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CM-129: Stiffer Assist Path for Worm Shaft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1" y="990600"/>
            <a:ext cx="5867400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Develop single isolated bearing worm axis design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400" dirty="0" smtClean="0">
                <a:solidFill>
                  <a:schemeClr val="dk1"/>
                </a:solidFill>
              </a:rPr>
              <a:t>14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systems for development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aseline="0" dirty="0" smtClean="0">
                <a:solidFill>
                  <a:schemeClr val="dk1"/>
                </a:solidFill>
              </a:rPr>
              <a:t>Obtain components for more builds</a:t>
            </a: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testing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Development </a:t>
            </a:r>
            <a:r>
              <a:rPr lang="en-US" sz="2000" dirty="0" smtClean="0">
                <a:solidFill>
                  <a:schemeClr val="dk1"/>
                </a:solidFill>
              </a:rPr>
              <a:t>test systems ASAP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Team names: Brad </a:t>
            </a:r>
            <a:r>
              <a:rPr lang="en-US" sz="2000" dirty="0" err="1" smtClean="0">
                <a:solidFill>
                  <a:schemeClr val="dk1"/>
                </a:solidFill>
              </a:rPr>
              <a:t>Sundholm</a:t>
            </a:r>
            <a:r>
              <a:rPr lang="en-US" sz="2000" dirty="0" smtClean="0">
                <a:solidFill>
                  <a:schemeClr val="dk1"/>
                </a:solidFill>
              </a:rPr>
              <a:t> / Josh Mullins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Customers: </a:t>
            </a:r>
            <a:r>
              <a:rPr lang="en-US" sz="2000" dirty="0" smtClean="0">
                <a:solidFill>
                  <a:schemeClr val="dk1"/>
                </a:solidFill>
              </a:rPr>
              <a:t>Stan </a:t>
            </a:r>
            <a:r>
              <a:rPr lang="en-US" sz="2000" dirty="0" err="1" smtClean="0">
                <a:solidFill>
                  <a:schemeClr val="dk1"/>
                </a:solidFill>
              </a:rPr>
              <a:t>Schlatter</a:t>
            </a:r>
            <a:r>
              <a:rPr lang="en-US" sz="2000" dirty="0" smtClean="0">
                <a:solidFill>
                  <a:schemeClr val="dk1"/>
                </a:solidFill>
              </a:rPr>
              <a:t> / Don Smith / Steve Klein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324600" y="699650"/>
            <a:ext cx="21104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03JN15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343" y="1143000"/>
            <a:ext cx="2971801" cy="224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229" y="3429000"/>
            <a:ext cx="2971801" cy="327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4102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Latest </a:t>
            </a:r>
            <a:r>
              <a:rPr lang="en-US" sz="1800" dirty="0" smtClean="0">
                <a:solidFill>
                  <a:schemeClr val="dk1"/>
                </a:solidFill>
              </a:rPr>
              <a:t>Design on Assist </a:t>
            </a:r>
            <a:r>
              <a:rPr lang="en-US" sz="1800" dirty="0" err="1" smtClean="0">
                <a:solidFill>
                  <a:schemeClr val="dk1"/>
                </a:solidFill>
              </a:rPr>
              <a:t>Mech</a:t>
            </a:r>
            <a:r>
              <a:rPr lang="en-US" sz="1800" dirty="0" smtClean="0">
                <a:solidFill>
                  <a:schemeClr val="dk1"/>
                </a:solidFill>
              </a:rPr>
              <a:t> Bottoming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Part stopped at 1.5 lives</a:t>
            </a:r>
          </a:p>
          <a:p>
            <a:pPr lvl="2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Sleeve moved within housing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Parts tracker created for future builds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Worm axis bearing configuration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Test several different iterations</a:t>
            </a:r>
          </a:p>
          <a:p>
            <a:pPr lvl="2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Offset bearing bores</a:t>
            </a:r>
          </a:p>
          <a:p>
            <a:pPr lvl="2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Single row </a:t>
            </a:r>
            <a:r>
              <a:rPr lang="en-US" sz="1800" dirty="0" err="1" smtClean="0">
                <a:solidFill>
                  <a:schemeClr val="dk1"/>
                </a:solidFill>
              </a:rPr>
              <a:t>vs</a:t>
            </a:r>
            <a:r>
              <a:rPr lang="en-US" sz="1800" dirty="0" smtClean="0">
                <a:solidFill>
                  <a:schemeClr val="dk1"/>
                </a:solidFill>
              </a:rPr>
              <a:t> four point</a:t>
            </a:r>
          </a:p>
          <a:p>
            <a:pPr lvl="2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Threaded plug </a:t>
            </a:r>
            <a:r>
              <a:rPr lang="en-US" sz="1800" dirty="0" err="1" smtClean="0">
                <a:solidFill>
                  <a:schemeClr val="dk1"/>
                </a:solidFill>
              </a:rPr>
              <a:t>vs</a:t>
            </a:r>
            <a:r>
              <a:rPr lang="en-US" sz="1800" dirty="0" smtClean="0">
                <a:solidFill>
                  <a:schemeClr val="dk1"/>
                </a:solidFill>
              </a:rPr>
              <a:t> snap ring</a:t>
            </a:r>
            <a:endParaRPr lang="en-US" sz="1800" dirty="0" smtClean="0">
              <a:solidFill>
                <a:schemeClr val="dk1"/>
              </a:solidFill>
            </a:endParaRP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Cost Request In Process (SPEPS)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CR #3000969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CEPS </a:t>
            </a:r>
            <a:r>
              <a:rPr lang="en-US" sz="1800" dirty="0" smtClean="0">
                <a:solidFill>
                  <a:schemeClr val="dk1"/>
                </a:solidFill>
              </a:rPr>
              <a:t>Testing (Gamma T300)</a:t>
            </a:r>
            <a:endParaRPr lang="en-US" sz="1800" dirty="0" smtClean="0">
              <a:solidFill>
                <a:schemeClr val="dk1"/>
              </a:solidFill>
            </a:endParaRP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In </a:t>
            </a:r>
            <a:r>
              <a:rPr lang="en-US" sz="1800" dirty="0" smtClean="0">
                <a:solidFill>
                  <a:schemeClr val="dk1"/>
                </a:solidFill>
              </a:rPr>
              <a:t>vehicle testing in silver Sonic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Need to create print for modified assist housings</a:t>
            </a:r>
          </a:p>
          <a:p>
            <a:pPr lvl="1" indent="-250825">
              <a:buSzPct val="100000"/>
              <a:buFont typeface="Arial"/>
              <a:buChar char="■"/>
            </a:pPr>
            <a:endParaRPr lang="en-US" sz="1800" dirty="0" smtClean="0">
              <a:solidFill>
                <a:schemeClr val="dk1"/>
              </a:solidFill>
            </a:endParaRPr>
          </a:p>
          <a:p>
            <a:pPr lvl="1" indent="-250825">
              <a:buSzPct val="100000"/>
              <a:buFont typeface="Arial"/>
              <a:buChar char="■"/>
            </a:pPr>
            <a:endParaRPr lang="en-US" sz="1800" dirty="0" smtClean="0">
              <a:solidFill>
                <a:schemeClr val="dk1"/>
              </a:solidFill>
            </a:endParaRPr>
          </a:p>
          <a:p>
            <a:pPr indent="-250825">
              <a:buSzPct val="100000"/>
              <a:buFont typeface="Arial"/>
              <a:buChar char="■"/>
            </a:pPr>
            <a:endParaRPr lang="en-US" sz="1800" dirty="0" smtClean="0">
              <a:solidFill>
                <a:schemeClr val="dk1"/>
              </a:solidFill>
            </a:endParaRPr>
          </a:p>
          <a:p>
            <a:pPr marL="320675" lvl="1" indent="0">
              <a:buSzPct val="100000"/>
              <a:buNone/>
            </a:pPr>
            <a:endParaRPr lang="en-US" sz="1800" dirty="0" smtClean="0">
              <a:solidFill>
                <a:schemeClr val="dk1"/>
              </a:solidFill>
            </a:endParaRPr>
          </a:p>
          <a:p>
            <a:pPr marL="723900" lvl="2" indent="0">
              <a:buSzPct val="100000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571500" marR="0" lvl="1" indent="-152400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029200" y="1143000"/>
            <a:ext cx="3886200" cy="19050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Assist housing procurement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Pressed plug retention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Determining best configuration for worm axis bearings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029200" y="3048000"/>
            <a:ext cx="3886200" cy="35052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Actions: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Obtain new assist housings (</a:t>
            </a:r>
            <a:r>
              <a:rPr lang="en-US" sz="1800" dirty="0" err="1" smtClean="0">
                <a:solidFill>
                  <a:schemeClr val="dk1"/>
                </a:solidFill>
              </a:rPr>
              <a:t>Sundholm</a:t>
            </a:r>
            <a:r>
              <a:rPr lang="en-US" sz="1800" dirty="0" smtClean="0">
                <a:solidFill>
                  <a:schemeClr val="dk1"/>
                </a:solidFill>
              </a:rPr>
              <a:t>)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Create </a:t>
            </a:r>
            <a:r>
              <a:rPr lang="en-US" sz="1800" dirty="0" smtClean="0">
                <a:solidFill>
                  <a:schemeClr val="dk1"/>
                </a:solidFill>
              </a:rPr>
              <a:t>print for CEPS system (</a:t>
            </a:r>
            <a:r>
              <a:rPr lang="en-US" sz="1800" dirty="0" err="1" smtClean="0">
                <a:solidFill>
                  <a:schemeClr val="dk1"/>
                </a:solidFill>
              </a:rPr>
              <a:t>Sundholm</a:t>
            </a:r>
            <a:r>
              <a:rPr lang="en-US" sz="1800" dirty="0" smtClean="0">
                <a:solidFill>
                  <a:schemeClr val="dk1"/>
                </a:solidFill>
              </a:rPr>
              <a:t>)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FDR testing (Mullins)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Impact testing (</a:t>
            </a:r>
            <a:r>
              <a:rPr lang="en-US" sz="1800" dirty="0" err="1" smtClean="0">
                <a:solidFill>
                  <a:schemeClr val="dk1"/>
                </a:solidFill>
              </a:rPr>
              <a:t>Sundholm</a:t>
            </a:r>
            <a:r>
              <a:rPr lang="en-US" sz="1800" dirty="0" smtClean="0">
                <a:solidFill>
                  <a:schemeClr val="dk1"/>
                </a:solidFill>
              </a:rPr>
              <a:t>)</a:t>
            </a: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477000" y="699654"/>
            <a:ext cx="2133600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03JN15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" name="Shape 102"/>
          <p:cNvSpPr txBox="1">
            <a:spLocks/>
          </p:cNvSpPr>
          <p:nvPr/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SzPct val="25000"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CCM-129: </a:t>
            </a:r>
            <a:r>
              <a:rPr lang="en-US" sz="2800" b="1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Stiffer Assist Path for Worm Shaft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195</Words>
  <Application>Microsoft Office PowerPoint</Application>
  <PresentationFormat>On-screen Show (4:3)</PresentationFormat>
  <Paragraphs>47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CCM-129: Stiffer Assist Path for Worm Shaft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Sundholm, Brad</cp:lastModifiedBy>
  <cp:revision>20</cp:revision>
  <dcterms:modified xsi:type="dcterms:W3CDTF">2015-06-03T12:03:37Z</dcterms:modified>
</cp:coreProperties>
</file>