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CM-129: Stiffer Assist Path for Worm Shaft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1" y="990600"/>
            <a:ext cx="58674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Develop single isolated bearing worm axis design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smtClean="0">
                <a:solidFill>
                  <a:schemeClr val="dk1"/>
                </a:solidFill>
              </a:rPr>
              <a:t>14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aseline="0" dirty="0" smtClean="0">
                <a:solidFill>
                  <a:schemeClr val="dk1"/>
                </a:solidFill>
              </a:rPr>
              <a:t>Find </a:t>
            </a:r>
            <a:r>
              <a:rPr lang="en-US" sz="2000" baseline="0" dirty="0" smtClean="0">
                <a:solidFill>
                  <a:schemeClr val="dk1"/>
                </a:solidFill>
              </a:rPr>
              <a:t>appropriate worm axis bearing </a:t>
            </a:r>
            <a:r>
              <a:rPr lang="en-US" sz="2000" baseline="0" dirty="0" smtClean="0">
                <a:solidFill>
                  <a:schemeClr val="dk1"/>
                </a:solidFill>
              </a:rPr>
              <a:t>configuration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Coordinate BMPV demos</a:t>
            </a:r>
            <a:endParaRPr lang="en-US" sz="2000" baseline="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rattle threshold (friction)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  <a:p>
            <a:pPr lvl="1" indent="-231775">
              <a:spcBef>
                <a:spcPts val="480"/>
              </a:spcBef>
              <a:buSzPct val="75000"/>
              <a:buFont typeface="Arial"/>
              <a:buChar char="■"/>
            </a:pPr>
            <a:r>
              <a:rPr lang="en-US" sz="2400" dirty="0" smtClean="0">
                <a:solidFill>
                  <a:schemeClr val="dk1"/>
                </a:solidFill>
              </a:rPr>
              <a:t>ASAP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Brad </a:t>
            </a:r>
            <a:r>
              <a:rPr lang="en-US" sz="2000" dirty="0" err="1" smtClean="0">
                <a:solidFill>
                  <a:schemeClr val="dk1"/>
                </a:solidFill>
              </a:rPr>
              <a:t>Sundholm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324600" y="699650"/>
            <a:ext cx="21104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13AP16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43" y="1143000"/>
            <a:ext cx="2971801" cy="224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29" y="3429000"/>
            <a:ext cx="2971801" cy="32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4102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Assist </a:t>
            </a:r>
            <a:r>
              <a:rPr lang="en-US" sz="1800" dirty="0" err="1" smtClean="0">
                <a:solidFill>
                  <a:schemeClr val="dk1"/>
                </a:solidFill>
              </a:rPr>
              <a:t>Mech</a:t>
            </a:r>
            <a:r>
              <a:rPr lang="en-US" sz="1800" dirty="0" smtClean="0">
                <a:solidFill>
                  <a:schemeClr val="dk1"/>
                </a:solidFill>
              </a:rPr>
              <a:t> Bottoming </a:t>
            </a:r>
            <a:r>
              <a:rPr lang="en-US" sz="1800" dirty="0" smtClean="0">
                <a:solidFill>
                  <a:schemeClr val="dk1"/>
                </a:solidFill>
              </a:rPr>
              <a:t>Testing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Damped vs Fixed vs SIB Worm Axis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100Nm VSS test profile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Track </a:t>
            </a:r>
            <a:r>
              <a:rPr lang="en-US" sz="1800" dirty="0" err="1" smtClean="0">
                <a:solidFill>
                  <a:schemeClr val="dk1"/>
                </a:solidFill>
              </a:rPr>
              <a:t>backdrive</a:t>
            </a:r>
            <a:r>
              <a:rPr lang="en-US" sz="1800" dirty="0" smtClean="0">
                <a:solidFill>
                  <a:schemeClr val="dk1"/>
                </a:solidFill>
              </a:rPr>
              <a:t> vs cycles and gear failure</a:t>
            </a:r>
            <a:endParaRPr lang="en-US" sz="1800" dirty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PSA BMPV Demo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System being built as a proof of concept for the PSA CMP program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Two different SIB configurations and a fixed worm will be built</a:t>
            </a:r>
            <a:endParaRPr lang="en-US" sz="1800" dirty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Increased Worm Travel SIB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SIB high travel isolators (+/- 0.50mm)</a:t>
            </a:r>
            <a:endParaRPr lang="en-US" sz="18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Gamma SIB Demo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Use for tuning and rattle threshold testing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indent="-250825"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320675" lvl="1" indent="0">
              <a:buSzPct val="100000"/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1905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Determining best configuration for worm axis bearings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Getting and modifying parts for BMPV demo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048000"/>
            <a:ext cx="3886200" cy="35052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aseline="0" dirty="0" smtClean="0">
                <a:solidFill>
                  <a:schemeClr val="dk1"/>
                </a:solidFill>
              </a:rPr>
              <a:t>Find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proper worm axis bearing configuration to reduce rattle yet keep friction </a:t>
            </a:r>
            <a:r>
              <a:rPr lang="en-US" sz="1800" dirty="0" smtClean="0">
                <a:solidFill>
                  <a:schemeClr val="dk1"/>
                </a:solidFill>
              </a:rPr>
              <a:t>low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BMPV components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systems for modification and demo build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aseline="0" dirty="0" smtClean="0">
                <a:solidFill>
                  <a:schemeClr val="dk1"/>
                </a:solidFill>
              </a:rPr>
              <a:t>Build</a:t>
            </a:r>
            <a:r>
              <a:rPr lang="en-US" sz="1800" dirty="0" smtClean="0">
                <a:solidFill>
                  <a:schemeClr val="dk1"/>
                </a:solidFill>
              </a:rPr>
              <a:t> Gamma demo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477000" y="699654"/>
            <a:ext cx="2133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13AP16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CCM-129: </a:t>
            </a: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Stiffer Assist Path for Worm Shaft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184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CCM-129: Stiffer Assist Path for Worm Shaft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Sundholm, Brad</cp:lastModifiedBy>
  <cp:revision>25</cp:revision>
  <dcterms:modified xsi:type="dcterms:W3CDTF">2016-04-13T12:49:57Z</dcterms:modified>
</cp:coreProperties>
</file>