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6868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design for 7mm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pitch ball circuit </a:t>
            </a:r>
            <a:r>
              <a:rPr lang="en-US" sz="2000" dirty="0" smtClean="0">
                <a:solidFill>
                  <a:schemeClr val="dk1"/>
                </a:solidFill>
              </a:rPr>
              <a:t>on 26mm rack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for laboratory functional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Activity absorbed</a:t>
            </a:r>
            <a:r>
              <a:rPr lang="en-US" sz="2000" dirty="0" smtClean="0">
                <a:solidFill>
                  <a:schemeClr val="dk1"/>
                </a:solidFill>
              </a:rPr>
              <a:t> into REPS efficiency DOE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Ball Nuts: 31JL15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Guides: 31JL15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Ball</a:t>
            </a:r>
            <a:r>
              <a:rPr lang="en-US" sz="2000" dirty="0" smtClean="0">
                <a:solidFill>
                  <a:schemeClr val="dk1"/>
                </a:solidFill>
              </a:rPr>
              <a:t> Screws:  28AU15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P. </a:t>
            </a:r>
            <a:r>
              <a:rPr lang="en-US" sz="2000" dirty="0" smtClean="0">
                <a:solidFill>
                  <a:schemeClr val="dk1"/>
                </a:solidFill>
              </a:rPr>
              <a:t>Kern / Chuck </a:t>
            </a:r>
            <a:r>
              <a:rPr lang="en-US" sz="2000" dirty="0" err="1" smtClean="0">
                <a:solidFill>
                  <a:schemeClr val="dk1"/>
                </a:solidFill>
              </a:rPr>
              <a:t>Schlaud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Internal development project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: Small Diameter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High Ratio REPS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22JN15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Functional evaluations absorbed into REPS efficiency DOE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7mm vs. 8mm pitch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36.4</a:t>
            </a:r>
            <a:r>
              <a:rPr lang="en-US" sz="1800" baseline="30000" dirty="0" smtClean="0">
                <a:solidFill>
                  <a:schemeClr val="dk1"/>
                </a:solidFill>
              </a:rPr>
              <a:t>O</a:t>
            </a:r>
            <a:r>
              <a:rPr lang="en-US" sz="1800" dirty="0" smtClean="0">
                <a:solidFill>
                  <a:schemeClr val="dk1"/>
                </a:solidFill>
              </a:rPr>
              <a:t> vs. 45</a:t>
            </a:r>
            <a:r>
              <a:rPr lang="en-US" sz="1800" baseline="30000" dirty="0" smtClean="0">
                <a:solidFill>
                  <a:schemeClr val="dk1"/>
                </a:solidFill>
              </a:rPr>
              <a:t>O </a:t>
            </a:r>
            <a:r>
              <a:rPr lang="en-US" sz="1800" dirty="0" smtClean="0">
                <a:solidFill>
                  <a:schemeClr val="dk1"/>
                </a:solidFill>
              </a:rPr>
              <a:t>contact angle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All design </a:t>
            </a:r>
            <a:r>
              <a:rPr lang="en-US" sz="1800" dirty="0" smtClean="0">
                <a:solidFill>
                  <a:schemeClr val="dk1"/>
                </a:solidFill>
              </a:rPr>
              <a:t>and modeling complete (assumes bolt-on driven pulley and Ford C2 application)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screw prototype footprint </a:t>
            </a:r>
            <a:r>
              <a:rPr lang="en-US" sz="1800" dirty="0" smtClean="0">
                <a:solidFill>
                  <a:schemeClr val="dk1"/>
                </a:solidFill>
              </a:rPr>
              <a:t>complete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Assumes </a:t>
            </a:r>
            <a:r>
              <a:rPr lang="en-US" sz="1800" dirty="0" smtClean="0">
                <a:solidFill>
                  <a:schemeClr val="dk1"/>
                </a:solidFill>
              </a:rPr>
              <a:t>rolled ball </a:t>
            </a:r>
            <a:r>
              <a:rPr lang="en-US" sz="1800" dirty="0" smtClean="0">
                <a:solidFill>
                  <a:schemeClr val="dk1"/>
                </a:solidFill>
              </a:rPr>
              <a:t>track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Rolling dies ordered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 return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order</a:t>
            </a: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429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85750" marR="0" lvl="0" indent="-28575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Additional time required for DOE parts (tooling lead time for ball screw)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85750" lvl="4" indent="-285750">
              <a:spcBef>
                <a:spcPts val="320"/>
              </a:spcBef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Ball </a:t>
            </a:r>
            <a:r>
              <a:rPr lang="en-US" sz="1800" dirty="0" smtClean="0">
                <a:solidFill>
                  <a:schemeClr val="dk1"/>
                </a:solidFill>
              </a:rPr>
              <a:t>guide molding die </a:t>
            </a:r>
            <a:r>
              <a:rPr lang="en-US" sz="1800" dirty="0" smtClean="0">
                <a:solidFill>
                  <a:schemeClr val="dk1"/>
                </a:solidFill>
              </a:rPr>
              <a:t>design </a:t>
            </a:r>
            <a:r>
              <a:rPr lang="en-US" sz="1800" dirty="0" smtClean="0">
                <a:solidFill>
                  <a:schemeClr val="dk1"/>
                </a:solidFill>
              </a:rPr>
              <a:t>will be different from current ball return guides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4572000"/>
            <a:ext cx="3886200" cy="1676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Procure parts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Perform DOE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22JN15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RCM-143: Small Diameter High Ratio REPS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170</Words>
  <Application>Microsoft Office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RCM-143: Small Diameter High Ratio REPS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Kern, Paul</cp:lastModifiedBy>
  <cp:revision>14</cp:revision>
  <dcterms:modified xsi:type="dcterms:W3CDTF">2015-06-22T17:37:24Z</dcterms:modified>
</cp:coreProperties>
</file>