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1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dirty="0"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dirty="0"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dirty="0"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RCM-143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: Small Diameter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High Ratio REPS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686800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design for 7mm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pitch ball circuit </a:t>
            </a:r>
            <a:r>
              <a:rPr lang="en-US" sz="2000" dirty="0" smtClean="0">
                <a:solidFill>
                  <a:schemeClr val="dk1"/>
                </a:solidFill>
              </a:rPr>
              <a:t>on 26mm rack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XX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ball screw design and prototype footprint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Procure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components for laboratory functional evaluation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Ball Screw Design: 27MR15</a:t>
            </a:r>
            <a:endParaRPr lang="en-US" sz="2000" dirty="0" smtClean="0">
              <a:solidFill>
                <a:schemeClr val="dk1"/>
              </a:solidFill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Procure components:  26JN15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P. Kern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Internal development project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25FE15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Ball nut design and modeling complete (assumes bolt-on driven pulley and Ford C2 application)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Ball screw prototype footprint being developed.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Assumes ground ball track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Will also have 8mm pitch parts with ground ball track produced for best comparison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Ball return guide molding die design issues resolved</a:t>
            </a: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34290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85750" marR="0" lvl="0" indent="-28575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</a:rPr>
              <a:t>Additional processing steps for ball screw ground ball track will present challenges</a:t>
            </a:r>
          </a:p>
          <a:p>
            <a:pPr marL="285750" lvl="4" indent="-285750">
              <a:spcBef>
                <a:spcPts val="320"/>
              </a:spcBef>
              <a:buClr>
                <a:srgbClr val="E31937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</a:rPr>
              <a:t>Stack issues associated with additional processing steps of ball screw will need to be comprehended</a:t>
            </a:r>
          </a:p>
          <a:p>
            <a:pPr marL="285750" lvl="4" indent="-285750">
              <a:spcBef>
                <a:spcPts val="320"/>
              </a:spcBef>
              <a:buClr>
                <a:srgbClr val="E31937"/>
              </a:buClr>
              <a:buSzPct val="100000"/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dk1"/>
                </a:solidFill>
              </a:rPr>
              <a:t>Ball guide molding die development will be different from current ball return guides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029200" y="4572000"/>
            <a:ext cx="3886200" cy="16764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Finish ball screw drawings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Review and finalize </a:t>
            </a:r>
            <a:r>
              <a:rPr lang="en-US" sz="1800" dirty="0">
                <a:solidFill>
                  <a:schemeClr val="dk1"/>
                </a:solidFill>
              </a:rPr>
              <a:t>b</a:t>
            </a:r>
            <a:r>
              <a:rPr lang="en-US" sz="1800" dirty="0" smtClean="0">
                <a:solidFill>
                  <a:schemeClr val="dk1"/>
                </a:solidFill>
              </a:rPr>
              <a:t>all </a:t>
            </a:r>
            <a:r>
              <a:rPr lang="en-US" sz="1800" dirty="0" smtClean="0">
                <a:solidFill>
                  <a:schemeClr val="dk1"/>
                </a:solidFill>
              </a:rPr>
              <a:t>screw process assumptions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Order parts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25FE15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RCM-143: Small Diameter High Ratio REPS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183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RCM-143: Small Diameter High Ratio REPS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Kern, Paul</cp:lastModifiedBy>
  <cp:revision>12</cp:revision>
  <dcterms:modified xsi:type="dcterms:W3CDTF">2015-02-26T10:52:05Z</dcterms:modified>
</cp:coreProperties>
</file>