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6868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design for 7mm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pitch ball circuit </a:t>
            </a:r>
            <a:r>
              <a:rPr lang="en-US" sz="2000" dirty="0" smtClean="0">
                <a:solidFill>
                  <a:schemeClr val="dk1"/>
                </a:solidFill>
              </a:rPr>
              <a:t>on 26mm rack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15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 for laboratory functional evaluation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Activity absorbed</a:t>
            </a:r>
            <a:r>
              <a:rPr lang="en-US" sz="2000" dirty="0" smtClean="0">
                <a:solidFill>
                  <a:schemeClr val="dk1"/>
                </a:solidFill>
              </a:rPr>
              <a:t> into REPS efficiency DOE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 components: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Ball Nuts: </a:t>
            </a:r>
            <a:r>
              <a:rPr lang="en-US" sz="2000" dirty="0" smtClean="0">
                <a:solidFill>
                  <a:schemeClr val="dk1"/>
                </a:solidFill>
              </a:rPr>
              <a:t>Complete	</a:t>
            </a:r>
            <a:endParaRPr lang="en-US" sz="2000" dirty="0" smtClean="0">
              <a:solidFill>
                <a:schemeClr val="dk1"/>
              </a:solidFill>
            </a:endParaRP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Guides: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Ball</a:t>
            </a:r>
            <a:r>
              <a:rPr lang="en-US" sz="2000" dirty="0" smtClean="0">
                <a:solidFill>
                  <a:schemeClr val="dk1"/>
                </a:solidFill>
              </a:rPr>
              <a:t> Screws:  </a:t>
            </a:r>
            <a:r>
              <a:rPr lang="en-US" sz="2000" dirty="0" smtClean="0">
                <a:solidFill>
                  <a:schemeClr val="dk1"/>
                </a:solidFill>
              </a:rPr>
              <a:t>In Process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Motors</a:t>
            </a:r>
            <a:r>
              <a:rPr lang="en-US" sz="2000" dirty="0" smtClean="0">
                <a:solidFill>
                  <a:schemeClr val="dk1"/>
                </a:solidFill>
              </a:rPr>
              <a:t>: In Process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P. Kern / Chuck </a:t>
            </a:r>
            <a:r>
              <a:rPr lang="en-US" sz="2000" dirty="0" err="1" smtClean="0">
                <a:solidFill>
                  <a:schemeClr val="dk1"/>
                </a:solidFill>
              </a:rPr>
              <a:t>Schlaud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Internal development project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: Small Diameter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High Ratio REPS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26OCT15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Functional evaluations absorbed into REPS efficiency DOE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7mm vs. 8mm pitch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36.4</a:t>
            </a:r>
            <a:r>
              <a:rPr lang="en-US" sz="1800" baseline="30000" dirty="0" smtClean="0">
                <a:solidFill>
                  <a:schemeClr val="dk1"/>
                </a:solidFill>
              </a:rPr>
              <a:t>O</a:t>
            </a:r>
            <a:r>
              <a:rPr lang="en-US" sz="1800" dirty="0" smtClean="0">
                <a:solidFill>
                  <a:schemeClr val="dk1"/>
                </a:solidFill>
              </a:rPr>
              <a:t> vs. 45</a:t>
            </a:r>
            <a:r>
              <a:rPr lang="en-US" sz="1800" baseline="30000" dirty="0" smtClean="0">
                <a:solidFill>
                  <a:schemeClr val="dk1"/>
                </a:solidFill>
              </a:rPr>
              <a:t>O </a:t>
            </a:r>
            <a:r>
              <a:rPr lang="en-US" sz="1800" dirty="0" smtClean="0">
                <a:solidFill>
                  <a:schemeClr val="dk1"/>
                </a:solidFill>
              </a:rPr>
              <a:t>contact angle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All design and modeling complete (assumes bolt-on driven pulley and Ford C2 application)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Ball screw prototype footprint complete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Assumes rolled ball track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Rolling dies </a:t>
            </a:r>
            <a:r>
              <a:rPr lang="en-US" sz="1800" dirty="0" smtClean="0">
                <a:solidFill>
                  <a:schemeClr val="dk1"/>
                </a:solidFill>
              </a:rPr>
              <a:t>are finished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Racks are in process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 return guides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finished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3429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85750" marR="0" lvl="0" indent="-28575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Additional time required for DOE parts (tooling lead time for ball screw)</a:t>
            </a:r>
          </a:p>
          <a:p>
            <a:pPr marL="285750" lvl="4" indent="-285750">
              <a:spcBef>
                <a:spcPts val="320"/>
              </a:spcBef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Ball guide molding die design will be different from current ball return </a:t>
            </a:r>
            <a:r>
              <a:rPr lang="en-US" sz="1800" dirty="0" smtClean="0">
                <a:solidFill>
                  <a:schemeClr val="dk1"/>
                </a:solidFill>
              </a:rPr>
              <a:t>guides</a:t>
            </a:r>
          </a:p>
          <a:p>
            <a:pPr lvl="4">
              <a:spcBef>
                <a:spcPts val="320"/>
              </a:spcBef>
              <a:buClr>
                <a:srgbClr val="E31937"/>
              </a:buClr>
              <a:buSzPct val="100000"/>
            </a:pPr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4572000"/>
            <a:ext cx="3886200" cy="16764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Procure parts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Perform DOE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26OCt15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RCM-143: Small Diameter High Ratio REPS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154</Words>
  <Application>Microsoft Office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RCM-143: Small Diameter High Ratio REPS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Charles Schlaud</cp:lastModifiedBy>
  <cp:revision>18</cp:revision>
  <dcterms:modified xsi:type="dcterms:W3CDTF">2015-10-26T12:46:31Z</dcterms:modified>
</cp:coreProperties>
</file>