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985000" cy="92837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55953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71575" y="695325"/>
            <a:ext cx="4641849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55953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2791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5908675"/>
            <a:ext cx="2362200" cy="67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089025" y="2819400"/>
            <a:ext cx="6931024" cy="53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095499" y="-342900"/>
            <a:ext cx="49530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4571999" y="2133599"/>
            <a:ext cx="61721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381000" y="152400"/>
            <a:ext cx="6172199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57200" y="38481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103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marR="0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477000" y="187325"/>
            <a:ext cx="2286000" cy="65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686800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 indent="-228600">
              <a:spcBef>
                <a:spcPts val="400"/>
              </a:spcBef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design for 7mm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pitch ball circuit </a:t>
            </a:r>
            <a:r>
              <a:rPr lang="en-US" sz="2000" dirty="0" smtClean="0">
                <a:solidFill>
                  <a:schemeClr val="dk1"/>
                </a:solidFill>
              </a:rPr>
              <a:t>on 26mm rack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15</a:t>
            </a:r>
            <a:endParaRPr lang="en-US" sz="24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Procure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components for laboratory functional evaluation</a:t>
            </a:r>
          </a:p>
          <a:p>
            <a:pPr lvl="2" indent="-228600">
              <a:spcBef>
                <a:spcPts val="400"/>
              </a:spcBef>
              <a:buSzPct val="75000"/>
              <a:buFont typeface="Arial"/>
              <a:buChar char="−"/>
            </a:pPr>
            <a:r>
              <a:rPr lang="en-US" sz="2000" baseline="0" dirty="0" smtClean="0">
                <a:solidFill>
                  <a:schemeClr val="dk1"/>
                </a:solidFill>
              </a:rPr>
              <a:t>Activity absorbed</a:t>
            </a:r>
            <a:r>
              <a:rPr lang="en-US" sz="2000" dirty="0" smtClean="0">
                <a:solidFill>
                  <a:schemeClr val="dk1"/>
                </a:solidFill>
              </a:rPr>
              <a:t> into REPS efficiency DOE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Procure components:</a:t>
            </a:r>
          </a:p>
          <a:p>
            <a:pPr lvl="2" indent="-228600">
              <a:spcBef>
                <a:spcPts val="400"/>
              </a:spcBef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Ball Nuts: </a:t>
            </a:r>
            <a:r>
              <a:rPr lang="en-US" sz="2000" dirty="0" smtClean="0">
                <a:solidFill>
                  <a:schemeClr val="dk1"/>
                </a:solidFill>
              </a:rPr>
              <a:t>In Process (8 mm 36.4 were not completed)</a:t>
            </a:r>
            <a:r>
              <a:rPr lang="en-US" sz="2000" dirty="0" smtClean="0">
                <a:solidFill>
                  <a:schemeClr val="dk1"/>
                </a:solidFill>
              </a:rPr>
              <a:t>	</a:t>
            </a:r>
          </a:p>
          <a:p>
            <a:pPr lvl="2" indent="-228600">
              <a:spcBef>
                <a:spcPts val="400"/>
              </a:spcBef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Ball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Guides: Complete</a:t>
            </a:r>
          </a:p>
          <a:p>
            <a:pPr lvl="2" indent="-228600">
              <a:spcBef>
                <a:spcPts val="400"/>
              </a:spcBef>
              <a:buSzPct val="75000"/>
              <a:buFont typeface="Arial"/>
              <a:buChar char="−"/>
            </a:pPr>
            <a:r>
              <a:rPr lang="en-US" sz="2000" baseline="0" dirty="0" smtClean="0">
                <a:solidFill>
                  <a:schemeClr val="dk1"/>
                </a:solidFill>
              </a:rPr>
              <a:t>Ball</a:t>
            </a:r>
            <a:r>
              <a:rPr lang="en-US" sz="2000" dirty="0" smtClean="0">
                <a:solidFill>
                  <a:schemeClr val="dk1"/>
                </a:solidFill>
              </a:rPr>
              <a:t> Screws:  In Process</a:t>
            </a:r>
          </a:p>
          <a:p>
            <a:pPr lvl="2" indent="-228600">
              <a:spcBef>
                <a:spcPts val="400"/>
              </a:spcBef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Motors</a:t>
            </a:r>
            <a:r>
              <a:rPr lang="en-US" sz="2000" dirty="0" smtClean="0">
                <a:solidFill>
                  <a:schemeClr val="dk1"/>
                </a:solidFill>
              </a:rPr>
              <a:t>: In Process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Members/Customers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P. Kern / </a:t>
            </a:r>
            <a:r>
              <a:rPr lang="en-US" sz="2000" dirty="0" smtClean="0">
                <a:solidFill>
                  <a:schemeClr val="dk1"/>
                </a:solidFill>
              </a:rPr>
              <a:t>John </a:t>
            </a:r>
            <a:r>
              <a:rPr lang="en-US" sz="2000" dirty="0" smtClean="0">
                <a:solidFill>
                  <a:schemeClr val="dk1"/>
                </a:solidFill>
              </a:rPr>
              <a:t>Feldpausch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Customers: </a:t>
            </a:r>
            <a:r>
              <a:rPr lang="en-US" sz="2000" dirty="0" smtClean="0">
                <a:solidFill>
                  <a:schemeClr val="dk1"/>
                </a:solidFill>
              </a:rPr>
              <a:t>Internal development project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RCM-143</a:t>
            </a:r>
            <a: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: Small Diameter</a:t>
            </a:r>
            <a:r>
              <a:rPr lang="en-US" sz="2800" b="1" i="0" u="none" strike="noStrike" cap="none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High Ratio REPS</a:t>
            </a:r>
            <a:endParaRPr lang="en-US" sz="2800" b="1" i="0" u="none" strike="noStrike" cap="none" baseline="0" dirty="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6172200" y="699650"/>
            <a:ext cx="2262899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27JAN16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4572000" cy="51053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Update: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Ford C2 application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>
                <a:solidFill>
                  <a:schemeClr val="dk1"/>
                </a:solidFill>
              </a:rPr>
              <a:t>B</a:t>
            </a:r>
            <a:r>
              <a:rPr lang="en-US" sz="1800" dirty="0" smtClean="0">
                <a:solidFill>
                  <a:schemeClr val="dk1"/>
                </a:solidFill>
              </a:rPr>
              <a:t>olt-on driven pulley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REPS </a:t>
            </a:r>
            <a:r>
              <a:rPr lang="en-US" sz="1800" dirty="0" smtClean="0">
                <a:solidFill>
                  <a:schemeClr val="dk1"/>
                </a:solidFill>
              </a:rPr>
              <a:t>efficiency DOE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7mm vs. 8mm pitch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36.4</a:t>
            </a:r>
            <a:r>
              <a:rPr lang="en-US" sz="1800" baseline="30000" dirty="0" smtClean="0">
                <a:solidFill>
                  <a:schemeClr val="dk1"/>
                </a:solidFill>
              </a:rPr>
              <a:t>O</a:t>
            </a:r>
            <a:r>
              <a:rPr lang="en-US" sz="1800" dirty="0" smtClean="0">
                <a:solidFill>
                  <a:schemeClr val="dk1"/>
                </a:solidFill>
              </a:rPr>
              <a:t> vs. 45</a:t>
            </a:r>
            <a:r>
              <a:rPr lang="en-US" sz="1800" baseline="30000" dirty="0" smtClean="0">
                <a:solidFill>
                  <a:schemeClr val="dk1"/>
                </a:solidFill>
              </a:rPr>
              <a:t>O </a:t>
            </a:r>
            <a:r>
              <a:rPr lang="en-US" sz="1800" dirty="0" smtClean="0">
                <a:solidFill>
                  <a:schemeClr val="dk1"/>
                </a:solidFill>
              </a:rPr>
              <a:t>contact </a:t>
            </a:r>
            <a:r>
              <a:rPr lang="en-US" sz="1800" dirty="0" smtClean="0">
                <a:solidFill>
                  <a:schemeClr val="dk1"/>
                </a:solidFill>
              </a:rPr>
              <a:t>angle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Ball Nuts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Finishing 8 mm 36.4 degree</a:t>
            </a:r>
          </a:p>
          <a:p>
            <a:pPr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Ball Return Guides – Complete</a:t>
            </a:r>
            <a:endParaRPr lang="en-US" sz="1800" dirty="0">
              <a:solidFill>
                <a:schemeClr val="dk1"/>
              </a:solidFill>
            </a:endParaRP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Ball </a:t>
            </a:r>
            <a:r>
              <a:rPr lang="en-US" sz="1800" dirty="0" smtClean="0">
                <a:solidFill>
                  <a:schemeClr val="dk1"/>
                </a:solidFill>
              </a:rPr>
              <a:t>Screws </a:t>
            </a:r>
            <a:endParaRPr lang="en-US" sz="1800" dirty="0" smtClean="0">
              <a:solidFill>
                <a:schemeClr val="dk1"/>
              </a:solidFill>
            </a:endParaRP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First iteration of rolling and single shot heat treat is complete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Blanks are being reworked</a:t>
            </a:r>
          </a:p>
          <a:p>
            <a:pPr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Motors scheduled to arrive 08APR16</a:t>
            </a:r>
            <a:endParaRPr lang="en-US" sz="1800" dirty="0" smtClean="0">
              <a:solidFill>
                <a:schemeClr val="dk1"/>
              </a:solidFill>
            </a:endParaRPr>
          </a:p>
          <a:p>
            <a:pPr lvl="1" indent="-250825">
              <a:buSzPct val="100000"/>
              <a:buFont typeface="Arial"/>
              <a:buChar char="■"/>
            </a:pP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5029200" y="1143000"/>
            <a:ext cx="3886200" cy="34290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Challenges:</a:t>
            </a:r>
          </a:p>
          <a:p>
            <a:pPr marL="285750" marR="0" lvl="0" indent="-285750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dk1"/>
                </a:solidFill>
              </a:rPr>
              <a:t>Additional time required for DOE </a:t>
            </a:r>
            <a:r>
              <a:rPr lang="en-US" sz="1800" dirty="0" smtClean="0">
                <a:solidFill>
                  <a:schemeClr val="dk1"/>
                </a:solidFill>
              </a:rPr>
              <a:t>parts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smtClean="0">
                <a:solidFill>
                  <a:schemeClr val="dk1"/>
                </a:solidFill>
              </a:rPr>
              <a:t>(ball screw blanks and special housing)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029200" y="4572000"/>
            <a:ext cx="3886200" cy="16764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Actions: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Modify C2 housing design to allow for misalignments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Order special housing, constructed from steel</a:t>
            </a: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953000" y="699654"/>
            <a:ext cx="3657600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27JAN16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7" name="Shape 102"/>
          <p:cNvSpPr txBox="1">
            <a:spLocks/>
          </p:cNvSpPr>
          <p:nvPr/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SzPct val="25000"/>
            </a:pPr>
            <a:r>
              <a:rPr lang="en-US" sz="2800" b="1" dirty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RCM-143: Small Diameter High Ratio REPS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Nexteer PPT_templat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160</Words>
  <Application>Microsoft Office PowerPoint</Application>
  <PresentationFormat>On-screen Show (4:3)</PresentationFormat>
  <Paragraphs>40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Nexteer PPT_template</vt:lpstr>
      <vt:lpstr>RCM-143: Small Diameter High Ratio REPS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FE134: Nexstep Medical Assist</dc:title>
  <dc:creator>von Matt, Nik A</dc:creator>
  <cp:lastModifiedBy>Feldpausch, John</cp:lastModifiedBy>
  <cp:revision>24</cp:revision>
  <dcterms:modified xsi:type="dcterms:W3CDTF">2016-01-27T13:24:43Z</dcterms:modified>
</cp:coreProperties>
</file>