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91" r:id="rId3"/>
    <p:sldId id="263" r:id="rId4"/>
    <p:sldId id="265" r:id="rId5"/>
    <p:sldId id="292" r:id="rId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EDC"/>
    <a:srgbClr val="E2EEEE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0053" autoAdjust="0"/>
  </p:normalViewPr>
  <p:slideViewPr>
    <p:cSldViewPr>
      <p:cViewPr varScale="1">
        <p:scale>
          <a:sx n="55" d="100"/>
          <a:sy n="55" d="100"/>
        </p:scale>
        <p:origin x="-96" y="-162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24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94FCB22-DEB7-4111-BBAE-4550DBB776D2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4853E45-8216-45D4-88F1-AFA95E4C3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CC54F86-67D3-42C9-9911-8239CA10EEC5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0D6A520-9300-4AB9-8BC6-5321F0449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5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6A520-9300-4AB9-8BC6-5321F04499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24200"/>
            <a:ext cx="6477000" cy="87577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457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6800" y="5791200"/>
            <a:ext cx="4191000" cy="3810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presenter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1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 lang="en-US" sz="24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07363" y="6608763"/>
            <a:ext cx="6858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3E5355-3F28-4DA7-A08E-9E176869AE0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8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2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0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38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38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3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88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7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3657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036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Click to edit Picture caption"/>
          <p:cNvSpPr>
            <a:spLocks noGrp="1"/>
          </p:cNvSpPr>
          <p:nvPr>
            <p:ph type="title" hasCustomPrompt="1"/>
          </p:nvPr>
        </p:nvSpPr>
        <p:spPr>
          <a:xfrm>
            <a:off x="1792288" y="3962400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 dirty="0" smtClean="0"/>
              <a:t>Click to add image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349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529138"/>
            <a:ext cx="5486400" cy="1109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a description of the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5400" y="6719888"/>
            <a:ext cx="12192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719888"/>
            <a:ext cx="33528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719888"/>
            <a:ext cx="1371600" cy="138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7D14AFD-0FA5-444D-BDEF-F7A99A5960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5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son.lee@fcagroup.com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eff.zuraski@nextee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3124200"/>
            <a:ext cx="6477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Team Update</a:t>
            </a:r>
            <a:br>
              <a:rPr lang="en-US" dirty="0" smtClean="0"/>
            </a:br>
            <a:r>
              <a:rPr lang="en-US" dirty="0" smtClean="0"/>
              <a:t>48 volt prototype request (12MR15)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2</a:t>
            </a:fld>
            <a:endParaRPr lang="en-US" dirty="0"/>
          </a:p>
        </p:txBody>
      </p:sp>
      <p:pic>
        <p:nvPicPr>
          <p:cNvPr id="2049" name="Picture 1" descr="https://mail.google.com/mail/u/0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95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ail.google.com/mail/u/0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95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mail.google.com/mail/u/0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95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ail.google.com/mail/u/0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95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ail.google.com/mail/u/0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95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mail.google.com/mail/u/0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95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ail.google.com/mail/u/0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95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mail.google.com/mail/u/0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95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81000" y="408802"/>
            <a:ext cx="8382000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999999"/>
                </a:solidFill>
                <a:latin typeface="arial"/>
              </a:rPr>
              <a:t>from:  </a:t>
            </a:r>
            <a:r>
              <a:rPr lang="en-US" b="1" dirty="0" smtClean="0">
                <a:solidFill>
                  <a:srgbClr val="222222"/>
                </a:solidFill>
                <a:latin typeface="arial"/>
              </a:rPr>
              <a:t>Lee </a:t>
            </a:r>
            <a:r>
              <a:rPr lang="en-US" b="1" dirty="0">
                <a:solidFill>
                  <a:srgbClr val="222222"/>
                </a:solidFill>
                <a:latin typeface="arial"/>
              </a:rPr>
              <a:t>Anson (FCA)</a:t>
            </a:r>
            <a:r>
              <a:rPr lang="en-US" dirty="0">
                <a:latin typeface="arial"/>
              </a:rPr>
              <a:t> </a:t>
            </a:r>
            <a:r>
              <a:rPr lang="en-US" dirty="0" smtClean="0">
                <a:solidFill>
                  <a:srgbClr val="555555"/>
                </a:solidFill>
                <a:latin typeface="arial"/>
                <a:hlinkClick r:id="rId3"/>
              </a:rPr>
              <a:t>anson.lee@fcagroup.com</a:t>
            </a:r>
            <a:endParaRPr lang="en-US" dirty="0" smtClean="0">
              <a:solidFill>
                <a:srgbClr val="555555"/>
              </a:solidFill>
              <a:latin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999999"/>
                </a:solidFill>
                <a:latin typeface="arial"/>
              </a:rPr>
              <a:t>to:  </a:t>
            </a:r>
            <a:r>
              <a:rPr lang="en-US" dirty="0" smtClean="0">
                <a:latin typeface="arial"/>
              </a:rPr>
              <a:t>Jeff </a:t>
            </a:r>
            <a:r>
              <a:rPr lang="en-US" dirty="0">
                <a:latin typeface="arial"/>
              </a:rPr>
              <a:t>Zuraski </a:t>
            </a:r>
            <a:r>
              <a:rPr lang="en-US" dirty="0" smtClean="0">
                <a:latin typeface="arial"/>
                <a:hlinkClick r:id="rId4"/>
              </a:rPr>
              <a:t>jeff.zuraski@nexteer.com</a:t>
            </a:r>
            <a:endParaRPr lang="en-US" dirty="0" smtClean="0">
              <a:latin typeface="arial"/>
            </a:endParaRPr>
          </a:p>
          <a:p>
            <a:pPr fontAlgn="t"/>
            <a:r>
              <a:rPr lang="en-US" dirty="0" smtClean="0">
                <a:solidFill>
                  <a:srgbClr val="999999"/>
                </a:solidFill>
                <a:latin typeface="arial"/>
              </a:rPr>
              <a:t>date:</a:t>
            </a:r>
            <a:r>
              <a:rPr lang="en-US" dirty="0"/>
              <a:t> </a:t>
            </a:r>
            <a:r>
              <a:rPr lang="en-US" dirty="0" smtClean="0"/>
              <a:t> Wed</a:t>
            </a:r>
            <a:r>
              <a:rPr lang="en-US" dirty="0"/>
              <a:t>, Feb 18, 2015 at 3:01 PM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999999"/>
                </a:solidFill>
                <a:latin typeface="arial"/>
              </a:rPr>
              <a:t>subject:  </a:t>
            </a:r>
            <a:r>
              <a:rPr lang="pt-BR" dirty="0" smtClean="0">
                <a:latin typeface="arial"/>
              </a:rPr>
              <a:t>RE</a:t>
            </a:r>
            <a:r>
              <a:rPr lang="pt-BR" dirty="0">
                <a:latin typeface="arial"/>
              </a:rPr>
              <a:t>: Potential USCAR 48V </a:t>
            </a:r>
            <a:r>
              <a:rPr lang="pt-BR" dirty="0" smtClean="0">
                <a:latin typeface="arial"/>
              </a:rPr>
              <a:t>project</a:t>
            </a:r>
            <a:endParaRPr lang="en-US" dirty="0">
              <a:latin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1F497D"/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Hi Jeff,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A quick update – the USCAR project vehicle is either a Lincoln MKC or a VW Passat (An European market vehicle owned by Bosch); We are looking at doing the 48V EPS in 2016, not this year.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This year will focus on the 48V cooling fan.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The Chrysler internal project will be led by me using a 48V Chrysler 200 with a 2.4L engine. It will have a 48V battery, DC/DC and BSG. I would like to do both the cooling fan and the EPS on this vehicle. The timeline is flexible.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What are your thoughts on these 2 projects?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Best,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cs typeface="Times New Roman" pitchFamily="18" charset="0"/>
              </a:rPr>
              <a:t>Anson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How could this benefit </a:t>
            </a:r>
            <a:r>
              <a:rPr lang="en-US" sz="3600" dirty="0" err="1" smtClean="0"/>
              <a:t>Nexteer</a:t>
            </a:r>
            <a:r>
              <a:rPr lang="en-US" sz="3600" dirty="0" smtClean="0"/>
              <a:t>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80010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US" sz="2000" dirty="0" smtClean="0"/>
              <a:t>Participation provides early warning of 48 </a:t>
            </a:r>
            <a:r>
              <a:rPr lang="en-US" sz="2000" dirty="0"/>
              <a:t>volt vehicle </a:t>
            </a:r>
            <a:r>
              <a:rPr lang="en-US" sz="2000" dirty="0" smtClean="0"/>
              <a:t>architecture direction at GM, Ford and FCA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US" sz="2000" dirty="0" smtClean="0"/>
              <a:t>Gain experience with 48 volt motor and </a:t>
            </a:r>
            <a:r>
              <a:rPr lang="en-US" sz="2000" dirty="0" err="1" smtClean="0"/>
              <a:t>ecu</a:t>
            </a:r>
            <a:r>
              <a:rPr lang="en-US" sz="2000" dirty="0" smtClean="0"/>
              <a:t> design and associated cost impact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US" sz="2000" dirty="0" smtClean="0"/>
              <a:t>Maintain good relationship with FCA, prevent other supplier from entering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8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864"/>
            <a:ext cx="8229600" cy="14265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Motivation for 48 volts?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4AFD-0FA5-444D-BDEF-F7A99A59604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58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External">
  <a:themeElements>
    <a:clrScheme name="Nexteer">
      <a:dk1>
        <a:sysClr val="windowText" lastClr="000000"/>
      </a:dk1>
      <a:lt1>
        <a:sysClr val="window" lastClr="FFFFFF"/>
      </a:lt1>
      <a:dk2>
        <a:srgbClr val="C3092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50000"/>
          </a:schemeClr>
        </a:solidFill>
        <a:ln w="9525">
          <a:solidFill>
            <a:schemeClr val="tx1"/>
          </a:solidFill>
          <a:round/>
          <a:headEnd/>
          <a:tailEnd/>
        </a:ln>
        <a:effectLst>
          <a:prstShdw prst="shdw17" dist="17961" dir="2700000">
            <a:srgbClr val="7A0000"/>
          </a:prstShdw>
        </a:effectLst>
      </a:spPr>
      <a:bodyPr anchor="ctr" anchorCtr="1"/>
      <a:lstStyle>
        <a:defPPr algn="ctr">
          <a:spcBef>
            <a:spcPct val="50000"/>
          </a:spcBef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External</Template>
  <TotalTime>13644</TotalTime>
  <Words>66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Nexteer External</vt:lpstr>
      <vt:lpstr>Product Team Update 48 volt prototype request (12MR15)</vt:lpstr>
      <vt:lpstr>PowerPoint Presentation</vt:lpstr>
      <vt:lpstr>How could this benefit Nexteer? </vt:lpstr>
      <vt:lpstr>Motivation for 48 volts?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Presentation</dc:title>
  <dc:creator>Smith, Myiesha</dc:creator>
  <cp:lastModifiedBy>Krieger, Geoff</cp:lastModifiedBy>
  <cp:revision>305</cp:revision>
  <cp:lastPrinted>2014-05-12T18:11:35Z</cp:lastPrinted>
  <dcterms:created xsi:type="dcterms:W3CDTF">2013-09-12T13:37:05Z</dcterms:created>
  <dcterms:modified xsi:type="dcterms:W3CDTF">2015-03-28T14:32:24Z</dcterms:modified>
</cp:coreProperties>
</file>