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0" r:id="rId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F5"/>
    <a:srgbClr val="E4E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29" autoAdjust="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5325"/>
            <a:ext cx="4641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163D6-C387-4261-A1CD-0FB5B75A4D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May 11, 2016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7B3934-5046-4C69-8B6F-E2FF8B4302AF}" type="slidenum">
              <a:rPr lang="en-US" smtClean="0"/>
              <a:t>1</a:t>
            </a:fld>
            <a:endParaRPr lang="en-US" dirty="0"/>
          </a:p>
        </p:txBody>
      </p:sp>
      <p:sp>
        <p:nvSpPr>
          <p:cNvPr id="22" name="Slide Number Placeholder 3"/>
          <p:cNvSpPr txBox="1">
            <a:spLocks/>
          </p:cNvSpPr>
          <p:nvPr/>
        </p:nvSpPr>
        <p:spPr>
          <a:xfrm>
            <a:off x="6238816" y="8811684"/>
            <a:ext cx="356055" cy="26346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B4FD3833-C54F-4930-9205-0C9389DB5E37}" type="slidenum">
              <a:rPr lang="en-US" smtClean="0">
                <a:solidFill>
                  <a:schemeClr val="bg1"/>
                </a:solidFill>
              </a:rPr>
              <a:pPr eaLnBrk="1" hangingPunct="1"/>
              <a:t>1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3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Axial Magnetic Design w/o rare earth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4310809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920" y="4099719"/>
            <a:ext cx="3239156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half" idx="11"/>
          </p:nvPr>
        </p:nvSpPr>
        <p:spPr>
          <a:xfrm>
            <a:off x="381000" y="1219200"/>
            <a:ext cx="49530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Radial URA:</a:t>
            </a:r>
            <a:endParaRPr lang="en-US" dirty="0"/>
          </a:p>
          <a:p>
            <a:pPr lvl="1"/>
            <a:r>
              <a:rPr lang="en-US" dirty="0"/>
              <a:t>12 rare earth magnets ($0.72)</a:t>
            </a:r>
          </a:p>
          <a:p>
            <a:pPr lvl="1"/>
            <a:r>
              <a:rPr lang="en-US" dirty="0"/>
              <a:t>Lam stack</a:t>
            </a:r>
          </a:p>
          <a:p>
            <a:pPr lvl="1"/>
            <a:r>
              <a:rPr lang="en-US" dirty="0"/>
              <a:t>Over </a:t>
            </a:r>
            <a:r>
              <a:rPr lang="en-US" dirty="0" smtClean="0"/>
              <a:t>mold</a:t>
            </a:r>
          </a:p>
          <a:p>
            <a:pPr lvl="1"/>
            <a:endParaRPr lang="en-US" dirty="0"/>
          </a:p>
          <a:p>
            <a:r>
              <a:rPr lang="en-US" dirty="0"/>
              <a:t>Axial </a:t>
            </a:r>
            <a:r>
              <a:rPr lang="en-US" dirty="0" smtClean="0"/>
              <a:t>URA:</a:t>
            </a:r>
            <a:endParaRPr lang="en-US" dirty="0"/>
          </a:p>
          <a:p>
            <a:pPr lvl="1"/>
            <a:r>
              <a:rPr lang="en-US" dirty="0"/>
              <a:t>14 ferrite magnets ($0.34)</a:t>
            </a:r>
          </a:p>
          <a:p>
            <a:pPr lvl="1"/>
            <a:r>
              <a:rPr lang="en-US" dirty="0"/>
              <a:t>Lam stack</a:t>
            </a:r>
          </a:p>
          <a:p>
            <a:pPr lvl="1"/>
            <a:r>
              <a:rPr lang="en-US" dirty="0"/>
              <a:t>Over </a:t>
            </a:r>
            <a:r>
              <a:rPr lang="en-US" dirty="0" smtClean="0"/>
              <a:t>mold</a:t>
            </a:r>
          </a:p>
          <a:p>
            <a:pPr lvl="1"/>
            <a:endParaRPr lang="en-US" dirty="0"/>
          </a:p>
          <a:p>
            <a:r>
              <a:rPr lang="en-US" dirty="0" smtClean="0"/>
              <a:t>Radial LRA: </a:t>
            </a:r>
            <a:r>
              <a:rPr lang="en-US" sz="1700" dirty="0" smtClean="0"/>
              <a:t>2 </a:t>
            </a:r>
            <a:r>
              <a:rPr lang="en-US" sz="1700" dirty="0" err="1"/>
              <a:t>PhFe</a:t>
            </a:r>
            <a:r>
              <a:rPr lang="en-US" sz="1700" dirty="0"/>
              <a:t> stators ($0.27 each</a:t>
            </a:r>
            <a:r>
              <a:rPr lang="en-US" sz="1700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Axial LRA: </a:t>
            </a:r>
            <a:r>
              <a:rPr lang="en-US" sz="1700" dirty="0" smtClean="0"/>
              <a:t>2 </a:t>
            </a:r>
            <a:r>
              <a:rPr lang="en-US" sz="1700" dirty="0" err="1"/>
              <a:t>SiFe</a:t>
            </a:r>
            <a:r>
              <a:rPr lang="en-US" sz="1700" dirty="0"/>
              <a:t> </a:t>
            </a:r>
            <a:r>
              <a:rPr lang="en-US" sz="1700" dirty="0" smtClean="0"/>
              <a:t>stators($</a:t>
            </a:r>
            <a:r>
              <a:rPr lang="en-US" sz="1700" dirty="0"/>
              <a:t>0.14 each</a:t>
            </a:r>
            <a:r>
              <a:rPr lang="en-US" sz="1700" dirty="0" smtClean="0"/>
              <a:t>)</a:t>
            </a:r>
          </a:p>
          <a:p>
            <a:endParaRPr lang="en-US" sz="1700" dirty="0"/>
          </a:p>
          <a:p>
            <a:r>
              <a:rPr lang="en-US" dirty="0" smtClean="0"/>
              <a:t>Initial Proto testing:</a:t>
            </a:r>
          </a:p>
          <a:p>
            <a:pPr lvl="1"/>
            <a:r>
              <a:rPr lang="en-US" dirty="0" smtClean="0"/>
              <a:t>Gain </a:t>
            </a:r>
            <a:r>
              <a:rPr lang="en-US" dirty="0" smtClean="0"/>
              <a:t>OK (linearity not as good as current sensor)</a:t>
            </a:r>
            <a:endParaRPr lang="en-US" dirty="0" smtClean="0"/>
          </a:p>
          <a:p>
            <a:pPr lvl="1"/>
            <a:r>
              <a:rPr lang="en-US" dirty="0" smtClean="0"/>
              <a:t>1/rev high (may be do to poor proto quality)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round of testing </a:t>
            </a:r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Gain </a:t>
            </a:r>
            <a:r>
              <a:rPr lang="en-US" dirty="0"/>
              <a:t>OK (linearity not as good as current sensor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1/rev much improved but higher then current sensor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31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Internal-Template_Final (1)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2014-Internal-Template_Final (1)</Template>
  <TotalTime>2603</TotalTime>
  <Words>106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2014-Internal-Template_Final (1)</vt:lpstr>
      <vt:lpstr>Axial Magnetic Design w/o rare earth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Kidder, Keith</cp:lastModifiedBy>
  <cp:revision>115</cp:revision>
  <cp:lastPrinted>2014-01-09T14:42:06Z</cp:lastPrinted>
  <dcterms:created xsi:type="dcterms:W3CDTF">2015-03-24T14:26:19Z</dcterms:created>
  <dcterms:modified xsi:type="dcterms:W3CDTF">2016-05-11T15:43:21Z</dcterms:modified>
</cp:coreProperties>
</file>