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3" autoAdjust="0"/>
  </p:normalViewPr>
  <p:slideViewPr>
    <p:cSldViewPr>
      <p:cViewPr varScale="1">
        <p:scale>
          <a:sx n="84" d="100"/>
          <a:sy n="84" d="100"/>
        </p:scale>
        <p:origin x="-140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CCM-174: Zero-Lash Spur Gear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5688051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Transmits absolute position of worm gear</a:t>
            </a:r>
            <a:endParaRPr lang="en-US" sz="2000" dirty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Compensates for large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tolerance stack up by using increased mesh interferences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Finalized Design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Prototypes for Validation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Finalized Design – 01JUN16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VSS 9BUX </a:t>
            </a:r>
            <a:r>
              <a:rPr lang="en-US" sz="2000" dirty="0" smtClean="0">
                <a:solidFill>
                  <a:schemeClr val="dk1"/>
                </a:solidFill>
              </a:rPr>
              <a:t>SOP – 01JAN18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Adam Lee/Jeff Beyerlein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dk1"/>
                </a:solidFill>
              </a:rPr>
              <a:t>Sensor Group/Applications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4008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23FEB16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51" y="4267200"/>
            <a:ext cx="2897790" cy="2397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883250"/>
            <a:ext cx="4063093" cy="356018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200" y="1143000"/>
            <a:ext cx="48006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Initial Design Proposed – 01SEP15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Prototype Parts Made – 15OCT15</a:t>
            </a:r>
            <a:endParaRPr lang="en-US" sz="1800" dirty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Prototype Testing Started – 18JAN16 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life of Durability at 125 C – Pass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Maintains Accuracy at 125 C – Pass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 life of Durability at -40 C – Ongoing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Maintains Accuracy at </a:t>
            </a:r>
            <a:r>
              <a:rPr lang="en-US" sz="1800" dirty="0" smtClean="0">
                <a:solidFill>
                  <a:schemeClr val="dk1"/>
                </a:solidFill>
              </a:rPr>
              <a:t>-40 </a:t>
            </a:r>
            <a:r>
              <a:rPr lang="en-US" sz="1800" dirty="0">
                <a:solidFill>
                  <a:schemeClr val="dk1"/>
                </a:solidFill>
              </a:rPr>
              <a:t>C – </a:t>
            </a:r>
            <a:r>
              <a:rPr lang="en-US" sz="1800" dirty="0" smtClean="0">
                <a:solidFill>
                  <a:schemeClr val="dk1"/>
                </a:solidFill>
              </a:rPr>
              <a:t>Ongoing</a:t>
            </a:r>
            <a:endParaRPr lang="en-US" sz="1800" dirty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Design w/ Prod. Features –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Parts Made – </a:t>
            </a:r>
          </a:p>
          <a:p>
            <a:pPr lvl="1"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953000" y="1143000"/>
            <a:ext cx="41148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Quieter than current design, but still has running noise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Molding process that is robust to plastic deformation of small teeth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If design will take up the entire tolerance without preload feature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953000" y="3771900"/>
            <a:ext cx="41148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Finish Temperature Testing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Propose a new design incorporating production level features 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Cost impact analysis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23FEB16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CCM-174: </a:t>
            </a: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Zero-Lash Spur Gear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183</Words>
  <Application>Microsoft Office PowerPoint</Application>
  <PresentationFormat>On-screen Show (4:3)</PresentationFormat>
  <Paragraphs>42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CCM-174: Zero-Lash Spur Gear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Windows User</cp:lastModifiedBy>
  <cp:revision>36</cp:revision>
  <dcterms:modified xsi:type="dcterms:W3CDTF">2016-02-24T13:53:05Z</dcterms:modified>
</cp:coreProperties>
</file>