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8" r:id="rId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5"/>
    <a:srgbClr val="E4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29" autoAdjust="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May 11, 2016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 txBox="1">
            <a:spLocks/>
          </p:cNvSpPr>
          <p:nvPr/>
        </p:nvSpPr>
        <p:spPr>
          <a:xfrm>
            <a:off x="6238816" y="8811684"/>
            <a:ext cx="356055" cy="26346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1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LRA: Stamped Stators </a:t>
            </a:r>
            <a:r>
              <a:rPr lang="en-US" sz="2800" dirty="0" smtClean="0"/>
              <a:t>(11MY16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"/>
          <a:stretch/>
        </p:blipFill>
        <p:spPr bwMode="auto">
          <a:xfrm>
            <a:off x="6416843" y="2286000"/>
            <a:ext cx="1617476" cy="299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half" idx="11"/>
          </p:nvPr>
        </p:nvSpPr>
        <p:spPr>
          <a:xfrm>
            <a:off x="266388" y="11430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current stators are </a:t>
            </a:r>
            <a:r>
              <a:rPr lang="en-US" dirty="0" err="1"/>
              <a:t>PhFe</a:t>
            </a:r>
            <a:r>
              <a:rPr lang="en-US" dirty="0"/>
              <a:t> powered metal</a:t>
            </a:r>
          </a:p>
          <a:p>
            <a:endParaRPr lang="en-US" dirty="0"/>
          </a:p>
          <a:p>
            <a:r>
              <a:rPr lang="en-US" dirty="0"/>
              <a:t>New design uses stamped </a:t>
            </a:r>
            <a:r>
              <a:rPr lang="en-US" dirty="0" err="1"/>
              <a:t>SiFe</a:t>
            </a:r>
            <a:endParaRPr lang="en-US" dirty="0"/>
          </a:p>
          <a:p>
            <a:endParaRPr lang="en-US" dirty="0"/>
          </a:p>
          <a:p>
            <a:r>
              <a:rPr lang="en-US" dirty="0"/>
              <a:t>1st parts built and tested</a:t>
            </a:r>
          </a:p>
          <a:p>
            <a:pPr lvl="1"/>
            <a:r>
              <a:rPr lang="en-US" dirty="0" smtClean="0"/>
              <a:t>14% gain reductions</a:t>
            </a:r>
          </a:p>
          <a:p>
            <a:pPr lvl="1"/>
            <a:r>
              <a:rPr lang="en-US" dirty="0" smtClean="0"/>
              <a:t>Modeling options to improve gain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stators complete</a:t>
            </a:r>
          </a:p>
          <a:p>
            <a:pPr lvl="1"/>
            <a:r>
              <a:rPr lang="en-US" dirty="0" smtClean="0"/>
              <a:t>Will be built into LRA week of </a:t>
            </a:r>
            <a:r>
              <a:rPr lang="en-US" strike="sngStrike" dirty="0" smtClean="0"/>
              <a:t>09MY16</a:t>
            </a:r>
          </a:p>
          <a:p>
            <a:pPr lvl="2"/>
            <a:r>
              <a:rPr lang="en-US" dirty="0" smtClean="0"/>
              <a:t>Delayed to ~27MY16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Quote received from Agape for LRA</a:t>
            </a:r>
          </a:p>
          <a:p>
            <a:pPr lvl="1"/>
            <a:r>
              <a:rPr lang="en-US" dirty="0" smtClean="0"/>
              <a:t>$0.79 (current design $1.22 to $1.52)</a:t>
            </a:r>
          </a:p>
          <a:p>
            <a:pPr lvl="1"/>
            <a:endParaRPr lang="en-US" dirty="0"/>
          </a:p>
          <a:p>
            <a:r>
              <a:rPr lang="en-US" dirty="0" smtClean="0"/>
              <a:t>Stator quotes</a:t>
            </a:r>
            <a:endParaRPr lang="en-US" dirty="0"/>
          </a:p>
          <a:p>
            <a:pPr lvl="1"/>
            <a:r>
              <a:rPr lang="en-US" dirty="0"/>
              <a:t>Current price: $0.27</a:t>
            </a:r>
          </a:p>
          <a:p>
            <a:pPr lvl="1"/>
            <a:r>
              <a:rPr lang="en-US" dirty="0"/>
              <a:t>New design: $</a:t>
            </a:r>
            <a:r>
              <a:rPr lang="en-US" dirty="0" smtClean="0"/>
              <a:t>0.11 </a:t>
            </a:r>
            <a:r>
              <a:rPr lang="en-US" sz="1000" dirty="0" smtClean="0"/>
              <a:t>(two </a:t>
            </a:r>
            <a:r>
              <a:rPr lang="en-US" sz="1000" dirty="0"/>
              <a:t>stators per assembly)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 (1)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 (1)</Template>
  <TotalTime>2594</TotalTime>
  <Words>85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2014-Internal-Template_Final (1)</vt:lpstr>
      <vt:lpstr>LRA: Stamped Stators (11MY16)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Kidder, Keith</cp:lastModifiedBy>
  <cp:revision>114</cp:revision>
  <cp:lastPrinted>2014-01-09T14:42:06Z</cp:lastPrinted>
  <dcterms:created xsi:type="dcterms:W3CDTF">2015-03-24T14:26:19Z</dcterms:created>
  <dcterms:modified xsi:type="dcterms:W3CDTF">2016-05-11T13:43:57Z</dcterms:modified>
</cp:coreProperties>
</file>