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Over-molded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Plastic Pulley Development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52578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bolt-on metal pulley with plastic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over-molded design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Ford P552/S550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optimization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Baseline against current </a:t>
            </a:r>
            <a:r>
              <a:rPr lang="en-US" sz="2000" dirty="0" smtClean="0">
                <a:solidFill>
                  <a:schemeClr val="dk1"/>
                </a:solidFill>
              </a:rPr>
              <a:t>design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use in applications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Baseline </a:t>
            </a:r>
            <a:r>
              <a:rPr lang="en-US" sz="2000" dirty="0" smtClean="0">
                <a:solidFill>
                  <a:schemeClr val="dk1"/>
                </a:solidFill>
              </a:rPr>
              <a:t>results expected end of Q3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strategy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expected Q1 2016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Team: Emily </a:t>
            </a:r>
            <a:r>
              <a:rPr lang="en-US" sz="2000" dirty="0" smtClean="0">
                <a:solidFill>
                  <a:schemeClr val="dk1"/>
                </a:solidFill>
              </a:rPr>
              <a:t>Stilwell / Kevin McClendon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smtClean="0">
                <a:solidFill>
                  <a:schemeClr val="dk1"/>
                </a:solidFill>
              </a:rPr>
              <a:t>REPS application </a:t>
            </a:r>
            <a:r>
              <a:rPr lang="en-US" sz="2000" dirty="0" smtClean="0">
                <a:solidFill>
                  <a:schemeClr val="dk1"/>
                </a:solidFill>
              </a:rPr>
              <a:t>teams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1722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02SE15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t="16551" r="17239" b="9416"/>
          <a:stretch/>
        </p:blipFill>
        <p:spPr bwMode="auto">
          <a:xfrm>
            <a:off x="5410200" y="1066850"/>
            <a:ext cx="3567625" cy="299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87" y="4114800"/>
            <a:ext cx="2764458" cy="257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Component durability testing in-process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Included in P552/S550 LOAA Phase 2 validation gears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$2.30 piece price savings P552/S550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Recommended for pursuits with design rules against press fit pulleys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25526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Supplier development of over-molding process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 </a:t>
            </a:r>
            <a:r>
              <a:rPr lang="en-US" sz="18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availability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Durability stand availability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029200" y="3771900"/>
            <a:ext cx="3886200" cy="2476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Complete baseline testing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System </a:t>
            </a:r>
            <a:r>
              <a:rPr lang="en-US" sz="1800" dirty="0" smtClean="0">
                <a:solidFill>
                  <a:schemeClr val="dk1"/>
                </a:solidFill>
              </a:rPr>
              <a:t>level </a:t>
            </a:r>
            <a:r>
              <a:rPr lang="en-US" sz="1800" dirty="0" smtClean="0">
                <a:solidFill>
                  <a:schemeClr val="dk1"/>
                </a:solidFill>
              </a:rPr>
              <a:t>DV testing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Design strategy for retrofitting and new programs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02SE15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Over-molded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Plastic Pulley Development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134</Words>
  <Application>Microsoft Office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Over-molded Plastic Pulley Development</vt:lpstr>
      <vt:lpstr>Over-molded Plastic Pulley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Paquette, Emily</cp:lastModifiedBy>
  <cp:revision>19</cp:revision>
  <dcterms:modified xsi:type="dcterms:W3CDTF">2015-09-02T13:33:42Z</dcterms:modified>
</cp:coreProperties>
</file>