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-906" y="-72"/>
      </p:cViewPr>
      <p:guideLst>
        <p:guide orient="horz" pos="1872"/>
        <p:guide pos="14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9528-800F-41E4-8944-E4DAC3A97244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03B8-3534-4A9F-80EC-F2E8A8E37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1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9528-800F-41E4-8944-E4DAC3A97244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03B8-3534-4A9F-80EC-F2E8A8E37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9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9528-800F-41E4-8944-E4DAC3A97244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03B8-3534-4A9F-80EC-F2E8A8E37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8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9528-800F-41E4-8944-E4DAC3A97244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03B8-3534-4A9F-80EC-F2E8A8E37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2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9528-800F-41E4-8944-E4DAC3A97244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03B8-3534-4A9F-80EC-F2E8A8E37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7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9528-800F-41E4-8944-E4DAC3A97244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03B8-3534-4A9F-80EC-F2E8A8E37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4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9528-800F-41E4-8944-E4DAC3A97244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03B8-3534-4A9F-80EC-F2E8A8E37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0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9528-800F-41E4-8944-E4DAC3A97244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03B8-3534-4A9F-80EC-F2E8A8E37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9528-800F-41E4-8944-E4DAC3A97244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03B8-3534-4A9F-80EC-F2E8A8E37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1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9528-800F-41E4-8944-E4DAC3A97244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03B8-3534-4A9F-80EC-F2E8A8E37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1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9528-800F-41E4-8944-E4DAC3A97244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03B8-3534-4A9F-80EC-F2E8A8E37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0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09528-800F-41E4-8944-E4DAC3A97244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303B8-3534-4A9F-80EC-F2E8A8E37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3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3552444" y="2409444"/>
            <a:ext cx="2039112" cy="203911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158490" y="2020824"/>
            <a:ext cx="2816352" cy="28163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3103626" y="1965960"/>
            <a:ext cx="2926080" cy="292608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737866" y="1600200"/>
            <a:ext cx="3657600" cy="36576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193798" y="1056132"/>
            <a:ext cx="4745736" cy="47457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3222498" y="2084832"/>
            <a:ext cx="2688336" cy="26883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88536" y="2133600"/>
            <a:ext cx="566928" cy="146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8" idx="4"/>
          </p:cNvCxnSpPr>
          <p:nvPr/>
        </p:nvCxnSpPr>
        <p:spPr>
          <a:xfrm flipV="1">
            <a:off x="4566666" y="676603"/>
            <a:ext cx="5334" cy="5125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06870" y="368826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OD = 51.88 mm</a:t>
            </a:r>
            <a:endParaRPr lang="en-US" sz="1400" dirty="0"/>
          </a:p>
        </p:txBody>
      </p:sp>
      <p:cxnSp>
        <p:nvCxnSpPr>
          <p:cNvPr id="15" name="Straight Connector 14"/>
          <p:cNvCxnSpPr>
            <a:stCxn id="7" idx="3"/>
          </p:cNvCxnSpPr>
          <p:nvPr/>
        </p:nvCxnSpPr>
        <p:spPr>
          <a:xfrm flipV="1">
            <a:off x="3273509" y="1295400"/>
            <a:ext cx="3437044" cy="3426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10553" y="1141511"/>
            <a:ext cx="2284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Bottom of notch = 40.00 mm</a:t>
            </a:r>
            <a:endParaRPr lang="en-US" sz="1400" dirty="0"/>
          </a:p>
        </p:txBody>
      </p:sp>
      <p:cxnSp>
        <p:nvCxnSpPr>
          <p:cNvPr id="18" name="Straight Connector 17"/>
          <p:cNvCxnSpPr>
            <a:stCxn id="6" idx="1"/>
          </p:cNvCxnSpPr>
          <p:nvPr/>
        </p:nvCxnSpPr>
        <p:spPr>
          <a:xfrm>
            <a:off x="3532140" y="2394474"/>
            <a:ext cx="3249660" cy="3244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91325" y="5484911"/>
            <a:ext cx="1984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Top of tooth = 32.00 mm</a:t>
            </a:r>
            <a:endParaRPr lang="en-US" sz="1400" dirty="0"/>
          </a:p>
        </p:txBody>
      </p:sp>
      <p:cxnSp>
        <p:nvCxnSpPr>
          <p:cNvPr id="33" name="Straight Connector 32"/>
          <p:cNvCxnSpPr>
            <a:stCxn id="4" idx="2"/>
          </p:cNvCxnSpPr>
          <p:nvPr/>
        </p:nvCxnSpPr>
        <p:spPr>
          <a:xfrm>
            <a:off x="3552444" y="3429000"/>
            <a:ext cx="4067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675497" y="3239235"/>
            <a:ext cx="1245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D = 22.76 mm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4283202" y="4398264"/>
            <a:ext cx="566928" cy="14630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4572000" y="914400"/>
            <a:ext cx="57150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56970" y="740318"/>
            <a:ext cx="2756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Corner of magnet (OD) = 29.36 mm</a:t>
            </a:r>
            <a:endParaRPr lang="en-US" sz="14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3273509" y="2895600"/>
            <a:ext cx="4194091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156701" y="4648200"/>
            <a:ext cx="1764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Rotor OD = 30.78 mm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-18658" y="679845"/>
            <a:ext cx="2756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Corner of magnet (OD) = 29.36 mm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971550" y="464438"/>
            <a:ext cx="1764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Rotor OD = 30.78 mm</a:t>
            </a:r>
            <a:endParaRPr lang="en-US" sz="14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1825300" y="987622"/>
            <a:ext cx="91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392454" y="997147"/>
            <a:ext cx="1322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diff =   1.42 mm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-3786" y="4317527"/>
            <a:ext cx="2284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Bottom of notch = 40.00 mm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283716" y="4530923"/>
            <a:ext cx="1984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Top of tooth = 32.00 mm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906955" y="4850927"/>
            <a:ext cx="1362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diff =    8.00 mm</a:t>
            </a:r>
            <a:endParaRPr lang="en-US" sz="14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318725" y="4852416"/>
            <a:ext cx="91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572000" y="3429000"/>
            <a:ext cx="723900" cy="281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332291" y="6173688"/>
            <a:ext cx="2756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Corner of magnet (OD) = 24.35 mm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-13324" y="5527128"/>
            <a:ext cx="2756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Corner of magnet (OD) = 29.36 mm</a:t>
            </a:r>
            <a:endParaRPr lang="en-US" sz="1400" dirty="0"/>
          </a:p>
        </p:txBody>
      </p:sp>
      <p:sp>
        <p:nvSpPr>
          <p:cNvPr id="63" name="Rounded Rectangle 62"/>
          <p:cNvSpPr/>
          <p:nvPr/>
        </p:nvSpPr>
        <p:spPr>
          <a:xfrm>
            <a:off x="0" y="4317527"/>
            <a:ext cx="2362200" cy="8411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-22836" y="5792686"/>
            <a:ext cx="2756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Corner of magnet (OD) = 24.35 mm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1774175" y="6100463"/>
            <a:ext cx="91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393229" y="6100463"/>
            <a:ext cx="1362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diff =    5.01 mm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-13324" y="5525985"/>
            <a:ext cx="2908924" cy="8411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343380" y="3246120"/>
            <a:ext cx="27432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438400" y="3374066"/>
            <a:ext cx="91440" cy="91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950108" y="1650102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OD = 51.88 mm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-16046" y="1884514"/>
            <a:ext cx="2284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Bottom of notch = 40.00 mm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906784" y="2206752"/>
            <a:ext cx="1373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diff =  11.88 mm</a:t>
            </a:r>
            <a:endParaRPr lang="en-US" sz="1400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1359604" y="2192291"/>
            <a:ext cx="91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24809" y="1673352"/>
            <a:ext cx="2362200" cy="8411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0" y="466242"/>
            <a:ext cx="2908924" cy="8411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>
            <a:off x="228600" y="4016637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990600" y="4016637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09600" y="3772974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9600" y="3771900"/>
            <a:ext cx="0" cy="24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990600" y="3772974"/>
            <a:ext cx="0" cy="24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368056" y="3767563"/>
            <a:ext cx="0" cy="24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368056" y="3772974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000821" y="3959135"/>
            <a:ext cx="3810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21986" y="3959135"/>
            <a:ext cx="3810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>
            <a:spLocks noChangeAspect="1"/>
          </p:cNvSpPr>
          <p:nvPr/>
        </p:nvSpPr>
        <p:spPr>
          <a:xfrm>
            <a:off x="2232835" y="1105005"/>
            <a:ext cx="4654296" cy="4654296"/>
          </a:xfrm>
          <a:prstGeom prst="ellipse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64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1066800"/>
            <a:ext cx="670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Integrate magnets direct to shaft? – est.   5 mm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Reduce notch depth? – est.  2 mm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Reduce outer ring area? – est. 2 mm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Higher number of poles (design for 2.5 Nm/deg), try to increase magnetic gain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Original Lower Rotor OD  = 51.88 mm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Rough </a:t>
            </a:r>
            <a:r>
              <a:rPr lang="en-US" dirty="0" err="1" smtClean="0">
                <a:solidFill>
                  <a:srgbClr val="00B0F0"/>
                </a:solidFill>
              </a:rPr>
              <a:t>est</a:t>
            </a:r>
            <a:r>
              <a:rPr lang="en-US" dirty="0" smtClean="0">
                <a:solidFill>
                  <a:srgbClr val="00B0F0"/>
                </a:solidFill>
              </a:rPr>
              <a:t> with above changes = 42.88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172</Words>
  <Application>Microsoft Office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Zuraski, Jeff</dc:creator>
  <cp:lastModifiedBy>Zuraski, Jeff</cp:lastModifiedBy>
  <cp:revision>10</cp:revision>
  <cp:lastPrinted>2014-05-06T18:05:59Z</cp:lastPrinted>
  <dcterms:created xsi:type="dcterms:W3CDTF">2014-05-06T12:49:46Z</dcterms:created>
  <dcterms:modified xsi:type="dcterms:W3CDTF">2014-05-06T18:20:09Z</dcterms:modified>
</cp:coreProperties>
</file>