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44" r:id="rId2"/>
    <p:sldId id="646" r:id="rId3"/>
    <p:sldId id="583" r:id="rId4"/>
    <p:sldId id="647" r:id="rId5"/>
    <p:sldId id="649" r:id="rId6"/>
    <p:sldId id="648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202"/>
    <a:srgbClr val="DDDDDD"/>
    <a:srgbClr val="008000"/>
    <a:srgbClr val="200121"/>
    <a:srgbClr val="66FFFF"/>
    <a:srgbClr val="000099"/>
    <a:srgbClr val="D9D9D9"/>
    <a:srgbClr val="FFFF66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62345" autoAdjust="0"/>
  </p:normalViewPr>
  <p:slideViewPr>
    <p:cSldViewPr snapToGrid="0" snapToObjects="1">
      <p:cViewPr varScale="1">
        <p:scale>
          <a:sx n="91" d="100"/>
          <a:sy n="91" d="100"/>
        </p:scale>
        <p:origin x="-822" y="-114"/>
      </p:cViewPr>
      <p:guideLst>
        <p:guide orient="horz" pos="824"/>
        <p:guide pos="2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98500" y="4409757"/>
            <a:ext cx="5588000" cy="41776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 userDrawn="1"/>
        </p:nvSpPr>
        <p:spPr bwMode="auto">
          <a:xfrm>
            <a:off x="3949700" y="6663013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October 20, 2015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 userDrawn="1"/>
        </p:nvSpPr>
        <p:spPr bwMode="auto">
          <a:xfrm>
            <a:off x="152400" y="6663013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- Business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010400" y="6656024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EPS Tech Roadmap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October,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15520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Value-Managed Technology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4294967295"/>
          </p:nvPr>
        </p:nvSpPr>
        <p:spPr>
          <a:xfrm>
            <a:off x="404650" y="1290707"/>
            <a:ext cx="6304947" cy="25140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Develop technologies to meet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future customers and business needs 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Ensure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technology for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future market growth and strength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All EPS Engineering projects managed and tracked in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Technology Roadmap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Weekly meetings with cross functional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group</a:t>
            </a:r>
            <a:endParaRPr lang="en-US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3" b="1183"/>
          <a:stretch/>
        </p:blipFill>
        <p:spPr bwMode="auto">
          <a:xfrm>
            <a:off x="6762147" y="601894"/>
            <a:ext cx="21621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3872" y="4146738"/>
            <a:ext cx="2473751" cy="188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319"/>
          <p:cNvSpPr txBox="1">
            <a:spLocks noGrp="1"/>
          </p:cNvSpPr>
          <p:nvPr>
            <p:ph type="body" idx="4294967295"/>
          </p:nvPr>
        </p:nvSpPr>
        <p:spPr>
          <a:xfrm>
            <a:off x="3163599" y="3731171"/>
            <a:ext cx="5809339" cy="3069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indent="-228600">
              <a:spcBef>
                <a:spcPts val="340"/>
              </a:spcBef>
              <a:spcAft>
                <a:spcPts val="0"/>
              </a:spcAft>
              <a:buFont typeface="Arial"/>
              <a:buChar char="■"/>
            </a:pPr>
            <a:r>
              <a:rPr lang="en-US" sz="2000" dirty="0" smtClean="0"/>
              <a:t>Projects </a:t>
            </a:r>
            <a:r>
              <a:rPr lang="en-US" sz="2000" dirty="0"/>
              <a:t>assessed and prioritized based on </a:t>
            </a:r>
            <a:r>
              <a:rPr lang="en-US" sz="2000" b="1" dirty="0"/>
              <a:t>overall value</a:t>
            </a:r>
            <a:endParaRPr lang="en-US" sz="2000" dirty="0"/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High risk projects reviewed weekly, others based upon scheduled cadence</a:t>
            </a:r>
            <a:endParaRPr lang="en-US" sz="20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Responsive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development process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Project </a:t>
            </a:r>
            <a:r>
              <a:rPr lang="en-US" sz="2000" dirty="0" smtClean="0">
                <a:solidFill>
                  <a:schemeClr val="dk1"/>
                </a:solidFill>
              </a:rPr>
              <a:t>requirements defined for each project – exit criteria and </a:t>
            </a:r>
            <a:r>
              <a:rPr lang="en-US" sz="2000" dirty="0" smtClean="0">
                <a:solidFill>
                  <a:schemeClr val="dk1"/>
                </a:solidFill>
              </a:rPr>
              <a:t>timing</a:t>
            </a:r>
            <a:endParaRPr lang="en-US" sz="20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037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35935" y="1311349"/>
            <a:ext cx="8229600" cy="5184043"/>
          </a:xfrm>
        </p:spPr>
        <p:txBody>
          <a:bodyPr/>
          <a:lstStyle/>
          <a:p>
            <a:pPr lvl="0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Value rating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scale considers trade offs between attributes</a:t>
            </a:r>
          </a:p>
          <a:p>
            <a:r>
              <a:rPr lang="en-US" dirty="0"/>
              <a:t>120 Total Active Projects</a:t>
            </a:r>
          </a:p>
          <a:p>
            <a:r>
              <a:rPr lang="en-US" dirty="0"/>
              <a:t>13.5% Value Improvement average over current </a:t>
            </a:r>
            <a:r>
              <a:rPr lang="en-US" dirty="0" smtClean="0"/>
              <a:t>state</a:t>
            </a:r>
          </a:p>
          <a:p>
            <a:endParaRPr lang="en-US" sz="1050" dirty="0" smtClean="0"/>
          </a:p>
          <a:p>
            <a:pPr marL="0" indent="0">
              <a:buNone/>
            </a:pPr>
            <a:r>
              <a:rPr lang="en-US" u="sng" dirty="0" smtClean="0"/>
              <a:t>Value Attributes</a:t>
            </a:r>
            <a:endParaRPr lang="en-US" u="sng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Cost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Mass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Packaging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Performance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Quality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Value Stream/Risk Reduction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Developmental Efficiency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Growth Opportunity</a:t>
            </a:r>
          </a:p>
          <a:p>
            <a:pPr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Value-Managed Technology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57" y="2786653"/>
            <a:ext cx="5014522" cy="350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17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131379" y="1169612"/>
            <a:ext cx="4976648" cy="245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Market Trends</a:t>
            </a:r>
          </a:p>
          <a:p>
            <a:pPr lvl="1"/>
            <a:r>
              <a:rPr lang="en-US" kern="0" dirty="0" smtClean="0"/>
              <a:t>71 projects positively impact our marketability</a:t>
            </a:r>
          </a:p>
          <a:p>
            <a:pPr lvl="1"/>
            <a:r>
              <a:rPr lang="en-US" kern="0" dirty="0" smtClean="0"/>
              <a:t>Average value add of those projects is 70% improvement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27" y="1169613"/>
            <a:ext cx="3866822" cy="24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2" y="3710153"/>
            <a:ext cx="2438627" cy="261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 bwMode="auto">
          <a:xfrm>
            <a:off x="3011280" y="3930869"/>
            <a:ext cx="5675520" cy="264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kern="0" dirty="0" smtClean="0"/>
          </a:p>
          <a:p>
            <a:pPr lvl="1"/>
            <a:r>
              <a:rPr lang="en-US" kern="0" dirty="0" smtClean="0"/>
              <a:t>Automated Driving Support – 3 projects</a:t>
            </a:r>
          </a:p>
          <a:p>
            <a:pPr lvl="1"/>
            <a:r>
              <a:rPr lang="en-US" kern="0" dirty="0" smtClean="0"/>
              <a:t>Advanced Steering Features – 13 projects</a:t>
            </a:r>
          </a:p>
          <a:p>
            <a:pPr lvl="1"/>
            <a:r>
              <a:rPr lang="en-US" kern="0" dirty="0" smtClean="0"/>
              <a:t>Enhanced Safety Systems – 12 Projects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1643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204952" y="1177161"/>
            <a:ext cx="4261944" cy="2165133"/>
          </a:xfrm>
        </p:spPr>
        <p:txBody>
          <a:bodyPr/>
          <a:lstStyle/>
          <a:p>
            <a:r>
              <a:rPr lang="en-US" sz="2800" dirty="0" smtClean="0"/>
              <a:t>Packaging</a:t>
            </a:r>
          </a:p>
          <a:p>
            <a:pPr lvl="1"/>
            <a:r>
              <a:rPr lang="en-US" dirty="0" smtClean="0"/>
              <a:t>29 </a:t>
            </a:r>
            <a:r>
              <a:rPr lang="en-US" dirty="0"/>
              <a:t>projects positively impact our </a:t>
            </a:r>
            <a:r>
              <a:rPr lang="en-US" dirty="0" smtClean="0"/>
              <a:t>packaging</a:t>
            </a:r>
            <a:endParaRPr lang="en-US" dirty="0"/>
          </a:p>
          <a:p>
            <a:pPr lvl="1"/>
            <a:r>
              <a:rPr lang="en-US" dirty="0"/>
              <a:t>Average value add of those projects is </a:t>
            </a:r>
            <a:r>
              <a:rPr lang="en-US" dirty="0" smtClean="0"/>
              <a:t>40</a:t>
            </a:r>
            <a:r>
              <a:rPr lang="en-US" dirty="0"/>
              <a:t>% </a:t>
            </a:r>
            <a:r>
              <a:rPr lang="en-US" dirty="0" smtClean="0"/>
              <a:t>enhancement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5"/>
          <a:stretch/>
        </p:blipFill>
        <p:spPr bwMode="auto">
          <a:xfrm>
            <a:off x="1891882" y="3174120"/>
            <a:ext cx="1584630" cy="169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12" y="1172861"/>
            <a:ext cx="4584700" cy="258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204952" y="4472141"/>
            <a:ext cx="4261944" cy="216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Mass</a:t>
            </a:r>
          </a:p>
          <a:p>
            <a:pPr lvl="1"/>
            <a:r>
              <a:rPr lang="en-US" kern="0" dirty="0" smtClean="0"/>
              <a:t>28 projects reduce system Mass</a:t>
            </a:r>
          </a:p>
          <a:p>
            <a:pPr lvl="1"/>
            <a:r>
              <a:rPr lang="en-US" kern="0" dirty="0" smtClean="0"/>
              <a:t>Average value add of those projects is 36% enhancement</a:t>
            </a:r>
          </a:p>
          <a:p>
            <a:pPr lvl="1"/>
            <a:endParaRPr lang="en-US" kern="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12" y="3802665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37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551793" y="1106552"/>
            <a:ext cx="5691516" cy="262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Cost Improvement</a:t>
            </a:r>
          </a:p>
          <a:p>
            <a:pPr lvl="1"/>
            <a:r>
              <a:rPr lang="en-US" kern="0" dirty="0" smtClean="0"/>
              <a:t>48 projects positively impact our marketability</a:t>
            </a:r>
          </a:p>
          <a:p>
            <a:pPr lvl="1"/>
            <a:r>
              <a:rPr lang="en-US" kern="0" dirty="0" smtClean="0"/>
              <a:t>Average value add of those projects is 38% improvement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42" y="3367981"/>
            <a:ext cx="4681537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09" y="859404"/>
            <a:ext cx="2443491" cy="244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811397"/>
      </p:ext>
    </p:extLst>
  </p:cSld>
  <p:clrMapOvr>
    <a:masterClrMapping/>
  </p:clrMapOvr>
</p:sld>
</file>

<file path=ppt/theme/theme1.xml><?xml version="1.0" encoding="utf-8"?>
<a:theme xmlns:a="http://schemas.openxmlformats.org/drawingml/2006/main" name="2014 Internal 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15579</TotalTime>
  <Words>208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2014 Internal Template_Final</vt:lpstr>
      <vt:lpstr>EPS Tech Roadmap UPDATE</vt:lpstr>
      <vt:lpstr>Value-Managed Technology</vt:lpstr>
      <vt:lpstr>PowerPoint Presentation</vt:lpstr>
      <vt:lpstr>PowerPoint Presentation</vt:lpstr>
      <vt:lpstr>PowerPoint Presentation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Vincent, Allison</dc:creator>
  <cp:lastModifiedBy>Krieger, Geoff</cp:lastModifiedBy>
  <cp:revision>508</cp:revision>
  <cp:lastPrinted>2014-09-17T15:44:43Z</cp:lastPrinted>
  <dcterms:created xsi:type="dcterms:W3CDTF">2014-01-09T14:32:49Z</dcterms:created>
  <dcterms:modified xsi:type="dcterms:W3CDTF">2015-10-21T03:49:51Z</dcterms:modified>
</cp:coreProperties>
</file>