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</p:sldMasterIdLst>
  <p:notesMasterIdLst>
    <p:notesMasterId r:id="rId15"/>
  </p:notesMasterIdLst>
  <p:sldIdLst>
    <p:sldId id="256" r:id="rId14"/>
    <p:sldId id="258" r:id="rId16"/>
    <p:sldId id="259" r:id="rId17"/>
    <p:sldId id="267" r:id="rId18"/>
    <p:sldId id="263" r:id="rId19"/>
    <p:sldId id="274" r:id="rId20"/>
    <p:sldId id="261" r:id="rId21"/>
    <p:sldId id="264" r:id="rId22"/>
    <p:sldId id="262" r:id="rId23"/>
    <p:sldId id="277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 snapToGrid="0">
      <p:cViewPr>
        <p:scale>
          <a:sx n="107" d="100"/>
          <a:sy n="107" d="100"/>
        </p:scale>
        <p:origin x="-648" y="-30"/>
      </p:cViewPr>
      <p:guideLst>
        <p:guide orient="horz" pos="2076"/>
        <p:guide pos="3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FD7D7F-03EF-483F-978A-8811EDC40297}" type="datetimeFigureOut">
              <a:rPr lang="zh-CN" altLang="en-US"/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1F5E3A-7DB4-4A0D-9A2B-29C6AC61D3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封面标题特殊字体为百度简综艺。可以自行下载使用或改为微软雅黑。</a:t>
            </a:r>
            <a:endParaRPr lang="zh-CN" altLang="en-US" smtClean="0"/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503FE0-B3ED-49CF-875E-CFBF8B9E7C11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98DA-D160-4B8F-8752-7EF35F9CF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F474-4C3A-4EBC-89E9-05F364B526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4D805-7DDB-4FDA-8FEE-CFA8B03931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53143-D10B-46B9-9A4C-469BB8DDC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9CC5-0CDF-4627-BB20-28906B79F5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D072-FFFE-47BE-BA4D-DFD6E3B133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BC2-67EF-4E3A-9456-A776CC0E0B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648FD-59E4-46B0-8EA1-0AD6236F41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93A1F-1C0A-4000-A9BE-D77E3CAAD0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440A9-8EC9-4043-AED0-B16211D47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B93D-8DA8-4C12-A7B4-D462C59EF9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2789D-A6B4-4AB7-8B16-44BF37C0F8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B23F-3E05-4AED-9C1D-1BD8470BA33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6286-6C5A-4B9D-B25B-17CFBDF283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3458-D6C5-4294-90C4-AB5277CAE72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2F66E-AB70-44B4-898A-DFE0D2B383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0036-7B29-40DD-B131-4C6A7BA32BB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5D530-37C1-4B43-AC3A-0924BA4ACD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73D7-C76F-48A6-9F7F-43A252DEF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3196-201D-4410-A59A-756CD2BC3F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9BFB-3A79-42A5-BADB-19DDA37CC6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4DAE-CBA1-4784-AD51-6AABB883E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AFF6-1EEC-40A6-B2FC-04A47DE882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670C-7251-4E4D-87F7-998746BF2C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CA894-32AA-4DE5-9930-A9A3F021D1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86F4-8D6D-419B-A56B-8FEA37F63C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81AC-ADD0-429E-AEAA-ACB48C0D23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A5564-D108-4395-96F7-D51AAD2A9D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E040C-4844-4DC2-817F-05BE7174F4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560EA-2318-4121-BE30-0A90676A04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FE09-0A91-4BCE-A502-0858D66D00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9186-AF29-4141-9786-A928561C2F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49F95-8B24-4046-8F6C-E3D82B25E2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74F45-6F71-466E-852A-745A47A33D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BC780-73E0-4B33-ABD9-FDB4B6D921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23483-ED20-41B8-B84D-87ED687F51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490E-C672-490B-A11F-89D2C65AC74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D133-C963-41E3-96A2-F3ED5E9DA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8880-92F1-430F-9E47-A27F80EB9C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72C04-D678-4272-9289-2E8FFC8647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BDF52-774F-4967-939C-E6BD0E97915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F7150-D653-41AA-BF04-1BAAA2B614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B57BD-43FF-493F-B172-0657FBFA6C4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0E68-4179-4222-B94B-502ADA8B56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85A29-9038-44C4-83C2-68FC197385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D84BB-E670-4128-A5FE-0B58D34B05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95B61-5342-42AF-AA97-4C413A025D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8DBA0-EFDC-4B61-A981-A7DAA18214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E2924-FD7B-42E7-B362-E21459D25C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D184-8C67-45EE-BDC8-8AEFA2F6A8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551D1-6788-4B48-9D7A-88E45A4C93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7A35-06E4-48F8-B7B5-FB948D3CE2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11D75-6601-4067-B762-9B7F108DC6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9659E-A710-40F5-BCB2-2A1765D132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298C-0214-4560-86D8-253BC59359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DEF3-BED2-42BA-A8BD-32C9D9BCAA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3AE9-D629-4B7F-8208-AD0118C4C6C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24B67-96E8-48A1-A6FF-1A243C6536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29AA-0131-42E5-B390-3FBE4516C1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3A295-4E79-4AEF-B717-70B850A6BD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3079B-0373-4BDA-9C29-21B4A7A295C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C02D3-9BE0-4CFC-A2A6-B87A1229DE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FF975-644A-4C6F-B20B-B611C894692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7AEF-77F6-4689-863E-7BA4AC9D1E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103B7-C086-48BF-8FF1-67A0D433E12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18191-6F5A-40A5-9F0C-3D4CD32A5D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E2F98-1465-49D5-B90A-D3BB88ADFA5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BD030-C652-469C-89EE-054383F2FE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F996-A7E0-4D4E-8DD8-96DC932591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73C5B-E8F5-47BE-873E-BD42D30CED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C8116-C8EB-478D-9B47-2F5F9A6FD9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C6845-E40F-4470-9A10-2B9B9F72FF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EC5A-E830-4E17-BBDD-8A08B23DFB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E80E-6AE2-4BE7-AA7D-6623CDA3A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FA5C9-F485-4F45-B5B4-C46D261B4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556B2-58CA-40CD-B758-C7C1A826CB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10A88-7853-4CFE-BA2F-B62F869DE8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E613-09CD-4533-A57F-6CA3C54004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018E2-251F-4B97-98D6-F3E391009F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8BDE7-350B-44F5-9A77-5DB1E8FA45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7A382-3D79-4E92-9C96-C2FCC3DAAD3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A4DC-E0FF-4A96-8A81-C037CFE235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D908-F0A6-4D47-BA9C-47AF63DD0B4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E3A7F-9952-4C79-8E22-5A42C0A8AA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B14D-8283-4A39-81FC-165A2BB9A5F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448B-ABE2-429F-8C22-E25024EC23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6B88-62F5-4E78-83D3-6BC42F0DCAF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7CAF-64E8-4E40-B79D-28E4396F7F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B5999-6D63-4A0C-A7FC-6A44F7AE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3B87-14B4-411A-BCC6-14547BF586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3B633-7BBF-49AD-8997-405F0A19BB0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13CD-EE81-423F-B19D-966E536983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FAF1-E332-44B1-BF0B-35C5686334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425E-3FB6-461F-AADA-01022FDD37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7E1A2-D124-42EF-81F8-D172D759C5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9CA1C-E696-4CCA-8E22-FBD307FF94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31E5-FA70-4401-9306-86D58DF604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44C8-099F-4950-BA4F-A6FC7352F6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24B3-E953-4007-B65D-BBF1249D2A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A326D-6D0E-469A-BFEC-9E1AC83528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5C400-B3F1-4B32-AA76-5943D8D87D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3505-3113-4C3E-A749-F4F83E7CCA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5769-9C72-4E16-B927-D9F1663CE3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F191-5DCC-4BDB-8D5F-E214EA47B8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01B3-8986-410D-8860-EBD8406FA85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1B8CE-9E19-4B8E-A0A9-D7289A95DF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B23D-9EAC-4CEB-B2EA-56D84D1D6F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C0B36-B0F1-4221-A1CC-62757E5D65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AC195-0398-4402-9962-7F3F30D4837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2A2D-7780-433F-8FB3-ECAA8324DB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EB4B-7286-458A-88D9-0C3F80488B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2AC77-4CA5-4645-9822-43EEF886CD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F97F-BD40-4772-A9DE-687D85A6631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645FA-B6E9-493F-96F2-B4096EF213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80A4-5FF6-4BDB-8710-1108C87045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C94A-19C8-4136-9905-329FE595B0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7C57-651D-4B87-877F-D94231AED3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64C-EBF2-4969-8D1E-9B5C25EC1B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D5C0-1316-42B4-9EB9-FD14C3B56B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555D7-A044-404E-8A3E-7F1F0A265E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9DDE-F8DE-4C18-9CB3-F692C08754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E090-1193-46BE-8B04-5E7EE8E602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A84B-CF2A-4C21-BCA4-F75B66F7D4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5653-C9F5-44FD-B172-1258B88516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EDB2-9364-4B71-829B-461574B180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D40E-F0A3-4884-85A3-421922188A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2F43-A300-408C-AA37-D7EBD2A63C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A87B-FE12-490B-BA15-661091DD4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7201-021F-46E0-99B0-FFB8479E57A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BDB5-FF80-46AE-B3D5-3B7F15ADDC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3032-04F0-4411-964E-84A038D40D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E556-3BF7-4317-B291-7551800418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9ABF-20C0-48A2-A693-BFBFDF6F73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85642-A0FF-4574-A201-46A81CE3E1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68217-7F96-498C-A62A-D779C884970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84A81-B35D-48AB-B5F6-92AC49CD0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7136B-9978-4BF9-A0A4-D9C6E532A93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BF9E2-E42B-4555-B6E9-6AE0A6F118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A5C33-3B97-44E4-AB29-4837895956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B28D-C8BE-4695-B37F-B667324F64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55AF-A746-4EEB-9F5E-9337F898E5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C177-644C-484B-8EE4-7928ADBEC2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2A0B-7C9D-48A7-804F-A2CBC0A487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5B9A5-9B45-4C54-A20E-87E07176EF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8056-76C0-4D6D-85E4-B0434B85B5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81A57-A020-41C5-B432-2E4A8FC42A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860B6-A68D-4DD8-A6C4-1859EDBC3B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2B16-D40F-4B30-90D2-5012E3D1C3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A97B-288E-4600-9C41-A936A3C68D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602C6-7946-4E08-AB51-18578C98F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9695-B3FA-4E6C-BAD3-9D67C0E7F13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B4B91-FB7D-4349-9BCD-4BB929EB09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5163-FB71-4AFE-800F-3170215B49E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DE208-FB8E-4F09-B2C1-E1043B0A46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D2383-9DFE-4276-A62F-2C339509523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9A276-A095-44A8-AD26-21D44680D0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6ED0B-1190-4FE0-AC56-BC2D3F06B79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C95E-AC53-4F42-8A63-63AFC180A5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E728-D2CC-40E6-A4C5-D2A37F04BE7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C5386-2C6F-4FC9-BF93-E6B8600299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BA3AB-550A-4A4D-A489-493C1FBB92C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935D-90F4-49C8-9294-FFA6ACBFE0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580E-675F-4124-B8C5-5A51A198E3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28923-C419-45CA-814B-8330A63B54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161D0-7FF8-4166-A90E-728C250B526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E521F-5F39-4AE0-9D42-F79904072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27766-D84A-434F-8E20-A453F1AF3D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31618-F0BC-47E3-B67B-03F1968E0A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8984A-0F3B-4668-B7B1-D482122DB8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A6157-41D3-4D4D-AB19-CC4FD76236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67DC4-DAB9-4F22-93C8-5AA66550AB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2FED7-B749-4278-8925-6C499172AC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F7B9C-83E8-480F-87D2-F496E68CC7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9B34-B441-46F0-9F3D-4745A7659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E5CC3-92EB-49BA-966A-F3B5CFAE56D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A42F-47E9-4CCE-82C7-9EA5AD4CDF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5813-06DE-4C87-A28A-4750A1505C8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AE5D7-923B-45A6-B01F-7AE1C94C42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F3F88-D48D-4E67-83A7-1C783204A28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FEEDB-5982-4971-8081-B53685ADFD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DA5F6-D691-4CA5-AC40-454D34F4E4B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40BCD-B0AB-483A-BB36-6CCE83FF2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869CE-6065-4FD6-B27F-8B59B0FBFAC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CDA8F-DB4C-4C8A-AD34-AC47E344F5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F449B-84CF-4509-9A78-DFABC76FC2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9DB16-F31A-468F-A10B-110EBCAF1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05EA-1906-4B61-ABFC-01E76BD4F03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6EAE-D2B4-44F8-BBB6-0B2088BB79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EA1D5-796C-480F-9489-FBB356EC5C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125E-186B-4F38-A0E6-40476BFDF7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567A-538C-4C3C-86E6-62E69DDB88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BC5E7-5324-45AC-B584-24C685ADC7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CF7AB-C3C7-49C1-A352-CDB1AC2F45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210A-BB50-454F-A20E-8B0E2B7AF5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D26F2-9B19-41A7-BCC3-1E58CE8CEE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C07D-6526-4D2F-B947-EF91FED978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5AC5-F59C-4D73-8E42-A588B88C33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E818-9FDE-4C06-9558-59C97453AB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B4F2F-6E7F-4953-9282-561C828F21C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F42A-F47B-4C23-8DF3-5D98737AD8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0F5C-91AA-4252-937D-62B4F42422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073C-D8A8-48FB-92B1-9C5B48AD9B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A8F2-15D3-45AD-9BED-1404E499FF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D5EB1-DA72-4FF5-B8E5-80BE308064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D97AE-0190-40DA-8162-F9F1547D46B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EA482-5569-47CF-899B-DB5B4EFD81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175A-E65A-487B-950C-90FFE55BB33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A8415-D79B-46C7-BEA8-CCA19B3395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ED38-9C47-4929-9CD7-20797FD5FF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1A75-5D8F-409F-8092-6A18139344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E552-9A52-4EEA-8113-0B33079B31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7C25-8E32-40D2-BC25-1E3DDFFE62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60C5-09C7-4825-87B4-B5E80FD192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AD7FC-F495-44E1-B859-D0BD9C193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86A92-1A3D-4560-8CF0-E2D9AEB732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8920F-924A-4C8E-8844-17C4DD10FA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27793-220F-4D7B-B8E2-68AD5E1784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839DB-A078-42F5-9217-CBEC11CBBB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39D4F-E879-4542-ACB4-7607053098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06B71-04F0-4463-AF02-07647BF4B9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BE255-E395-4FF5-A486-0DF38186F2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9EAA1-CC62-4FBD-AC3B-C6270D285A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065EF-82D1-4B56-B733-BECA3A3403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FDB16-F1B2-4EE2-9118-FFB00C6828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5CF1-5CCD-4C66-AC98-550FE50F62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57692-E041-4CE5-A41B-34361D823E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74BAF-96C3-44F3-9302-D66CFF488C0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31AC-9B7C-4298-8DDC-19F12BCEC3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8996-4295-43C5-8F01-976B1E8DCB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B9746-CE43-41F4-910B-0BF9B5CA96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6ACD4-A86B-453F-A700-5F5C310DF8E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CE64E-5F62-4A23-B2B7-DDFC6FEA89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F16C-D340-4F63-843F-A627F28BA9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B6ADA-5AF6-4B4B-A674-2880314BDB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81276-0A4F-4ED0-ACDB-7D0A53E13BC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A632C-DBEF-4470-A3F2-476C1D546D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321DF-89A1-4593-84EE-2E6FB91C40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32B41-48C3-4488-828E-8A8C39B4E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72F6A-A3A5-47C0-AC06-603C56523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99B9-D2D0-4F19-AD80-5CFFCF4F4C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EF3C-E965-4B47-92CF-13D0E7AE5E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11EB6-8A50-419D-9AC6-83058AC288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0DCE4-3EA9-4EAE-BA97-C56A7CAA54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E7D00-042B-45CC-A55A-29BCEE6AED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72181-58D8-44FB-80E6-59B2E4E0C0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4BCC-9912-4D13-A68D-DCB33ED7FD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2D64-C7BB-483D-B686-D7663131FA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60EFB-2191-471F-8E82-4324133C11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2000-2F43-4E74-9B12-2BD3979575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FCC2-3EA2-4534-982E-96A6ABCAF3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4B379-785E-40EF-9F01-E6D5F2BF582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2F06-CB43-4206-B8B3-39FA256FE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D3FFE-9A51-4C70-9F7A-2A0246D7CB8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A90F8-E7BF-4DCA-9BE9-8DCBFDB2DD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8E07-D1AA-4BB7-9ACA-23D21F125A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EF59-8DCB-4415-930D-AB9B57B804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4DA1-022D-4BDC-9A16-3E4FF42434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966C1-8855-40D1-A0D1-7EECF914AF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F8D3D-3728-4A35-9051-85129CE90C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BFC2-9C91-4231-A6F8-621581AF87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DF7B-91A3-461B-BB59-28DB21FFA3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78C0-0FEC-43A2-AE2A-19952A8F84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33C22-5F9D-4B6D-9DBC-4089CCB0E3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59A4-6CB3-4BAD-8C61-84B5F8A540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F6A1870-61E8-4E7D-AE11-36CFDFADA69E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18662F-581D-49FE-8310-35A59ABBDEF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6C1314A-CC42-44E5-B814-90985F4B29A6}" type="datetimeFigureOut">
              <a:rPr lang="zh-CN" altLang="en-US"/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DDE3DBF-2E8A-4478-A889-FAC11006AE6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0B9F413F-80FB-46E5-AA4C-8452D12E8236}" type="datetimeFigureOut">
              <a:rPr lang="zh-CN" altLang="en-US"/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A3A0B7-DC38-41D0-890D-8985D2F217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4B80ABC5-8847-4B39-95E3-09F7707EF8C7}" type="datetimeFigureOut">
              <a:rPr lang="zh-CN" altLang="en-US"/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0E44274-5EB2-4F45-9211-8E474D0443F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CB82BE0-3368-4796-B635-7DC0FB9CC028}" type="datetimeFigureOut">
              <a:rPr lang="zh-CN" altLang="en-US"/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36B4952-2214-4214-BFE5-A74E0E4DEF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791AF24-2EB8-4875-A474-584E5E309D42}" type="datetimeFigureOut">
              <a:rPr lang="zh-CN" altLang="en-US"/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CF8810D-5EC3-474E-9CC8-B2F9F93E49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34B06CB-A1B1-426F-ADC8-4CEA03791912}" type="datetimeFigureOut">
              <a:rPr lang="zh-CN" altLang="en-US"/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BD285D1-5C81-4C8D-891D-38BD183C4D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681F5F65-B8CF-4027-8035-66ABA5E6A016}" type="datetimeFigureOut">
              <a:rPr lang="zh-CN" altLang="en-US"/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BD3A8CE-4A96-42ED-9C39-39E3116B67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8C1E88B-839D-4F96-8369-B53D1EC43E5B}" type="datetimeFigureOut">
              <a:rPr lang="zh-CN" altLang="en-US"/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FB8DF71-E55E-49D5-9059-89DEE541C1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A5DCDE8-65CE-4196-85EE-80FE856EF16A}" type="datetimeFigureOut">
              <a:rPr lang="zh-CN" altLang="en-US"/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6C10C10-1759-444A-83D1-09B947380BC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EFCEC66-4848-46F0-BC5D-6E70B7ED2787}" type="datetimeFigureOut">
              <a:rPr lang="zh-CN" altLang="en-US"/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D22642C-D022-44B3-9CD0-15835FAD45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5ABEC67-898D-40CF-927E-8CAA7D940A4A}" type="datetimeFigureOut">
              <a:rPr lang="zh-CN" altLang="en-US"/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0071A16-1588-4BB3-8FC9-C8AC33942BE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316" name="组合 4"/>
          <p:cNvGrpSpPr/>
          <p:nvPr/>
        </p:nvGrpSpPr>
        <p:grpSpPr bwMode="auto">
          <a:xfrm>
            <a:off x="2246630" y="2110105"/>
            <a:ext cx="7738110" cy="1427480"/>
            <a:chOff x="3547872" y="1088136"/>
            <a:chExt cx="6782833" cy="1427630"/>
          </a:xfrm>
        </p:grpSpPr>
        <p:sp>
          <p:nvSpPr>
            <p:cNvPr id="13318" name="TextBox 1"/>
            <p:cNvSpPr txBox="1">
              <a:spLocks noChangeArrowheads="1"/>
            </p:cNvSpPr>
            <p:nvPr/>
          </p:nvSpPr>
          <p:spPr bwMode="auto">
            <a:xfrm>
              <a:off x="3547872" y="1088136"/>
              <a:ext cx="3832187" cy="132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8000" b="1">
                  <a:solidFill>
                    <a:schemeClr val="bg1"/>
                  </a:solidFill>
                  <a:latin typeface="方正黑体简体" pitchFamily="2" charset="-122"/>
                  <a:ea typeface="方正黑体简体" pitchFamily="2" charset="-122"/>
                </a:rPr>
                <a:t>Vtoken</a:t>
              </a:r>
              <a:endParaRPr lang="en-US" altLang="zh-CN" sz="8000" b="1">
                <a:solidFill>
                  <a:schemeClr val="bg1"/>
                </a:solidFill>
                <a:latin typeface="方正黑体简体" pitchFamily="2" charset="-122"/>
                <a:ea typeface="方正黑体简体" pitchFamily="2" charset="-122"/>
              </a:endParaRPr>
            </a:p>
          </p:txBody>
        </p:sp>
        <p:sp>
          <p:nvSpPr>
            <p:cNvPr id="13319" name="TextBox 2"/>
            <p:cNvSpPr txBox="1">
              <a:spLocks noChangeArrowheads="1"/>
            </p:cNvSpPr>
            <p:nvPr/>
          </p:nvSpPr>
          <p:spPr bwMode="auto">
            <a:xfrm>
              <a:off x="6620256" y="1316736"/>
              <a:ext cx="309826" cy="1199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7200">
                <a:solidFill>
                  <a:schemeClr val="bg1"/>
                </a:solidFill>
              </a:endParaRPr>
            </a:p>
          </p:txBody>
        </p:sp>
        <p:sp>
          <p:nvSpPr>
            <p:cNvPr id="13320" name="TextBox 3"/>
            <p:cNvSpPr txBox="1">
              <a:spLocks noChangeArrowheads="1"/>
            </p:cNvSpPr>
            <p:nvPr/>
          </p:nvSpPr>
          <p:spPr bwMode="auto">
            <a:xfrm>
              <a:off x="7100392" y="1566302"/>
              <a:ext cx="3230313" cy="70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钱包加速机制</a:t>
              </a:r>
              <a:endPara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3765550" y="3729990"/>
            <a:ext cx="4660900" cy="433705"/>
          </a:xfrm>
          <a:prstGeom prst="rect">
            <a:avLst/>
          </a:prstGeom>
          <a:solidFill>
            <a:srgbClr val="3EB198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三联福</a:t>
            </a:r>
            <a:r>
              <a:rPr lang="en-US" altLang="zh-CN" sz="2000" b="1">
                <a:solidFill>
                  <a:schemeClr val="bg1"/>
                </a:solidFill>
              </a:rPr>
              <a:t>V</a:t>
            </a:r>
            <a:r>
              <a:rPr lang="zh-CN" altLang="en-US" sz="2000" b="1">
                <a:solidFill>
                  <a:schemeClr val="bg1"/>
                </a:solidFill>
              </a:rPr>
              <a:t>社区</a:t>
            </a:r>
            <a:r>
              <a:rPr lang="en-US" altLang="zh-CN" sz="2000" b="1">
                <a:solidFill>
                  <a:schemeClr val="bg1"/>
                </a:solidFill>
              </a:rPr>
              <a:t>(</a:t>
            </a:r>
            <a:r>
              <a:rPr lang="zh-CN" altLang="en-US" sz="2000" b="1">
                <a:solidFill>
                  <a:schemeClr val="bg1"/>
                </a:solidFill>
              </a:rPr>
              <a:t>宣）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6"/>
          <p:cNvGrpSpPr/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4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5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69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激活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圆角矩形 7"/>
          <p:cNvSpPr>
            <a:spLocks noChangeArrowheads="1"/>
          </p:cNvSpPr>
          <p:nvPr/>
        </p:nvSpPr>
        <p:spPr bwMode="auto">
          <a:xfrm>
            <a:off x="1872615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2B7D6B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25" name="圆角矩形 9"/>
          <p:cNvSpPr>
            <a:spLocks noChangeArrowheads="1"/>
          </p:cNvSpPr>
          <p:nvPr/>
        </p:nvSpPr>
        <p:spPr bwMode="auto">
          <a:xfrm>
            <a:off x="4077653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3EB198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26" name="圆角矩形 10"/>
          <p:cNvSpPr>
            <a:spLocks noChangeArrowheads="1"/>
          </p:cNvSpPr>
          <p:nvPr/>
        </p:nvSpPr>
        <p:spPr bwMode="auto">
          <a:xfrm>
            <a:off x="6282690" y="2378075"/>
            <a:ext cx="1811338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74CEBB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27" name="圆角矩形 11"/>
          <p:cNvSpPr>
            <a:spLocks noChangeArrowheads="1"/>
          </p:cNvSpPr>
          <p:nvPr/>
        </p:nvSpPr>
        <p:spPr bwMode="auto">
          <a:xfrm>
            <a:off x="8486140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2B7D6B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29" name="圆角矩形 13"/>
          <p:cNvSpPr>
            <a:spLocks noChangeArrowheads="1"/>
          </p:cNvSpPr>
          <p:nvPr/>
        </p:nvSpPr>
        <p:spPr bwMode="auto">
          <a:xfrm>
            <a:off x="2053590" y="2178050"/>
            <a:ext cx="1420813" cy="401638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0" name="圆角矩形 14"/>
          <p:cNvSpPr>
            <a:spLocks noChangeArrowheads="1"/>
          </p:cNvSpPr>
          <p:nvPr/>
        </p:nvSpPr>
        <p:spPr bwMode="auto">
          <a:xfrm>
            <a:off x="4261803" y="2178050"/>
            <a:ext cx="1422400" cy="401638"/>
          </a:xfrm>
          <a:prstGeom prst="roundRect">
            <a:avLst>
              <a:gd name="adj" fmla="val 16667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1" name="圆角矩形 15"/>
          <p:cNvSpPr>
            <a:spLocks noChangeArrowheads="1"/>
          </p:cNvSpPr>
          <p:nvPr/>
        </p:nvSpPr>
        <p:spPr bwMode="auto">
          <a:xfrm>
            <a:off x="6474778" y="2178050"/>
            <a:ext cx="1420812" cy="401638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2" name="圆角矩形 16"/>
          <p:cNvSpPr>
            <a:spLocks noChangeArrowheads="1"/>
          </p:cNvSpPr>
          <p:nvPr/>
        </p:nvSpPr>
        <p:spPr bwMode="auto">
          <a:xfrm>
            <a:off x="8629015" y="2178050"/>
            <a:ext cx="1420813" cy="401638"/>
          </a:xfrm>
          <a:prstGeom prst="roundRect">
            <a:avLst>
              <a:gd name="adj" fmla="val 16667"/>
            </a:avLst>
          </a:prstGeom>
          <a:solidFill>
            <a:srgbClr val="B8E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4" name="矩形 18"/>
          <p:cNvSpPr>
            <a:spLocks noChangeArrowheads="1"/>
          </p:cNvSpPr>
          <p:nvPr/>
        </p:nvSpPr>
        <p:spPr bwMode="auto">
          <a:xfrm>
            <a:off x="2265045" y="3118485"/>
            <a:ext cx="99758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YEC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↓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万积分</a:t>
            </a:r>
            <a:endParaRPr lang="zh-CN" altLang="en-US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9" name="文本框 23"/>
          <p:cNvSpPr txBox="1">
            <a:spLocks noChangeArrowheads="1"/>
          </p:cNvSpPr>
          <p:nvPr/>
        </p:nvSpPr>
        <p:spPr bwMode="auto">
          <a:xfrm>
            <a:off x="2127250" y="2219325"/>
            <a:ext cx="1303655" cy="337185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一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0" name="文本框 24"/>
          <p:cNvSpPr txBox="1">
            <a:spLocks noChangeArrowheads="1"/>
          </p:cNvSpPr>
          <p:nvPr/>
        </p:nvSpPr>
        <p:spPr bwMode="auto">
          <a:xfrm>
            <a:off x="4279900" y="2219325"/>
            <a:ext cx="1409065" cy="33718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二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1" name="文本框 25"/>
          <p:cNvSpPr txBox="1">
            <a:spLocks noChangeArrowheads="1"/>
          </p:cNvSpPr>
          <p:nvPr/>
        </p:nvSpPr>
        <p:spPr bwMode="auto">
          <a:xfrm>
            <a:off x="6530975" y="2219325"/>
            <a:ext cx="1315085" cy="337185"/>
          </a:xfrm>
          <a:prstGeom prst="rect">
            <a:avLst/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三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2" name="文本框 26"/>
          <p:cNvSpPr txBox="1">
            <a:spLocks noChangeArrowheads="1"/>
          </p:cNvSpPr>
          <p:nvPr/>
        </p:nvSpPr>
        <p:spPr bwMode="auto">
          <a:xfrm>
            <a:off x="8746490" y="2210435"/>
            <a:ext cx="1291590" cy="337185"/>
          </a:xfrm>
          <a:prstGeom prst="rect">
            <a:avLst/>
          </a:prstGeom>
          <a:solidFill>
            <a:srgbClr val="B8E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四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8"/>
          <p:cNvSpPr>
            <a:spLocks noChangeArrowheads="1"/>
          </p:cNvSpPr>
          <p:nvPr/>
        </p:nvSpPr>
        <p:spPr bwMode="auto">
          <a:xfrm>
            <a:off x="8729345" y="3118485"/>
            <a:ext cx="137858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1000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YEC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↓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6000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万积分</a:t>
            </a:r>
            <a:endParaRPr lang="zh-CN" altLang="en-US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18"/>
          <p:cNvSpPr>
            <a:spLocks noChangeArrowheads="1"/>
          </p:cNvSpPr>
          <p:nvPr/>
        </p:nvSpPr>
        <p:spPr bwMode="auto">
          <a:xfrm>
            <a:off x="6630035" y="3118485"/>
            <a:ext cx="120840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YEC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↓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600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万积分</a:t>
            </a:r>
            <a:endParaRPr lang="zh-CN" altLang="en-US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440555" y="3118485"/>
            <a:ext cx="1087120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YEC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↓</a:t>
            </a:r>
            <a:endParaRPr lang="en-US" altLang="zh-CN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60</a:t>
            </a:r>
            <a:r>
              <a:rPr lang="zh-CN" altLang="en-US" sz="2000" b="1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万积分</a:t>
            </a:r>
            <a:endParaRPr lang="zh-CN" altLang="en-US" sz="2000" b="1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9" grpId="0" animBg="1"/>
      <p:bldP spid="30734" grpId="0"/>
      <p:bldP spid="30739" grpId="0" animBg="1"/>
      <p:bldP spid="30725" grpId="0" animBg="1"/>
      <p:bldP spid="30730" grpId="0" animBg="1"/>
      <p:bldP spid="30740" grpId="0" animBg="1"/>
      <p:bldP spid="4" grpId="0"/>
      <p:bldP spid="30726" grpId="0" animBg="1"/>
      <p:bldP spid="30731" grpId="0" animBg="1"/>
      <p:bldP spid="30741" grpId="0" animBg="1"/>
      <p:bldP spid="3" grpId="0"/>
      <p:bldP spid="30727" grpId="0" animBg="1"/>
      <p:bldP spid="30732" grpId="0" animBg="1"/>
      <p:bldP spid="3074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67" name="任意多边形 20"/>
          <p:cNvSpPr/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582519 w 3759200"/>
              <a:gd name="T1" fmla="*/ 0 h 1799772"/>
              <a:gd name="T2" fmla="*/ 4182374 w 3759200"/>
              <a:gd name="T3" fmla="*/ 0 h 1799772"/>
              <a:gd name="T4" fmla="*/ 4182374 w 3759200"/>
              <a:gd name="T5" fmla="*/ 198544 h 1799772"/>
              <a:gd name="T6" fmla="*/ 2599855 w 3759200"/>
              <a:gd name="T7" fmla="*/ 198544 h 1799772"/>
              <a:gd name="T8" fmla="*/ 2599855 w 3759200"/>
              <a:gd name="T9" fmla="*/ 397087 h 1799772"/>
              <a:gd name="T10" fmla="*/ 0 w 3759200"/>
              <a:gd name="T11" fmla="*/ 397087 h 1799772"/>
              <a:gd name="T12" fmla="*/ 0 w 3759200"/>
              <a:gd name="T13" fmla="*/ 198544 h 1799772"/>
              <a:gd name="T14" fmla="*/ 1582519 w 3759200"/>
              <a:gd name="T15" fmla="*/ 198544 h 1799772"/>
              <a:gd name="T16" fmla="*/ 1582519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8" name="文本框 11"/>
          <p:cNvSpPr txBox="1">
            <a:spLocks noChangeArrowheads="1"/>
          </p:cNvSpPr>
          <p:nvPr/>
        </p:nvSpPr>
        <p:spPr bwMode="auto">
          <a:xfrm>
            <a:off x="4179888" y="2633663"/>
            <a:ext cx="37734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endParaRPr lang="zh-CN" altLang="en-US" sz="8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0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1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70" grpId="0" animBg="1"/>
      <p:bldP spid="36869" grpId="0" animBg="1"/>
      <p:bldP spid="36866" grpId="0" animBg="1"/>
      <p:bldP spid="368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2265363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4464050" y="235108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6657975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3" name="矩形 12"/>
          <p:cNvSpPr>
            <a:spLocks noChangeArrowheads="1"/>
          </p:cNvSpPr>
          <p:nvPr/>
        </p:nvSpPr>
        <p:spPr bwMode="auto">
          <a:xfrm>
            <a:off x="8850313" y="2351088"/>
            <a:ext cx="1312862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4" name="矩形 14"/>
          <p:cNvSpPr>
            <a:spLocks noChangeArrowheads="1"/>
          </p:cNvSpPr>
          <p:nvPr/>
        </p:nvSpPr>
        <p:spPr bwMode="auto">
          <a:xfrm>
            <a:off x="2365375" y="2447925"/>
            <a:ext cx="1119188" cy="1119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45" name="矩形 18"/>
          <p:cNvSpPr>
            <a:spLocks noChangeArrowheads="1"/>
          </p:cNvSpPr>
          <p:nvPr/>
        </p:nvSpPr>
        <p:spPr bwMode="auto">
          <a:xfrm>
            <a:off x="4560888" y="2447925"/>
            <a:ext cx="1119187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46" name="矩形 19"/>
          <p:cNvSpPr>
            <a:spLocks noChangeArrowheads="1"/>
          </p:cNvSpPr>
          <p:nvPr/>
        </p:nvSpPr>
        <p:spPr bwMode="auto">
          <a:xfrm>
            <a:off x="6754813" y="2447925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47" name="矩形 20"/>
          <p:cNvSpPr>
            <a:spLocks noChangeArrowheads="1"/>
          </p:cNvSpPr>
          <p:nvPr/>
        </p:nvSpPr>
        <p:spPr bwMode="auto">
          <a:xfrm>
            <a:off x="8947150" y="244792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48" name="文本框 21"/>
          <p:cNvSpPr txBox="1">
            <a:spLocks noChangeArrowheads="1"/>
          </p:cNvSpPr>
          <p:nvPr/>
        </p:nvSpPr>
        <p:spPr bwMode="auto">
          <a:xfrm>
            <a:off x="1989455" y="3760788"/>
            <a:ext cx="202184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分享积分释放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加速比例（随机）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9" name="文本框 22"/>
          <p:cNvSpPr txBox="1">
            <a:spLocks noChangeArrowheads="1"/>
          </p:cNvSpPr>
          <p:nvPr/>
        </p:nvSpPr>
        <p:spPr bwMode="auto">
          <a:xfrm>
            <a:off x="4440238" y="3760788"/>
            <a:ext cx="1562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积分释放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比例（随机）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0" name="文本框 23"/>
          <p:cNvSpPr txBox="1">
            <a:spLocks noChangeArrowheads="1"/>
          </p:cNvSpPr>
          <p:nvPr/>
        </p:nvSpPr>
        <p:spPr bwMode="auto">
          <a:xfrm>
            <a:off x="6510655" y="3761105"/>
            <a:ext cx="16071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YEC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转出积分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返还比例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1" name="文本框 24"/>
          <p:cNvSpPr txBox="1">
            <a:spLocks noChangeArrowheads="1"/>
          </p:cNvSpPr>
          <p:nvPr/>
        </p:nvSpPr>
        <p:spPr bwMode="auto">
          <a:xfrm>
            <a:off x="9185593" y="3761105"/>
            <a:ext cx="6426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激活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/>
      <p:bldP spid="14349" grpId="0"/>
      <p:bldP spid="14350" grpId="0"/>
      <p:bldP spid="14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文本框 34"/>
          <p:cNvSpPr txBox="1">
            <a:spLocks noChangeArrowheads="1"/>
          </p:cNvSpPr>
          <p:nvPr/>
        </p:nvSpPr>
        <p:spPr bwMode="auto">
          <a:xfrm>
            <a:off x="6013133" y="3840163"/>
            <a:ext cx="5161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分享积分释放加速比例（随机）</a:t>
            </a:r>
            <a:endParaRPr lang="zh-CN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5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6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8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9"/>
          <a:stretch>
            <a:fillRect/>
          </a:stretch>
        </p:blipFill>
        <p:spPr bwMode="auto">
          <a:xfrm>
            <a:off x="5191125" y="1905000"/>
            <a:ext cx="640715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6"/>
          <p:cNvGrpSpPr/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6401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2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88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373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分享积分释放加速比例（随机）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Oval 19"/>
          <p:cNvSpPr>
            <a:spLocks noChangeArrowheads="1"/>
          </p:cNvSpPr>
          <p:nvPr/>
        </p:nvSpPr>
        <p:spPr bwMode="auto">
          <a:xfrm>
            <a:off x="865188" y="5352733"/>
            <a:ext cx="711200" cy="71596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bg1"/>
                </a:solidFill>
              </a:rPr>
              <a:t>4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6391" name="Oval 16"/>
          <p:cNvSpPr>
            <a:spLocks noChangeArrowheads="1"/>
          </p:cNvSpPr>
          <p:nvPr/>
        </p:nvSpPr>
        <p:spPr bwMode="auto">
          <a:xfrm>
            <a:off x="865188" y="4294823"/>
            <a:ext cx="711200" cy="715962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bg1"/>
                </a:solidFill>
              </a:rPr>
              <a:t>3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865188" y="3184843"/>
            <a:ext cx="711200" cy="7159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4400">
                <a:solidFill>
                  <a:schemeClr val="bg1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6396" name="TextBox 13"/>
          <p:cNvSpPr txBox="1">
            <a:spLocks noChangeArrowheads="1"/>
          </p:cNvSpPr>
          <p:nvPr/>
        </p:nvSpPr>
        <p:spPr bwMode="auto">
          <a:xfrm>
            <a:off x="1751013" y="3389313"/>
            <a:ext cx="280193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社群分享加速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1%-3%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TextBox 13"/>
          <p:cNvSpPr txBox="1">
            <a:spLocks noChangeArrowheads="1"/>
          </p:cNvSpPr>
          <p:nvPr/>
        </p:nvSpPr>
        <p:spPr bwMode="auto">
          <a:xfrm>
            <a:off x="1751013" y="4499293"/>
            <a:ext cx="280193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YEC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流通加速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0.4%-0.7%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0" name="TextBox 13"/>
          <p:cNvSpPr txBox="1">
            <a:spLocks noChangeArrowheads="1"/>
          </p:cNvSpPr>
          <p:nvPr/>
        </p:nvSpPr>
        <p:spPr bwMode="auto">
          <a:xfrm>
            <a:off x="1751013" y="5556568"/>
            <a:ext cx="280193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VIP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积分返还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8%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865188" y="2021523"/>
            <a:ext cx="711200" cy="7159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 eaLnBrk="1" hangingPunct="1"/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1751013" y="2225993"/>
            <a:ext cx="280193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直接分享加速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5%-8%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393" grpId="0" animBg="1"/>
      <p:bldP spid="16396" grpId="0"/>
      <p:bldP spid="16391" grpId="0" animBg="1"/>
      <p:bldP spid="16398" grpId="0"/>
      <p:bldP spid="16389" grpId="0" animBg="1"/>
      <p:bldP spid="164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文本框 34"/>
          <p:cNvSpPr txBox="1">
            <a:spLocks noChangeArrowheads="1"/>
          </p:cNvSpPr>
          <p:nvPr/>
        </p:nvSpPr>
        <p:spPr bwMode="auto">
          <a:xfrm>
            <a:off x="6013133" y="3840163"/>
            <a:ext cx="3738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积分释放比例（随机）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09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10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1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12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1"/>
          <p:cNvSpPr/>
          <p:nvPr/>
        </p:nvSpPr>
        <p:spPr bwMode="auto">
          <a:xfrm rot="5400000">
            <a:off x="9221470" y="3103245"/>
            <a:ext cx="1515110" cy="1644015"/>
          </a:xfrm>
          <a:custGeom>
            <a:avLst/>
            <a:gdLst>
              <a:gd name="T0" fmla="*/ 2147483647 w 1027"/>
              <a:gd name="T1" fmla="*/ 2147483647 h 641"/>
              <a:gd name="T2" fmla="*/ 0 w 1027"/>
              <a:gd name="T3" fmla="*/ 2147483647 h 641"/>
              <a:gd name="T4" fmla="*/ 0 w 1027"/>
              <a:gd name="T5" fmla="*/ 2147483647 h 641"/>
              <a:gd name="T6" fmla="*/ 2147483647 w 1027"/>
              <a:gd name="T7" fmla="*/ 0 h 641"/>
              <a:gd name="T8" fmla="*/ 2147483647 w 1027"/>
              <a:gd name="T9" fmla="*/ 2147483647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81"/>
          <p:cNvSpPr/>
          <p:nvPr/>
        </p:nvSpPr>
        <p:spPr bwMode="auto">
          <a:xfrm rot="5400000">
            <a:off x="7311390" y="3004820"/>
            <a:ext cx="1675765" cy="1679575"/>
          </a:xfrm>
          <a:custGeom>
            <a:avLst/>
            <a:gdLst>
              <a:gd name="T0" fmla="*/ 2147483647 w 1027"/>
              <a:gd name="T1" fmla="*/ 2147483647 h 641"/>
              <a:gd name="T2" fmla="*/ 0 w 1027"/>
              <a:gd name="T3" fmla="*/ 2147483647 h 641"/>
              <a:gd name="T4" fmla="*/ 0 w 1027"/>
              <a:gd name="T5" fmla="*/ 2147483647 h 641"/>
              <a:gd name="T6" fmla="*/ 2147483647 w 1027"/>
              <a:gd name="T7" fmla="*/ 0 h 641"/>
              <a:gd name="T8" fmla="*/ 2147483647 w 1027"/>
              <a:gd name="T9" fmla="*/ 2147483647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81"/>
          <p:cNvSpPr/>
          <p:nvPr/>
        </p:nvSpPr>
        <p:spPr bwMode="auto">
          <a:xfrm rot="5400000">
            <a:off x="5290820" y="2832735"/>
            <a:ext cx="1983105" cy="1716405"/>
          </a:xfrm>
          <a:custGeom>
            <a:avLst/>
            <a:gdLst>
              <a:gd name="T0" fmla="*/ 2147483647 w 1027"/>
              <a:gd name="T1" fmla="*/ 2147483647 h 641"/>
              <a:gd name="T2" fmla="*/ 0 w 1027"/>
              <a:gd name="T3" fmla="*/ 2147483647 h 641"/>
              <a:gd name="T4" fmla="*/ 0 w 1027"/>
              <a:gd name="T5" fmla="*/ 2147483647 h 641"/>
              <a:gd name="T6" fmla="*/ 2147483647 w 1027"/>
              <a:gd name="T7" fmla="*/ 0 h 641"/>
              <a:gd name="T8" fmla="*/ 2147483647 w 1027"/>
              <a:gd name="T9" fmla="*/ 2147483647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1"/>
          <p:cNvSpPr/>
          <p:nvPr/>
        </p:nvSpPr>
        <p:spPr bwMode="auto">
          <a:xfrm rot="5400000">
            <a:off x="3147060" y="2601595"/>
            <a:ext cx="2353945" cy="1805940"/>
          </a:xfrm>
          <a:custGeom>
            <a:avLst/>
            <a:gdLst>
              <a:gd name="T0" fmla="*/ 2147483647 w 1027"/>
              <a:gd name="T1" fmla="*/ 2147483647 h 641"/>
              <a:gd name="T2" fmla="*/ 0 w 1027"/>
              <a:gd name="T3" fmla="*/ 2147483647 h 641"/>
              <a:gd name="T4" fmla="*/ 0 w 1027"/>
              <a:gd name="T5" fmla="*/ 2147483647 h 641"/>
              <a:gd name="T6" fmla="*/ 2147483647 w 1027"/>
              <a:gd name="T7" fmla="*/ 0 h 641"/>
              <a:gd name="T8" fmla="*/ 2147483647 w 1027"/>
              <a:gd name="T9" fmla="*/ 2147483647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25602" name="组合 6"/>
          <p:cNvGrpSpPr/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5635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36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60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72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积分释放比例（随机）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8" name="Freeform 81"/>
          <p:cNvSpPr/>
          <p:nvPr/>
        </p:nvSpPr>
        <p:spPr bwMode="auto">
          <a:xfrm rot="5400000">
            <a:off x="953135" y="2409190"/>
            <a:ext cx="2720975" cy="1822450"/>
          </a:xfrm>
          <a:custGeom>
            <a:avLst/>
            <a:gdLst>
              <a:gd name="T0" fmla="*/ 2147483647 w 1027"/>
              <a:gd name="T1" fmla="*/ 2147483647 h 641"/>
              <a:gd name="T2" fmla="*/ 0 w 1027"/>
              <a:gd name="T3" fmla="*/ 2147483647 h 641"/>
              <a:gd name="T4" fmla="*/ 0 w 1027"/>
              <a:gd name="T5" fmla="*/ 2147483647 h 641"/>
              <a:gd name="T6" fmla="*/ 2147483647 w 1027"/>
              <a:gd name="T7" fmla="*/ 0 h 641"/>
              <a:gd name="T8" fmla="*/ 2147483647 w 1027"/>
              <a:gd name="T9" fmla="*/ 2147483647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Oval 36"/>
          <p:cNvSpPr>
            <a:spLocks noChangeArrowheads="1"/>
          </p:cNvSpPr>
          <p:nvPr/>
        </p:nvSpPr>
        <p:spPr bwMode="auto">
          <a:xfrm>
            <a:off x="2171700" y="4506913"/>
            <a:ext cx="284163" cy="285750"/>
          </a:xfrm>
          <a:prstGeom prst="ellipse">
            <a:avLst/>
          </a:prstGeom>
          <a:solidFill>
            <a:srgbClr val="2B7D6B"/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0" name="Oval 38"/>
          <p:cNvSpPr>
            <a:spLocks noChangeArrowheads="1"/>
          </p:cNvSpPr>
          <p:nvPr/>
        </p:nvSpPr>
        <p:spPr bwMode="auto">
          <a:xfrm>
            <a:off x="4168458" y="4506913"/>
            <a:ext cx="285750" cy="285750"/>
          </a:xfrm>
          <a:prstGeom prst="ellipse">
            <a:avLst/>
          </a:prstGeom>
          <a:solidFill>
            <a:srgbClr val="767171"/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1" name="Oval 40"/>
          <p:cNvSpPr>
            <a:spLocks noChangeArrowheads="1"/>
          </p:cNvSpPr>
          <p:nvPr/>
        </p:nvSpPr>
        <p:spPr bwMode="auto">
          <a:xfrm>
            <a:off x="6140450" y="4506913"/>
            <a:ext cx="284163" cy="285750"/>
          </a:xfrm>
          <a:prstGeom prst="ellipse">
            <a:avLst/>
          </a:prstGeom>
          <a:solidFill>
            <a:srgbClr val="3EB198"/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2" name="Oval 42"/>
          <p:cNvSpPr>
            <a:spLocks noChangeArrowheads="1"/>
          </p:cNvSpPr>
          <p:nvPr/>
        </p:nvSpPr>
        <p:spPr bwMode="auto">
          <a:xfrm>
            <a:off x="8007033" y="4506913"/>
            <a:ext cx="284162" cy="285750"/>
          </a:xfrm>
          <a:prstGeom prst="ellipse">
            <a:avLst/>
          </a:prstGeom>
          <a:solidFill>
            <a:srgbClr val="2B7D6B"/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3" name="Oval 44"/>
          <p:cNvSpPr>
            <a:spLocks noChangeArrowheads="1"/>
          </p:cNvSpPr>
          <p:nvPr/>
        </p:nvSpPr>
        <p:spPr bwMode="auto">
          <a:xfrm>
            <a:off x="9837420" y="4506913"/>
            <a:ext cx="284163" cy="285750"/>
          </a:xfrm>
          <a:prstGeom prst="ellipse">
            <a:avLst/>
          </a:prstGeom>
          <a:solidFill>
            <a:srgbClr val="B8E6DC"/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34" name="TextBox 13"/>
          <p:cNvSpPr txBox="1">
            <a:spLocks noChangeArrowheads="1"/>
          </p:cNvSpPr>
          <p:nvPr/>
        </p:nvSpPr>
        <p:spPr bwMode="auto">
          <a:xfrm>
            <a:off x="1621790" y="5194935"/>
            <a:ext cx="13843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个月之内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1621790" y="3648710"/>
            <a:ext cx="13843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0.2%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5590540" y="5194935"/>
            <a:ext cx="13843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6-9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3636645" y="5194935"/>
            <a:ext cx="13843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3-6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7456805" y="5194935"/>
            <a:ext cx="13843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9-12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9287510" y="5194935"/>
            <a:ext cx="13843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个月以上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628390" y="3321685"/>
            <a:ext cx="1384300" cy="10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0.18%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丨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0.2%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590540" y="3321685"/>
            <a:ext cx="1384300" cy="10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0.16%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丨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0.2%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9287510" y="3341370"/>
            <a:ext cx="1384300" cy="10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0.08%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丨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0.2%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7457440" y="3341370"/>
            <a:ext cx="1384300" cy="10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0.14%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丨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0.2%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/>
      <p:bldP spid="25608" grpId="0" animBg="1"/>
      <p:bldP spid="25609" grpId="0" animBg="1"/>
      <p:bldP spid="2" grpId="0"/>
      <p:bldP spid="4" grpId="0"/>
      <p:bldP spid="11" grpId="0" animBg="1"/>
      <p:bldP spid="25610" grpId="0" animBg="1"/>
      <p:bldP spid="7" grpId="0"/>
      <p:bldP spid="3" grpId="0"/>
      <p:bldP spid="12" grpId="0" animBg="1"/>
      <p:bldP spid="25611" grpId="0" animBg="1"/>
      <p:bldP spid="15" grpId="0"/>
      <p:bldP spid="5" grpId="0"/>
      <p:bldP spid="13" grpId="0" animBg="1"/>
      <p:bldP spid="25612" grpId="0" animBg="1"/>
      <p:bldP spid="17" grpId="0"/>
      <p:bldP spid="6" grpId="0"/>
      <p:bldP spid="14" grpId="0" animBg="1"/>
      <p:bldP spid="25613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文本框 34"/>
          <p:cNvSpPr txBox="1">
            <a:spLocks noChangeArrowheads="1"/>
          </p:cNvSpPr>
          <p:nvPr/>
        </p:nvSpPr>
        <p:spPr bwMode="auto">
          <a:xfrm>
            <a:off x="6013291" y="3840480"/>
            <a:ext cx="3759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转出积分返还比例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2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3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r="17503" b="6429"/>
          <a:stretch>
            <a:fillRect/>
          </a:stretch>
        </p:blipFill>
        <p:spPr bwMode="auto">
          <a:xfrm>
            <a:off x="6321425" y="1058863"/>
            <a:ext cx="24796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r="19913"/>
          <a:stretch>
            <a:fillRect/>
          </a:stretch>
        </p:blipFill>
        <p:spPr bwMode="auto">
          <a:xfrm>
            <a:off x="8807450" y="3552825"/>
            <a:ext cx="2497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r="22621"/>
          <a:stretch>
            <a:fillRect/>
          </a:stretch>
        </p:blipFill>
        <p:spPr bwMode="auto">
          <a:xfrm>
            <a:off x="6305550" y="3575050"/>
            <a:ext cx="2501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组合 6"/>
          <p:cNvGrpSpPr/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8700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01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8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7374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YEC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转出积分返还比例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Rectangle 3@|1FFC:4308095|FBC:16777215|LFC:16777215|LBC:16777215"/>
          <p:cNvSpPr>
            <a:spLocks noChangeArrowheads="1"/>
          </p:cNvSpPr>
          <p:nvPr/>
        </p:nvSpPr>
        <p:spPr bwMode="auto">
          <a:xfrm>
            <a:off x="1177290" y="1742440"/>
            <a:ext cx="4399915" cy="762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8680" name="Rectangle 4@|1FFC:4308095|FBC:16777215|LFC:16777215|LBC:16777215"/>
          <p:cNvSpPr>
            <a:spLocks noChangeArrowheads="1"/>
          </p:cNvSpPr>
          <p:nvPr/>
        </p:nvSpPr>
        <p:spPr bwMode="auto">
          <a:xfrm>
            <a:off x="4923790" y="1184910"/>
            <a:ext cx="653415" cy="63246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r>
              <a:rPr lang="en-US" altLang="zh-CN" sz="3100" b="1">
                <a:solidFill>
                  <a:srgbClr val="FFFFFF"/>
                </a:solidFill>
                <a:latin typeface="Roboto Condensed"/>
              </a:rPr>
              <a:t>1</a:t>
            </a:r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8692" name="TextBox 13"/>
          <p:cNvSpPr txBox="1">
            <a:spLocks noChangeArrowheads="1"/>
          </p:cNvSpPr>
          <p:nvPr/>
        </p:nvSpPr>
        <p:spPr bwMode="auto">
          <a:xfrm>
            <a:off x="1738630" y="1347153"/>
            <a:ext cx="2438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1-3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80% 5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8699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3" t="705" r="10503" b="5983"/>
          <a:stretch>
            <a:fillRect/>
          </a:stretch>
        </p:blipFill>
        <p:spPr bwMode="auto">
          <a:xfrm>
            <a:off x="8813800" y="1041400"/>
            <a:ext cx="24907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@|1FFC:4308095|FBC:16777215|LFC:16777215|LBC:16777215"/>
          <p:cNvSpPr>
            <a:spLocks noChangeArrowheads="1"/>
          </p:cNvSpPr>
          <p:nvPr/>
        </p:nvSpPr>
        <p:spPr bwMode="auto">
          <a:xfrm>
            <a:off x="1167130" y="2795270"/>
            <a:ext cx="439991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" name="Rectangle 4@|1FFC:4308095|FBC:16777215|LFC:16777215|LBC:16777215"/>
          <p:cNvSpPr>
            <a:spLocks noChangeArrowheads="1"/>
          </p:cNvSpPr>
          <p:nvPr/>
        </p:nvSpPr>
        <p:spPr bwMode="auto">
          <a:xfrm>
            <a:off x="4913630" y="2237740"/>
            <a:ext cx="653415" cy="6324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r>
              <a:rPr lang="en-US" altLang="zh-CN" sz="3100" b="1">
                <a:solidFill>
                  <a:srgbClr val="FFFFFF"/>
                </a:solidFill>
                <a:latin typeface="Roboto Condensed"/>
              </a:rPr>
              <a:t>2</a:t>
            </a:r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1728470" y="2399983"/>
            <a:ext cx="2438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3-6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60% 4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@|1FFC:4308095|FBC:16777215|LFC:16777215|LBC:16777215"/>
          <p:cNvSpPr>
            <a:spLocks noChangeArrowheads="1"/>
          </p:cNvSpPr>
          <p:nvPr/>
        </p:nvSpPr>
        <p:spPr bwMode="auto">
          <a:xfrm>
            <a:off x="1168400" y="3836670"/>
            <a:ext cx="4399915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" name="Rectangle 4@|1FFC:4308095|FBC:16777215|LFC:16777215|LBC:16777215"/>
          <p:cNvSpPr>
            <a:spLocks noChangeArrowheads="1"/>
          </p:cNvSpPr>
          <p:nvPr/>
        </p:nvSpPr>
        <p:spPr bwMode="auto">
          <a:xfrm>
            <a:off x="4914900" y="3279140"/>
            <a:ext cx="653415" cy="63246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r>
              <a:rPr lang="en-US" altLang="zh-CN" sz="3100" b="1">
                <a:solidFill>
                  <a:srgbClr val="FFFFFF"/>
                </a:solidFill>
                <a:latin typeface="Roboto Condensed"/>
              </a:rPr>
              <a:t>3</a:t>
            </a:r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1729740" y="3441383"/>
            <a:ext cx="2438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6-9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40% 3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3@|1FFC:4308095|FBC:16777215|LFC:16777215|LBC:16777215"/>
          <p:cNvSpPr>
            <a:spLocks noChangeArrowheads="1"/>
          </p:cNvSpPr>
          <p:nvPr/>
        </p:nvSpPr>
        <p:spPr bwMode="auto">
          <a:xfrm>
            <a:off x="1181100" y="4866640"/>
            <a:ext cx="4399915" cy="76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9" name="Rectangle 4@|1FFC:4308095|FBC:16777215|LFC:16777215|LBC:16777215"/>
          <p:cNvSpPr>
            <a:spLocks noChangeArrowheads="1"/>
          </p:cNvSpPr>
          <p:nvPr/>
        </p:nvSpPr>
        <p:spPr bwMode="auto">
          <a:xfrm>
            <a:off x="4927600" y="4309110"/>
            <a:ext cx="653415" cy="63246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r>
              <a:rPr lang="en-US" altLang="zh-CN" sz="3100" b="1">
                <a:solidFill>
                  <a:srgbClr val="FFFFFF"/>
                </a:solidFill>
                <a:latin typeface="Roboto Condensed"/>
              </a:rPr>
              <a:t>4</a:t>
            </a:r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742440" y="4471353"/>
            <a:ext cx="2438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9-12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20% 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3@|1FFC:4308095|FBC:16777215|LFC:16777215|LBC:16777215"/>
          <p:cNvSpPr>
            <a:spLocks noChangeArrowheads="1"/>
          </p:cNvSpPr>
          <p:nvPr/>
        </p:nvSpPr>
        <p:spPr bwMode="auto">
          <a:xfrm>
            <a:off x="1170940" y="5908040"/>
            <a:ext cx="4399915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2" name="Rectangle 4@|1FFC:4308095|FBC:16777215|LFC:16777215|LBC:16777215"/>
          <p:cNvSpPr>
            <a:spLocks noChangeArrowheads="1"/>
          </p:cNvSpPr>
          <p:nvPr/>
        </p:nvSpPr>
        <p:spPr bwMode="auto">
          <a:xfrm>
            <a:off x="4917440" y="5350510"/>
            <a:ext cx="653415" cy="63246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6025" eaLnBrk="1" hangingPunct="1"/>
            <a:r>
              <a:rPr lang="en-US" altLang="zh-CN" sz="3100" b="1">
                <a:solidFill>
                  <a:srgbClr val="FFFFFF"/>
                </a:solidFill>
                <a:latin typeface="Roboto Condensed"/>
              </a:rPr>
              <a:t>5</a:t>
            </a:r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1732280" y="5512753"/>
            <a:ext cx="2438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个月以后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0% 0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0" grpId="0" animBg="1"/>
      <p:bldP spid="28692" grpId="0"/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文本框 34"/>
          <p:cNvSpPr txBox="1">
            <a:spLocks noChangeArrowheads="1"/>
          </p:cNvSpPr>
          <p:nvPr/>
        </p:nvSpPr>
        <p:spPr bwMode="auto">
          <a:xfrm>
            <a:off x="6013609" y="3840163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激活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9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50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1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52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自定义</PresentationFormat>
  <Paragraphs>157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迷你简菱心</vt:lpstr>
      <vt:lpstr>方正黑体简体</vt:lpstr>
      <vt:lpstr>黑体</vt:lpstr>
      <vt:lpstr>Arial Unicode MS</vt:lpstr>
      <vt:lpstr>Microsoft YaHei</vt:lpstr>
      <vt:lpstr>Roboto Condensed</vt:lpstr>
      <vt:lpstr>Arial Unicode MS</vt:lpstr>
      <vt:lpstr>Segoe Print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Vison326</cp:lastModifiedBy>
  <cp:revision>30</cp:revision>
  <dcterms:created xsi:type="dcterms:W3CDTF">2015-07-07T12:57:00Z</dcterms:created>
  <dcterms:modified xsi:type="dcterms:W3CDTF">2018-12-18T06:41:18Z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