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4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82C3-F935-4339-9890-3EDFD7A0FE3E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E73F-06A9-4D85-BD41-333FAD0F3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微服务拆分原则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以用户中心拆分为例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996952"/>
            <a:ext cx="8568952" cy="3600400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关系复杂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用户与机构存在岗位关系， 账号基于用户进行创建，资源属于应用， 角色则是资源的集合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授权则关联了机构，人员，角色 ，应用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稳定性差：局部服务有问题，可能会影响整体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可维护性</a:t>
            </a:r>
            <a:r>
              <a:rPr lang="zh-CN" altLang="en-US" dirty="0"/>
              <a:t>差：规模扩大复杂性直线上升，造成系统不易理解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可</a:t>
            </a:r>
            <a:r>
              <a:rPr lang="zh-CN" altLang="en-US" dirty="0"/>
              <a:t>扩展性差</a:t>
            </a:r>
            <a:r>
              <a:rPr lang="zh-CN" altLang="en-US" dirty="0" smtClean="0"/>
              <a:t>：可能某个功能需要高并发，但是需要整个系统去做集群，整个系统都要能集群难度增大；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可复用性</a:t>
            </a:r>
            <a:r>
              <a:rPr lang="zh-CN" altLang="en-US" dirty="0"/>
              <a:t>差</a:t>
            </a:r>
            <a:r>
              <a:rPr lang="zh-CN" altLang="en-US" dirty="0" smtClean="0"/>
              <a:t>：功能只考虑本系统，不易</a:t>
            </a:r>
            <a:r>
              <a:rPr lang="zh-CN" altLang="en-US" dirty="0"/>
              <a:t>复用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灵活性</a:t>
            </a:r>
            <a:r>
              <a:rPr lang="zh-CN" altLang="en-US" dirty="0"/>
              <a:t>差</a:t>
            </a:r>
            <a:r>
              <a:rPr lang="zh-CN" altLang="en-US" dirty="0" smtClean="0"/>
              <a:t>：升级一个功能，整个应用就要重测试，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重新部署。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836712"/>
            <a:ext cx="8568952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12687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组织机构管理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2687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2687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6096" y="12687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9087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功能模块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87824" y="12687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60232" y="12687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授权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6660232" y="206084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机构授权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36096" y="206084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授权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1960" y="206084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35696" y="206084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4046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单体应用： 统一</a:t>
            </a:r>
            <a:r>
              <a:rPr lang="zh-CN" altLang="en-US" dirty="0" smtClean="0"/>
              <a:t>用户管理授权系统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3568" y="206084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岗位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812360" y="12687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拆分原则一：以业务为中心，分析功能用例，按用例做基本划分。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4381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22048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机构管理员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763688" y="184482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31840" y="141277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机构管理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4381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3568" y="38610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人员管理员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763688" y="3212976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131840" y="2420888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157192"/>
            <a:ext cx="4381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35760" y="62340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管理员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787888" y="573003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131840" y="4725144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应用管理</a:t>
            </a:r>
            <a:endParaRPr lang="zh-CN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700808"/>
            <a:ext cx="4381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220072" y="26369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授权管理员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084168" y="22048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452320" y="1268760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人员授权</a:t>
            </a:r>
            <a:endParaRPr lang="zh-CN" alt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293096"/>
            <a:ext cx="4381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932040" y="52292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安全管理员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012160" y="4077072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084032" y="5369998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菜单管理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3131840" y="5949280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角色管理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308304" y="3645024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131840" y="2996952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岗位管理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763688" y="3573016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787888" y="5225982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787888" y="5730038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012160" y="4869160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7452320" y="1916832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机构授权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7452320" y="2564904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角色授权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6084168" y="177281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084168" y="2204864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835696" y="357301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131840" y="3645024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7308304" y="4221088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机构管理日志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7308304" y="4869160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人员管理日志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7308304" y="5517232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zh-CN" altLang="en-US" dirty="0" smtClean="0"/>
              <a:t>管理日志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7308304" y="6137920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授权</a:t>
            </a:r>
            <a:r>
              <a:rPr lang="zh-CN" altLang="en-US" dirty="0" smtClean="0"/>
              <a:t>管理日志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012160" y="4869160"/>
            <a:ext cx="122413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62" idx="2"/>
          </p:cNvCxnSpPr>
          <p:nvPr/>
        </p:nvCxnSpPr>
        <p:spPr>
          <a:xfrm>
            <a:off x="6012160" y="4869160"/>
            <a:ext cx="129614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60" idx="2"/>
          </p:cNvCxnSpPr>
          <p:nvPr/>
        </p:nvCxnSpPr>
        <p:spPr>
          <a:xfrm flipV="1">
            <a:off x="6012160" y="4581128"/>
            <a:ext cx="12961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zh-CN" altLang="en-US" dirty="0" smtClean="0"/>
              <a:t>划分服务如下：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980728"/>
            <a:ext cx="15841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机构服务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3140968"/>
            <a:ext cx="15841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人员服务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5373216"/>
            <a:ext cx="15841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064" y="1268760"/>
            <a:ext cx="15841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授权服务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8064" y="5013176"/>
            <a:ext cx="15841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名单服务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2411760" y="836712"/>
            <a:ext cx="14401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27784" y="764704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机构管理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699792" y="141277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机构管理</a:t>
            </a:r>
            <a:endParaRPr lang="en-US" altLang="zh-CN" dirty="0" smtClean="0"/>
          </a:p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12" name="椭圆 11"/>
          <p:cNvSpPr/>
          <p:nvPr/>
        </p:nvSpPr>
        <p:spPr>
          <a:xfrm>
            <a:off x="2699792" y="2348880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699792" y="2924944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岗位管理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699792" y="3501008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2411760" y="2636912"/>
            <a:ext cx="144016" cy="1872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699792" y="4077072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2339752" y="5229200"/>
            <a:ext cx="14401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27784" y="5085184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应用管理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627784" y="5589240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菜单管理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627784" y="6137920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应用管理</a:t>
            </a:r>
            <a:endParaRPr lang="en-US" altLang="zh-CN" dirty="0" smtClean="0"/>
          </a:p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6876256" y="980728"/>
            <a:ext cx="14401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92280" y="548680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角色管理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092280" y="105273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人员授权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164288" y="1700808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机构授权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164288" y="2204864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角色授权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7164288" y="2780928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授权管理</a:t>
            </a:r>
            <a:endParaRPr lang="en-US" altLang="zh-CN" dirty="0" smtClean="0"/>
          </a:p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27" name="椭圆 26"/>
          <p:cNvSpPr/>
          <p:nvPr/>
        </p:nvSpPr>
        <p:spPr>
          <a:xfrm>
            <a:off x="7020272" y="4797152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>
            <a:off x="6804248" y="4725144"/>
            <a:ext cx="14401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707904" y="1556792"/>
            <a:ext cx="3888432" cy="13681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拆分原则二：考虑实体的生命周期，同一个生命周期的在一起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3157811"/>
          </a:xfrm>
        </p:spPr>
        <p:txBody>
          <a:bodyPr/>
          <a:lstStyle/>
          <a:p>
            <a:r>
              <a:rPr lang="zh-CN" altLang="en-US" dirty="0" smtClean="0"/>
              <a:t>岗位是机构和人员多对多的关联对象。那么它应该归属</a:t>
            </a:r>
            <a:r>
              <a:rPr lang="zh-CN" altLang="en-US" b="1" dirty="0" smtClean="0"/>
              <a:t>机构服务</a:t>
            </a:r>
            <a:r>
              <a:rPr lang="zh-CN" altLang="en-US" dirty="0" smtClean="0"/>
              <a:t>，还是</a:t>
            </a:r>
            <a:r>
              <a:rPr lang="zh-CN" altLang="en-US" b="1" dirty="0" smtClean="0"/>
              <a:t>人员服务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按需求，新增人员一定需要分配岗位，删除人员，则岗位也删除， 岗位与人员是</a:t>
            </a:r>
            <a:r>
              <a:rPr lang="zh-CN" altLang="en-US" dirty="0" smtClean="0">
                <a:solidFill>
                  <a:srgbClr val="FF0000"/>
                </a:solidFill>
              </a:rPr>
              <a:t>同一生命周期</a:t>
            </a:r>
            <a:r>
              <a:rPr lang="zh-CN" altLang="en-US" dirty="0" smtClean="0"/>
              <a:t>的，故岗位划分到</a:t>
            </a:r>
            <a:r>
              <a:rPr lang="zh-CN" altLang="en-US" b="1" dirty="0" smtClean="0"/>
              <a:t>人员服务</a:t>
            </a:r>
            <a:r>
              <a:rPr lang="zh-CN" altLang="en-US" dirty="0" smtClean="0"/>
              <a:t>中。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619672" y="177281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868144" y="177281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851920" y="177281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岗位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6"/>
          </p:cNvCxnSpPr>
          <p:nvPr/>
        </p:nvCxnSpPr>
        <p:spPr>
          <a:xfrm>
            <a:off x="3203848" y="2132856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5" idx="2"/>
          </p:cNvCxnSpPr>
          <p:nvPr/>
        </p:nvCxnSpPr>
        <p:spPr>
          <a:xfrm>
            <a:off x="5436096" y="2132856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拆分原则三：</a:t>
            </a:r>
            <a:r>
              <a:rPr lang="zh-CN" altLang="en-US" dirty="0" smtClean="0"/>
              <a:t>考虑业务变化，同时变化的应该在一起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77072"/>
            <a:ext cx="8229600" cy="22937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各种日志信息是跟随各自的业务进行变化的， 例如授权管理规则改了，则记录的授权管理日志则会</a:t>
            </a:r>
            <a:r>
              <a:rPr lang="zh-CN" altLang="en-US" dirty="0" smtClean="0">
                <a:solidFill>
                  <a:srgbClr val="FF0000"/>
                </a:solidFill>
              </a:rPr>
              <a:t>同时变化</a:t>
            </a:r>
            <a:r>
              <a:rPr lang="zh-CN" altLang="en-US" dirty="0" smtClean="0"/>
              <a:t>， 所以不应该拆分。  四种日志应该归属到各自的服务中。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5580112" y="2204864"/>
            <a:ext cx="1584176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763688" y="141277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机构管理日志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763688" y="2060848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人员管理日志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763688" y="2708920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zh-CN" altLang="en-US" dirty="0" smtClean="0"/>
              <a:t>管理日志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763688" y="3329608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授权</a:t>
            </a:r>
            <a:r>
              <a:rPr lang="zh-CN" altLang="en-US" dirty="0" smtClean="0"/>
              <a:t>管理日志</a:t>
            </a:r>
            <a:endParaRPr lang="zh-CN" altLang="en-US" dirty="0"/>
          </a:p>
        </p:txBody>
      </p:sp>
      <p:sp>
        <p:nvSpPr>
          <p:cNvPr id="18" name="燕尾形箭头 17"/>
          <p:cNvSpPr/>
          <p:nvPr/>
        </p:nvSpPr>
        <p:spPr>
          <a:xfrm>
            <a:off x="3779912" y="2564904"/>
            <a:ext cx="144016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/>
          <p:cNvSpPr/>
          <p:nvPr/>
        </p:nvSpPr>
        <p:spPr>
          <a:xfrm>
            <a:off x="4211960" y="1340768"/>
            <a:ext cx="1800200" cy="16561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707904" y="1556792"/>
            <a:ext cx="3888432" cy="13681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拆分原则四：考虑系统非功能属性做出妥协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3157811"/>
          </a:xfrm>
        </p:spPr>
        <p:txBody>
          <a:bodyPr/>
          <a:lstStyle/>
          <a:p>
            <a:r>
              <a:rPr lang="zh-CN" altLang="en-US" dirty="0" smtClean="0"/>
              <a:t>角色从第一个原则，按用例来划分属于应用资源管理，应该划分到</a:t>
            </a:r>
            <a:r>
              <a:rPr lang="zh-CN" altLang="en-US" b="1" dirty="0" smtClean="0"/>
              <a:t>应用服务</a:t>
            </a:r>
            <a:r>
              <a:rPr lang="zh-CN" altLang="en-US" dirty="0" smtClean="0"/>
              <a:t>中。但是考虑到</a:t>
            </a:r>
            <a:r>
              <a:rPr lang="zh-CN" altLang="en-US" dirty="0" smtClean="0">
                <a:solidFill>
                  <a:srgbClr val="FF0000"/>
                </a:solidFill>
              </a:rPr>
              <a:t>性能</a:t>
            </a:r>
            <a:r>
              <a:rPr lang="zh-CN" altLang="en-US" dirty="0" smtClean="0"/>
              <a:t>，应用中创建角色是一次性的，无性能要求，但是在授权中，则需要频繁访问。可归属到</a:t>
            </a:r>
            <a:r>
              <a:rPr lang="zh-CN" altLang="en-US" b="1" dirty="0" smtClean="0"/>
              <a:t>授权服务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619672" y="177281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应用菜单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868144" y="177281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授权</a:t>
            </a:r>
          </a:p>
        </p:txBody>
      </p:sp>
      <p:sp>
        <p:nvSpPr>
          <p:cNvPr id="6" name="椭圆 5"/>
          <p:cNvSpPr/>
          <p:nvPr/>
        </p:nvSpPr>
        <p:spPr>
          <a:xfrm>
            <a:off x="3851920" y="1772816"/>
            <a:ext cx="15841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6"/>
          </p:cNvCxnSpPr>
          <p:nvPr/>
        </p:nvCxnSpPr>
        <p:spPr>
          <a:xfrm>
            <a:off x="3203848" y="2132856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5" idx="2"/>
          </p:cNvCxnSpPr>
          <p:nvPr/>
        </p:nvCxnSpPr>
        <p:spPr>
          <a:xfrm>
            <a:off x="5436096" y="2132856"/>
            <a:ext cx="4320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拆分原则五：划分上下游关系，避免双向依赖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04248" y="1268760"/>
            <a:ext cx="1152128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机构服务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64088" y="2924944"/>
            <a:ext cx="1152128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人员服务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68344" y="2924944"/>
            <a:ext cx="1152128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32240" y="4437112"/>
            <a:ext cx="1152128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授权服务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55976" y="1340768"/>
            <a:ext cx="1152128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名单服务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644008" y="2132856"/>
            <a:ext cx="680803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668344" y="2060848"/>
            <a:ext cx="504056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740352" y="3645024"/>
            <a:ext cx="137470" cy="6686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6300192" y="3717032"/>
            <a:ext cx="432048" cy="5760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0032" y="2060848"/>
            <a:ext cx="6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44208" y="1988840"/>
            <a:ext cx="6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68344" y="1988840"/>
            <a:ext cx="6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2360" y="3645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92080" y="2564904"/>
            <a:ext cx="6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下游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00192" y="26369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下游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6376" y="2564904"/>
            <a:ext cx="7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下游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12360" y="4149080"/>
            <a:ext cx="7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下游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43" idx="1"/>
          </p:cNvCxnSpPr>
          <p:nvPr/>
        </p:nvCxnSpPr>
        <p:spPr>
          <a:xfrm flipH="1">
            <a:off x="6300192" y="2060848"/>
            <a:ext cx="288034" cy="7607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24128" y="35730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56176" y="4149080"/>
            <a:ext cx="73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下游</a:t>
            </a:r>
            <a:endParaRPr lang="zh-CN" altLang="en-US" dirty="0"/>
          </a:p>
        </p:txBody>
      </p: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107504" y="2420888"/>
            <a:ext cx="5112568" cy="37444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下游可以调用上游服务</a:t>
            </a:r>
            <a:endParaRPr lang="en-US" altLang="zh-CN" dirty="0" smtClean="0"/>
          </a:p>
          <a:p>
            <a:r>
              <a:rPr lang="zh-CN" altLang="en-US" dirty="0" smtClean="0"/>
              <a:t>上游不应该调用下级服务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应该采用消息通知。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 smtClean="0"/>
              <a:t>例如：机构调整人，人员需要调整，则机构服务应该发送消息， 人员服务应该订阅该消息，处理相关的变化。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569</Words>
  <Application>Microsoft Office PowerPoint</Application>
  <PresentationFormat>全屏显示(4:3)</PresentationFormat>
  <Paragraphs>124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微服务拆分原则</vt:lpstr>
      <vt:lpstr>幻灯片 2</vt:lpstr>
      <vt:lpstr>拆分原则一：以业务为中心，分析功能用例，按用例做基本划分。</vt:lpstr>
      <vt:lpstr>划分服务如下：</vt:lpstr>
      <vt:lpstr>拆分原则二：考虑实体的生命周期，同一个生命周期的在一起</vt:lpstr>
      <vt:lpstr>拆分原则三：考虑业务变化，同时变化的应该在一起</vt:lpstr>
      <vt:lpstr>拆分原则四：考虑系统非功能属性做出妥协</vt:lpstr>
      <vt:lpstr>拆分原则五：划分上下游关系，避免双向依赖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hongzy</dc:creator>
  <cp:lastModifiedBy>hongzy</cp:lastModifiedBy>
  <cp:revision>20</cp:revision>
  <dcterms:created xsi:type="dcterms:W3CDTF">2018-12-30T08:18:24Z</dcterms:created>
  <dcterms:modified xsi:type="dcterms:W3CDTF">2018-12-30T10:04:37Z</dcterms:modified>
</cp:coreProperties>
</file>