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754EC-F25E-CEE9-08C5-278DF5747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C68CB9-6892-5885-8E68-127C79761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94B7DE-2BE0-CDC8-5F7B-C3625D05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A2D4A3-61D9-BEF9-E8AA-A594F183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8C99E-F284-3ADB-9A17-2D6D759F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5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67894-C435-55C8-965C-E628CDA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717EF0-1661-11A1-8BC5-2C6262A9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4D920-2F68-C8C3-6BD2-63D1D8D3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CCAAA7-140A-1BE1-8A70-9CFE3069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8A706-555F-6AD4-4933-821F439F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249CD7-E396-7B59-57B3-4236055A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571B51-21FD-11E1-65D8-3D23E45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EE292-C30B-3F2B-B749-96F80786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849DE-1247-3397-9BBF-43EA889D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3158DF-C8E3-5D71-6E9A-ED3D2EC0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8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C840F-1315-1BAB-334D-C1ECF3B4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A1193-A77E-759A-BED7-9FB6BDBB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8D28F3-32DD-4D95-76AA-9084F519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603603-C9FC-A7A5-E247-CB117211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BBFC6-072A-6517-7EB4-3C7C0FD4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6228D-8385-D52A-5188-E1C97D3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1E78FD-2A56-6D1B-8B13-5C8DE2BB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495D2-5382-14ED-902C-768896AB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21BBF-6B72-ACF2-CFF4-40A2126A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91B65B-32DE-9AAF-3F3A-5DF16FC4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6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43CFD-2C12-7A74-6D5A-2286C498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9A2FC-05E2-18C7-2780-12CC2FFBE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DA2CC9-B857-683A-D942-E4C8A6F0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A08D57-AF88-5079-938F-61FE4EE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7C5BF3-9206-1FB0-3516-0F0D572E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27B3AE-831B-58EB-2ECD-EFDF35B0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8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F68F4-2281-DAF4-73EC-4CFF4031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F02FA5-4E3C-F09E-EC3F-5EFBB6D6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8AE855-8699-46C7-A47B-C1C514D61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4DA78C-C2D4-5555-A4B7-6EB5847C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A2D9E5-0A39-E28F-615C-D84D74CA9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1DF071-65B3-D44C-898D-5D4EF212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9AFE43-4168-6F4E-A25E-A9B1923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2E4C15-ED32-D000-DA82-9109E8CF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6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8D9FD-9E49-56D4-7984-F2A5FEBB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6FF5C2-12F9-649E-9CCA-27155068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D61A5F-8FFE-9302-C06E-BC9864A9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FEBE1A-0FC5-44D8-D467-BEA4A41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3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8913CB-3FF3-27CF-76A0-07D0C41A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53C135-0B46-5233-4F1F-FD92F257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B5297-04E3-6777-ADD0-65536C81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2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94BB6-16C8-9A1A-E73D-AB3C4510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695A55-8CE7-3747-39E6-FE696785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B3B3CF-6A58-E813-7479-D7BC27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51C120-F85A-900E-A5EF-A3BF2748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D59C3F-36F2-6AFF-30D3-81CF5925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824A0D-C388-3419-89B1-2292E9D9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7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EBF72-258D-03A8-18C3-A67F75A5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03C01A-EFEB-9F26-C4B8-040AAD17E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4A60E4-9CC7-30D0-1615-5A805881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229ED6-BA57-D5FB-E2FF-12CD66D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0B1851-D305-522C-5390-2C60C616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2649B0-26D5-1725-4305-1DF15878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CC3BBA-9BC0-C5FF-DAB2-1B0905BD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B2E0D-3118-50B0-7487-BB26AECA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64A87-7665-5A7B-CF94-F8E002B52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EC73-0D7E-40B4-BEE0-61E8D8B7BA3B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DF7A18-A89E-418D-8DC8-066AB967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1117D-FB88-90C6-D0F5-D4780290A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0822-E950-4D09-8F86-FDEDDE160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8C11C5-F36B-1731-CDE1-3AA61D14E0EF}"/>
              </a:ext>
            </a:extLst>
          </p:cNvPr>
          <p:cNvSpPr txBox="1"/>
          <p:nvPr/>
        </p:nvSpPr>
        <p:spPr>
          <a:xfrm>
            <a:off x="2115070" y="3198167"/>
            <a:ext cx="796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Question 01 / PROJECTION</a:t>
            </a:r>
            <a:r>
              <a:rPr lang="zh-TW" altLang="en-US" sz="2400" dirty="0"/>
              <a:t> </a:t>
            </a:r>
            <a:r>
              <a:rPr lang="en-US" altLang="zh-TW" sz="2400" dirty="0"/>
              <a:t>works</a:t>
            </a:r>
            <a:r>
              <a:rPr lang="zh-TW" altLang="en-US" sz="2400" dirty="0"/>
              <a:t> </a:t>
            </a:r>
            <a:r>
              <a:rPr lang="en-US" altLang="zh-TW" sz="2400" dirty="0"/>
              <a:t>different on BOX and MESH?</a:t>
            </a:r>
          </a:p>
        </p:txBody>
      </p:sp>
    </p:spTree>
    <p:extLst>
      <p:ext uri="{BB962C8B-B14F-4D97-AF65-F5344CB8AC3E}">
        <p14:creationId xmlns:p14="http://schemas.microsoft.com/office/powerpoint/2010/main" val="35011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158194-160C-9CE0-0CDF-8D0C8B87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25ADD94-B1CD-168F-F948-A6F24FC5EB6A}"/>
              </a:ext>
            </a:extLst>
          </p:cNvPr>
          <p:cNvSpPr/>
          <p:nvPr/>
        </p:nvSpPr>
        <p:spPr>
          <a:xfrm>
            <a:off x="376518" y="2420471"/>
            <a:ext cx="1676400" cy="206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DACEF9-ECAE-940F-C2DC-00062988CF1F}"/>
              </a:ext>
            </a:extLst>
          </p:cNvPr>
          <p:cNvSpPr/>
          <p:nvPr/>
        </p:nvSpPr>
        <p:spPr>
          <a:xfrm>
            <a:off x="376518" y="4486837"/>
            <a:ext cx="1676400" cy="206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D1E7A3-A596-22A4-BB10-783FE1EE1223}"/>
              </a:ext>
            </a:extLst>
          </p:cNvPr>
          <p:cNvSpPr txBox="1"/>
          <p:nvPr/>
        </p:nvSpPr>
        <p:spPr>
          <a:xfrm>
            <a:off x="7709047" y="5197297"/>
            <a:ext cx="276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cannot work on BOX</a:t>
            </a:r>
          </a:p>
        </p:txBody>
      </p:sp>
    </p:spTree>
    <p:extLst>
      <p:ext uri="{BB962C8B-B14F-4D97-AF65-F5344CB8AC3E}">
        <p14:creationId xmlns:p14="http://schemas.microsoft.com/office/powerpoint/2010/main" val="316215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57474BB-80F0-BFA7-9F4A-1F61C0F4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CAEDF7-52EE-D8C6-6290-E121DC03DA76}"/>
              </a:ext>
            </a:extLst>
          </p:cNvPr>
          <p:cNvSpPr/>
          <p:nvPr/>
        </p:nvSpPr>
        <p:spPr>
          <a:xfrm>
            <a:off x="376518" y="2420471"/>
            <a:ext cx="1676400" cy="206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D4022B-B7FB-AF22-30FE-FA4755CF3CC6}"/>
              </a:ext>
            </a:extLst>
          </p:cNvPr>
          <p:cNvSpPr/>
          <p:nvPr/>
        </p:nvSpPr>
        <p:spPr>
          <a:xfrm>
            <a:off x="376518" y="4370297"/>
            <a:ext cx="1676400" cy="206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4C7B17-2643-0914-C9DA-CE907660812F}"/>
              </a:ext>
            </a:extLst>
          </p:cNvPr>
          <p:cNvSpPr txBox="1"/>
          <p:nvPr/>
        </p:nvSpPr>
        <p:spPr>
          <a:xfrm>
            <a:off x="7810741" y="5197297"/>
            <a:ext cx="25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can work on MESH</a:t>
            </a:r>
          </a:p>
        </p:txBody>
      </p:sp>
    </p:spTree>
    <p:extLst>
      <p:ext uri="{BB962C8B-B14F-4D97-AF65-F5344CB8AC3E}">
        <p14:creationId xmlns:p14="http://schemas.microsoft.com/office/powerpoint/2010/main" val="29878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0B5A1A0-0F47-B0D8-47B4-2707D541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EC4660-A9DB-93AB-441F-FEB753839792}"/>
              </a:ext>
            </a:extLst>
          </p:cNvPr>
          <p:cNvSpPr/>
          <p:nvPr/>
        </p:nvSpPr>
        <p:spPr>
          <a:xfrm>
            <a:off x="376518" y="2420471"/>
            <a:ext cx="1676400" cy="206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DFA63C-5EC9-CB58-F4C3-288CAC013CC9}"/>
              </a:ext>
            </a:extLst>
          </p:cNvPr>
          <p:cNvSpPr/>
          <p:nvPr/>
        </p:nvSpPr>
        <p:spPr>
          <a:xfrm>
            <a:off x="376518" y="4356847"/>
            <a:ext cx="1676400" cy="3361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332880-59D6-FC21-F89B-3EBAF2CC4313}"/>
              </a:ext>
            </a:extLst>
          </p:cNvPr>
          <p:cNvSpPr txBox="1"/>
          <p:nvPr/>
        </p:nvSpPr>
        <p:spPr>
          <a:xfrm>
            <a:off x="6966536" y="5197297"/>
            <a:ext cx="424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can work on both BOX and mesh</a:t>
            </a:r>
          </a:p>
        </p:txBody>
      </p:sp>
    </p:spTree>
    <p:extLst>
      <p:ext uri="{BB962C8B-B14F-4D97-AF65-F5344CB8AC3E}">
        <p14:creationId xmlns:p14="http://schemas.microsoft.com/office/powerpoint/2010/main" val="406240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C486C8-96BA-0972-357A-292E7CAF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BC7DA8-7BFB-1C7A-A3E6-093F44576372}"/>
              </a:ext>
            </a:extLst>
          </p:cNvPr>
          <p:cNvSpPr/>
          <p:nvPr/>
        </p:nvSpPr>
        <p:spPr>
          <a:xfrm>
            <a:off x="376518" y="2420471"/>
            <a:ext cx="1676400" cy="2061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C3C5CA-D7F8-0D51-E121-E98873A7724F}"/>
              </a:ext>
            </a:extLst>
          </p:cNvPr>
          <p:cNvSpPr/>
          <p:nvPr/>
        </p:nvSpPr>
        <p:spPr>
          <a:xfrm>
            <a:off x="376518" y="4356847"/>
            <a:ext cx="1676400" cy="3361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CD686-8AB2-4DC7-22E9-6DA6837EBEBE}"/>
              </a:ext>
            </a:extLst>
          </p:cNvPr>
          <p:cNvSpPr txBox="1"/>
          <p:nvPr/>
        </p:nvSpPr>
        <p:spPr>
          <a:xfrm>
            <a:off x="6966536" y="5197297"/>
            <a:ext cx="424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can work on both BOX and mesh</a:t>
            </a:r>
          </a:p>
        </p:txBody>
      </p:sp>
    </p:spTree>
    <p:extLst>
      <p:ext uri="{BB962C8B-B14F-4D97-AF65-F5344CB8AC3E}">
        <p14:creationId xmlns:p14="http://schemas.microsoft.com/office/powerpoint/2010/main" val="40789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D8AB92F-0FF3-56A2-B3B0-B54488A322A4}"/>
              </a:ext>
            </a:extLst>
          </p:cNvPr>
          <p:cNvSpPr txBox="1"/>
          <p:nvPr/>
        </p:nvSpPr>
        <p:spPr>
          <a:xfrm>
            <a:off x="4164670" y="3198167"/>
            <a:ext cx="386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Question 02 / artist1.draw() ?</a:t>
            </a:r>
          </a:p>
        </p:txBody>
      </p:sp>
    </p:spTree>
    <p:extLst>
      <p:ext uri="{BB962C8B-B14F-4D97-AF65-F5344CB8AC3E}">
        <p14:creationId xmlns:p14="http://schemas.microsoft.com/office/powerpoint/2010/main" val="105989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9725700-1F30-0897-80FF-DB27A56A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4FA153D-F068-66C4-400A-CD82DDF98803}"/>
              </a:ext>
            </a:extLst>
          </p:cNvPr>
          <p:cNvSpPr/>
          <p:nvPr/>
        </p:nvSpPr>
        <p:spPr>
          <a:xfrm>
            <a:off x="376518" y="3200400"/>
            <a:ext cx="1676400" cy="12057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DE7BB2-722D-0376-75F4-F4FEBB77B158}"/>
              </a:ext>
            </a:extLst>
          </p:cNvPr>
          <p:cNvSpPr/>
          <p:nvPr/>
        </p:nvSpPr>
        <p:spPr>
          <a:xfrm>
            <a:off x="4607859" y="2241175"/>
            <a:ext cx="1676400" cy="1102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ABF998-4857-A3C7-493A-B5E8DA29541B}"/>
              </a:ext>
            </a:extLst>
          </p:cNvPr>
          <p:cNvSpPr txBox="1"/>
          <p:nvPr/>
        </p:nvSpPr>
        <p:spPr>
          <a:xfrm>
            <a:off x="7085574" y="5197297"/>
            <a:ext cx="4007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It can visualize with the plug in</a:t>
            </a:r>
          </a:p>
        </p:txBody>
      </p:sp>
    </p:spTree>
    <p:extLst>
      <p:ext uri="{BB962C8B-B14F-4D97-AF65-F5344CB8AC3E}">
        <p14:creationId xmlns:p14="http://schemas.microsoft.com/office/powerpoint/2010/main" val="134250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18FCE94-AF22-3BDC-2B2A-DB3A7AD8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4FA153D-F068-66C4-400A-CD82DDF98803}"/>
              </a:ext>
            </a:extLst>
          </p:cNvPr>
          <p:cNvSpPr/>
          <p:nvPr/>
        </p:nvSpPr>
        <p:spPr>
          <a:xfrm>
            <a:off x="376518" y="3200400"/>
            <a:ext cx="1676400" cy="12057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DE7BB2-722D-0376-75F4-F4FEBB77B158}"/>
              </a:ext>
            </a:extLst>
          </p:cNvPr>
          <p:cNvSpPr/>
          <p:nvPr/>
        </p:nvSpPr>
        <p:spPr>
          <a:xfrm>
            <a:off x="4607859" y="2241175"/>
            <a:ext cx="1676400" cy="1102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ABF998-4857-A3C7-493A-B5E8DA29541B}"/>
              </a:ext>
            </a:extLst>
          </p:cNvPr>
          <p:cNvSpPr txBox="1"/>
          <p:nvPr/>
        </p:nvSpPr>
        <p:spPr>
          <a:xfrm>
            <a:off x="6981122" y="5197297"/>
            <a:ext cx="421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It shows nothing with the artist?</a:t>
            </a:r>
          </a:p>
        </p:txBody>
      </p:sp>
    </p:spTree>
    <p:extLst>
      <p:ext uri="{BB962C8B-B14F-4D97-AF65-F5344CB8AC3E}">
        <p14:creationId xmlns:p14="http://schemas.microsoft.com/office/powerpoint/2010/main" val="234356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</dc:creator>
  <cp:lastModifiedBy>SU</cp:lastModifiedBy>
  <cp:revision>1</cp:revision>
  <dcterms:created xsi:type="dcterms:W3CDTF">2023-03-03T10:49:12Z</dcterms:created>
  <dcterms:modified xsi:type="dcterms:W3CDTF">2023-03-03T10:59:48Z</dcterms:modified>
</cp:coreProperties>
</file>