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2/02/2012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each outcome and iteration. Stores them with stats from previous runs.</a:t>
            </a:r>
          </a:p>
          <a:p>
            <a:r>
              <a:rPr lang="en-NZ" dirty="0" err="1" smtClean="0"/>
              <a:t>calcFinalStats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iterations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smtClean="0"/>
              <a:t>runs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Contains run stats for all runs</a:t>
            </a:r>
          </a:p>
          <a:p>
            <a:pPr lvl="1"/>
            <a:r>
              <a:rPr lang="en-NZ" dirty="0" smtClean="0"/>
              <a:t>a list of run stats</a:t>
            </a:r>
          </a:p>
          <a:p>
            <a:r>
              <a:rPr lang="en-NZ" dirty="0" err="1" smtClean="0"/>
              <a:t>runs.averaged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calcFinalResults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</a:t>
            </a:r>
            <a:r>
              <a:rPr lang="en-NZ" dirty="0" smtClean="0"/>
              <a:t>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</a:t>
            </a:r>
            <a:r>
              <a:rPr lang="en-NZ" dirty="0" smtClean="0"/>
              <a:t>function </a:t>
            </a:r>
            <a:r>
              <a:rPr lang="en-NZ" dirty="0" smtClean="0"/>
              <a:t>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</a:t>
            </a:r>
            <a:r>
              <a:rPr lang="en-NZ" dirty="0" smtClean="0"/>
              <a:t>transformed by transition probabilitie</a:t>
            </a:r>
            <a:r>
              <a:rPr lang="en-NZ" dirty="0" smtClean="0"/>
              <a:t>s, models or set to desired categorical adjustment proportions</a:t>
            </a:r>
            <a:r>
              <a:rPr lang="en-NZ" dirty="0" smtClean="0"/>
              <a:t> </a:t>
            </a:r>
            <a:endParaRPr lang="en-NZ" dirty="0" smtClean="0"/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</a:t>
            </a:r>
            <a:r>
              <a:rPr lang="en-NZ" dirty="0" smtClean="0"/>
              <a:t>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</a:t>
            </a:r>
            <a:r>
              <a:rPr lang="en-NZ" dirty="0"/>
              <a:t>run stat is essentially a function that </a:t>
            </a:r>
            <a:r>
              <a:rPr lang="en-NZ" dirty="0" smtClean="0"/>
              <a:t>takes </a:t>
            </a:r>
            <a:r>
              <a:rPr lang="en-NZ" dirty="0"/>
              <a:t>an outcome matrix and produces an aggregate value for each </a:t>
            </a:r>
            <a:r>
              <a:rPr lang="en-NZ" dirty="0" smtClean="0"/>
              <a:t>iteration</a:t>
            </a:r>
          </a:p>
          <a:p>
            <a:r>
              <a:rPr lang="en-NZ" dirty="0"/>
              <a:t>This aggregate value may </a:t>
            </a:r>
            <a:r>
              <a:rPr lang="en-NZ" dirty="0" smtClean="0"/>
              <a:t>be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calcFinalResults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across multiple iterations and statistics can by generated from the results of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 smtClean="0"/>
              <a:t>transformation probabilities specified in a file</a:t>
            </a:r>
          </a:p>
          <a:p>
            <a:r>
              <a:rPr lang="en-NZ" dirty="0" smtClean="0"/>
              <a:t>Generate </a:t>
            </a:r>
            <a:r>
              <a:rPr lang="en-NZ" dirty="0" smtClean="0"/>
              <a:t>descriptive statistics </a:t>
            </a:r>
            <a:r>
              <a:rPr lang="en-NZ" dirty="0" smtClean="0"/>
              <a:t>from </a:t>
            </a:r>
            <a:r>
              <a:rPr lang="en-NZ" dirty="0" smtClean="0"/>
              <a:t>the results of each iteration </a:t>
            </a:r>
            <a:r>
              <a:rPr lang="en-NZ" dirty="0" smtClean="0"/>
              <a:t>including frequencies</a:t>
            </a:r>
            <a:r>
              <a:rPr lang="en-NZ" dirty="0" smtClean="0"/>
              <a:t>, means, </a:t>
            </a:r>
            <a:r>
              <a:rPr lang="en-NZ" dirty="0" err="1" smtClean="0"/>
              <a:t>quantiles</a:t>
            </a:r>
            <a:r>
              <a:rPr lang="en-NZ" dirty="0" smtClean="0"/>
              <a:t>, and </a:t>
            </a:r>
            <a:r>
              <a:rPr lang="en-NZ" dirty="0" smtClean="0"/>
              <a:t>summaries</a:t>
            </a:r>
          </a:p>
          <a:p>
            <a:r>
              <a:rPr lang="en-NZ" dirty="0" smtClean="0"/>
              <a:t>Perform multiple runs of simulation and average descriptive statistics across multiple runs</a:t>
            </a:r>
            <a:endParaRPr lang="en-NZ" dirty="0" smtClean="0"/>
          </a:p>
          <a:p>
            <a:r>
              <a:rPr lang="en-NZ" dirty="0" smtClean="0"/>
              <a:t>Allow scenario testing via the modification of </a:t>
            </a:r>
            <a:r>
              <a:rPr lang="en-NZ" dirty="0" smtClean="0"/>
              <a:t>simulation variables so the </a:t>
            </a:r>
            <a:r>
              <a:rPr lang="en-NZ" dirty="0" smtClean="0"/>
              <a:t>flow-on effects can be observed</a:t>
            </a:r>
            <a:endParaRPr lang="en-NZ" dirty="0" smtClean="0"/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</a:t>
            </a:r>
            <a:r>
              <a:rPr lang="en-NZ" dirty="0" smtClean="0"/>
              <a:t>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</a:t>
            </a:r>
            <a:r>
              <a:rPr lang="en-NZ" dirty="0" smtClean="0"/>
              <a:t>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</a:t>
            </a:r>
            <a:r>
              <a:rPr lang="en-NZ" dirty="0" smtClean="0"/>
              <a:t>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</a:t>
            </a:r>
            <a:r>
              <a:rPr lang="en-NZ" dirty="0" smtClean="0"/>
              <a:t>descriptions, </a:t>
            </a:r>
            <a:r>
              <a:rPr lang="en-NZ" dirty="0" smtClean="0"/>
              <a:t>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</a:t>
            </a:r>
            <a:r>
              <a:rPr lang="en-NZ" dirty="0" smtClean="0"/>
              <a:t>file</a:t>
            </a:r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1681</Words>
  <Application>Microsoft Office PowerPoint</Application>
  <PresentationFormat>On-screen Show (4:3)</PresentationFormat>
  <Paragraphs>392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calcFinalResults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55</cp:revision>
  <cp:lastPrinted>2012-02-01T21:31:14Z</cp:lastPrinted>
  <dcterms:created xsi:type="dcterms:W3CDTF">2012-01-26T01:31:21Z</dcterms:created>
  <dcterms:modified xsi:type="dcterms:W3CDTF">2012-02-01T21:48:11Z</dcterms:modified>
</cp:coreProperties>
</file>