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70" r:id="rId6"/>
    <p:sldId id="261" r:id="rId7"/>
    <p:sldId id="269" r:id="rId8"/>
    <p:sldId id="264" r:id="rId9"/>
    <p:sldId id="268" r:id="rId10"/>
    <p:sldId id="267" r:id="rId11"/>
    <p:sldId id="266" r:id="rId12"/>
    <p:sldId id="265" r:id="rId13"/>
    <p:sldId id="257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26/01/2012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r>
              <a:rPr lang="en-NZ" dirty="0" smtClean="0"/>
              <a:t>()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method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</a:t>
            </a:r>
            <a:r>
              <a:rPr lang="en-NZ" dirty="0" smtClean="0"/>
              <a:t>are </a:t>
            </a:r>
            <a:r>
              <a:rPr lang="en-NZ" dirty="0" smtClean="0"/>
              <a:t>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  <a:endParaRPr lang="en-N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GENERATE RUN STATS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Terminology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SIMFRAME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smtClean="0"/>
              <a:t>)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660</Words>
  <Application>Microsoft Office PowerPoint</Application>
  <PresentationFormat>On-screen Show (4:3)</PresentationFormat>
  <Paragraphs>264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Terminology</vt:lpstr>
      <vt:lpstr>Slide 3</vt:lpstr>
      <vt:lpstr>SIMFRAME</vt:lpstr>
      <vt:lpstr>Simframe environment (Simenv)</vt:lpstr>
      <vt:lpstr>Simframe</vt:lpstr>
      <vt:lpstr>Simframe</vt:lpstr>
      <vt:lpstr>The master simframe</vt:lpstr>
      <vt:lpstr>Simframe definition file</vt:lpstr>
      <vt:lpstr>Simframe definition file</vt:lpstr>
      <vt:lpstr>1 simframe per environment</vt:lpstr>
      <vt:lpstr>simulateRun()</vt:lpstr>
      <vt:lpstr>Slide 13</vt:lpstr>
      <vt:lpstr>GENERATE RUN STATS</vt:lpstr>
    </vt:vector>
  </TitlesOfParts>
  <Company>The Faculty of Arts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oman002</cp:lastModifiedBy>
  <cp:revision>30</cp:revision>
  <dcterms:created xsi:type="dcterms:W3CDTF">2012-01-26T01:31:21Z</dcterms:created>
  <dcterms:modified xsi:type="dcterms:W3CDTF">2012-01-26T05:38:48Z</dcterms:modified>
</cp:coreProperties>
</file>