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76" r:id="rId6"/>
    <p:sldId id="270" r:id="rId7"/>
    <p:sldId id="271" r:id="rId8"/>
    <p:sldId id="273" r:id="rId9"/>
    <p:sldId id="274" r:id="rId10"/>
    <p:sldId id="275" r:id="rId11"/>
    <p:sldId id="261" r:id="rId12"/>
    <p:sldId id="269" r:id="rId13"/>
    <p:sldId id="264" r:id="rId14"/>
    <p:sldId id="268" r:id="rId15"/>
    <p:sldId id="267" r:id="rId16"/>
    <p:sldId id="266" r:id="rId17"/>
    <p:sldId id="272" r:id="rId18"/>
    <p:sldId id="265" r:id="rId19"/>
    <p:sldId id="257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the global list variable </a:t>
            </a: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propens.all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method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  <a:endParaRPr lang="en-N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GENERATE RUN STATS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SIMFRAME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contents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Models</a:t>
            </a:r>
          </a:p>
          <a:p>
            <a:pPr lvl="1"/>
            <a:r>
              <a:rPr lang="en-NZ" dirty="0"/>
              <a:t> </a:t>
            </a:r>
            <a:r>
              <a:rPr lang="en-NZ" dirty="0" smtClean="0"/>
              <a:t>list of generalized linear models. These contain model equations, </a:t>
            </a:r>
            <a:r>
              <a:rPr lang="en-NZ" dirty="0" err="1" smtClean="0"/>
              <a:t>ie</a:t>
            </a:r>
            <a:r>
              <a:rPr lang="en-NZ" dirty="0" smtClean="0"/>
              <a:t>: variable names and their co-</a:t>
            </a:r>
            <a:r>
              <a:rPr lang="en-NZ" dirty="0" err="1" smtClean="0"/>
              <a:t>efficients</a:t>
            </a:r>
            <a:r>
              <a:rPr lang="en-NZ" dirty="0"/>
              <a:t>.</a:t>
            </a:r>
            <a:endParaRPr lang="en-NZ" dirty="0" smtClean="0"/>
          </a:p>
          <a:p>
            <a:r>
              <a:rPr lang="en-NZ" dirty="0" smtClean="0"/>
              <a:t>Propensities</a:t>
            </a:r>
          </a:p>
          <a:p>
            <a:pPr lvl="1"/>
            <a:r>
              <a:rPr lang="en-NZ" dirty="0" smtClean="0"/>
              <a:t>list of propensity arrays. A propensity array consists of:</a:t>
            </a:r>
          </a:p>
          <a:p>
            <a:pPr lvl="2"/>
            <a:r>
              <a:rPr lang="en-NZ" dirty="0"/>
              <a:t>rows - the individual </a:t>
            </a:r>
            <a:r>
              <a:rPr lang="en-NZ" dirty="0" smtClean="0"/>
              <a:t>micro-units</a:t>
            </a:r>
          </a:p>
          <a:p>
            <a:pPr lvl="2"/>
            <a:r>
              <a:rPr lang="en-NZ" dirty="0"/>
              <a:t>cols - categories, with one less column than the total number of </a:t>
            </a:r>
            <a:r>
              <a:rPr lang="en-NZ" dirty="0" smtClean="0"/>
              <a:t>categories</a:t>
            </a:r>
          </a:p>
          <a:p>
            <a:pPr lvl="2"/>
            <a:r>
              <a:rPr lang="en-NZ" dirty="0"/>
              <a:t>z dim - iterations/years</a:t>
            </a:r>
            <a:endParaRPr lang="en-NZ" dirty="0" smtClean="0"/>
          </a:p>
          <a:p>
            <a:r>
              <a:rPr lang="en-NZ" dirty="0" smtClean="0"/>
              <a:t>Simulation environments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Contains </a:t>
            </a:r>
            <a:r>
              <a:rPr lang="en-NZ" dirty="0" err="1" smtClean="0"/>
              <a:t>vardesc</a:t>
            </a:r>
            <a:r>
              <a:rPr lang="en-NZ" dirty="0" smtClean="0"/>
              <a:t>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  <a:p>
            <a:r>
              <a:rPr lang="en-NZ" dirty="0" smtClean="0"/>
              <a:t>descriptions</a:t>
            </a:r>
          </a:p>
          <a:p>
            <a:pPr lvl="1"/>
            <a:r>
              <a:rPr lang="en-NZ" dirty="0" smtClean="0"/>
              <a:t>a vector of variable descriptions, named with variable names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c(“</a:t>
            </a:r>
            <a:r>
              <a:rPr lang="en-NZ" dirty="0" err="1" smtClean="0"/>
              <a:t>bwkg</a:t>
            </a:r>
            <a:r>
              <a:rPr lang="en-NZ" dirty="0" smtClean="0"/>
              <a:t>”=“Birth weight (g)”, “</a:t>
            </a:r>
            <a:r>
              <a:rPr lang="en-NZ" dirty="0" err="1" smtClean="0"/>
              <a:t>chkids</a:t>
            </a:r>
            <a:r>
              <a:rPr lang="en-NZ" dirty="0" smtClean="0"/>
              <a:t>”=“Change in kids”)</a:t>
            </a:r>
          </a:p>
          <a:p>
            <a:r>
              <a:rPr lang="en-NZ" dirty="0" err="1" smtClean="0"/>
              <a:t>codings</a:t>
            </a:r>
            <a:endParaRPr lang="en-NZ" dirty="0" smtClean="0"/>
          </a:p>
          <a:p>
            <a:pPr lvl="1"/>
            <a:r>
              <a:rPr lang="en-NZ" dirty="0" smtClean="0"/>
              <a:t>a list of category names for categorical variables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list(SESBTH=c(“Professional”=1, “Clerical”=2), gender=c(“F”=</a:t>
            </a:r>
            <a:r>
              <a:rPr lang="en-NZ" dirty="0"/>
              <a:t>0</a:t>
            </a:r>
            <a:r>
              <a:rPr lang="en-NZ" dirty="0" smtClean="0"/>
              <a:t>, “</a:t>
            </a:r>
            <a:r>
              <a:rPr lang="en-NZ" dirty="0"/>
              <a:t>M</a:t>
            </a:r>
            <a:r>
              <a:rPr lang="en-NZ" dirty="0" smtClean="0"/>
              <a:t>”=1)</a:t>
            </a:r>
          </a:p>
        </p:txBody>
      </p:sp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1113</Words>
  <Application>Microsoft Office PowerPoint</Application>
  <PresentationFormat>On-screen Show (4:3)</PresentationFormat>
  <Paragraphs>323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Terminology</vt:lpstr>
      <vt:lpstr>PowerPoint Presentation</vt:lpstr>
      <vt:lpstr>SIMFRAME</vt:lpstr>
      <vt:lpstr>Global environment contents</vt:lpstr>
      <vt:lpstr>Simframe environment (Simenv)</vt:lpstr>
      <vt:lpstr>Simulation environment contents</vt:lpstr>
      <vt:lpstr>Data dictionary</vt:lpstr>
      <vt:lpstr>Categorical adjustments </vt:lpstr>
      <vt:lpstr>Categorical adjustments 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GENERATE RUN STATS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41</cp:revision>
  <dcterms:created xsi:type="dcterms:W3CDTF">2012-01-26T01:31:21Z</dcterms:created>
  <dcterms:modified xsi:type="dcterms:W3CDTF">2012-01-31T01:13:20Z</dcterms:modified>
</cp:coreProperties>
</file>