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959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29/10/2015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889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29/10/2015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4996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29/10/2015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866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29/10/2015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720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29/10/2015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9016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29/10/2015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225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29/10/2015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151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29/10/2015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349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29/10/2015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582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29/10/2015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4464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29/10/2015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552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F713A-5EB9-4B7A-B87D-F2B7940161AF}" type="datetimeFigureOut">
              <a:rPr lang="en-NZ" smtClean="0"/>
              <a:t>29/10/2015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230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3854" y="2296425"/>
            <a:ext cx="1260991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NZ" sz="800" dirty="0" smtClean="0"/>
          </a:p>
          <a:p>
            <a:pPr algn="ctr"/>
            <a:r>
              <a:rPr lang="en-NZ" sz="2000" dirty="0" smtClean="0"/>
              <a:t>Age</a:t>
            </a:r>
          </a:p>
          <a:p>
            <a:pPr algn="ctr"/>
            <a:endParaRPr lang="en-NZ" sz="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903853" y="4008766"/>
            <a:ext cx="1260991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NZ" sz="800" dirty="0" smtClean="0"/>
          </a:p>
          <a:p>
            <a:pPr algn="ctr"/>
            <a:r>
              <a:rPr lang="en-NZ" sz="2000" dirty="0" smtClean="0"/>
              <a:t>Sex</a:t>
            </a:r>
          </a:p>
          <a:p>
            <a:pPr algn="ctr"/>
            <a:endParaRPr lang="en-NZ" sz="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274664" y="836989"/>
            <a:ext cx="2159141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NZ" sz="800" dirty="0" smtClean="0"/>
          </a:p>
          <a:p>
            <a:pPr algn="ctr"/>
            <a:r>
              <a:rPr lang="en-NZ" sz="2000" dirty="0" smtClean="0"/>
              <a:t>Disability State</a:t>
            </a:r>
          </a:p>
          <a:p>
            <a:pPr algn="ctr"/>
            <a:endParaRPr lang="en-NZ" sz="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401138" y="2357307"/>
            <a:ext cx="1753792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NZ" sz="800" dirty="0" smtClean="0"/>
          </a:p>
          <a:p>
            <a:pPr algn="ctr"/>
            <a:r>
              <a:rPr lang="en-NZ" sz="2000" dirty="0" smtClean="0"/>
              <a:t>Alive/Dead</a:t>
            </a:r>
          </a:p>
          <a:p>
            <a:pPr algn="ctr"/>
            <a:endParaRPr lang="en-NZ" sz="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198463" y="5397942"/>
            <a:ext cx="2159142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NZ" sz="800" dirty="0" smtClean="0"/>
          </a:p>
          <a:p>
            <a:pPr algn="ctr"/>
            <a:r>
              <a:rPr lang="en-NZ" sz="2000" dirty="0" smtClean="0"/>
              <a:t>Qualification</a:t>
            </a:r>
          </a:p>
          <a:p>
            <a:pPr algn="ctr"/>
            <a:endParaRPr lang="en-NZ" sz="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647538" y="4314618"/>
            <a:ext cx="1260991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NZ" sz="800" dirty="0" smtClean="0"/>
          </a:p>
          <a:p>
            <a:pPr algn="ctr"/>
            <a:r>
              <a:rPr lang="en-NZ" sz="2000" dirty="0" smtClean="0"/>
              <a:t>IQ</a:t>
            </a:r>
          </a:p>
          <a:p>
            <a:pPr algn="ctr"/>
            <a:endParaRPr lang="en-NZ" sz="8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9201500" y="3231294"/>
            <a:ext cx="1623345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NZ" sz="800" dirty="0" smtClean="0"/>
          </a:p>
          <a:p>
            <a:pPr algn="ctr"/>
            <a:r>
              <a:rPr lang="en-NZ" sz="2000" dirty="0" smtClean="0"/>
              <a:t>Earnings</a:t>
            </a:r>
          </a:p>
          <a:p>
            <a:pPr algn="ctr"/>
            <a:endParaRPr lang="en-NZ" sz="8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1201404" y="276308"/>
            <a:ext cx="2665890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NZ" sz="800" dirty="0" smtClean="0"/>
          </a:p>
          <a:p>
            <a:pPr algn="ctr"/>
            <a:r>
              <a:rPr lang="en-NZ" sz="2000" dirty="0" smtClean="0"/>
              <a:t>Disability State in previous year</a:t>
            </a:r>
          </a:p>
          <a:p>
            <a:pPr algn="ctr"/>
            <a:r>
              <a:rPr lang="en-NZ" sz="800" dirty="0" smtClean="0"/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01404" y="5721108"/>
            <a:ext cx="2665890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NZ" sz="800" dirty="0" smtClean="0"/>
          </a:p>
          <a:p>
            <a:pPr algn="ctr"/>
            <a:r>
              <a:rPr lang="en-NZ" sz="2000" dirty="0" smtClean="0"/>
              <a:t>Qualification in previous year</a:t>
            </a:r>
          </a:p>
          <a:p>
            <a:pPr algn="ctr"/>
            <a:r>
              <a:rPr lang="en-NZ" sz="800" dirty="0" smtClean="0"/>
              <a:t> </a:t>
            </a:r>
            <a:endParaRPr lang="en-NZ" sz="600" dirty="0" smtClean="0"/>
          </a:p>
        </p:txBody>
      </p:sp>
      <p:cxnSp>
        <p:nvCxnSpPr>
          <p:cNvPr id="25" name="Straight Arrow Connector 24"/>
          <p:cNvCxnSpPr>
            <a:stCxn id="20" idx="3"/>
            <a:endCxn id="7" idx="1"/>
          </p:cNvCxnSpPr>
          <p:nvPr/>
        </p:nvCxnSpPr>
        <p:spPr>
          <a:xfrm>
            <a:off x="3867294" y="753362"/>
            <a:ext cx="1407370" cy="406793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  <a:endCxn id="7" idx="1"/>
          </p:cNvCxnSpPr>
          <p:nvPr/>
        </p:nvCxnSpPr>
        <p:spPr>
          <a:xfrm flipV="1">
            <a:off x="3164845" y="1160155"/>
            <a:ext cx="2109819" cy="1459436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3"/>
            <a:endCxn id="8" idx="1"/>
          </p:cNvCxnSpPr>
          <p:nvPr/>
        </p:nvCxnSpPr>
        <p:spPr>
          <a:xfrm>
            <a:off x="3164845" y="2619591"/>
            <a:ext cx="2236293" cy="60882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3"/>
            <a:endCxn id="10" idx="1"/>
          </p:cNvCxnSpPr>
          <p:nvPr/>
        </p:nvCxnSpPr>
        <p:spPr>
          <a:xfrm>
            <a:off x="3164845" y="2619591"/>
            <a:ext cx="2482693" cy="2018193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3"/>
            <a:endCxn id="9" idx="1"/>
          </p:cNvCxnSpPr>
          <p:nvPr/>
        </p:nvCxnSpPr>
        <p:spPr>
          <a:xfrm>
            <a:off x="3164845" y="2619591"/>
            <a:ext cx="2033618" cy="310151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  <a:endCxn id="7" idx="1"/>
          </p:cNvCxnSpPr>
          <p:nvPr/>
        </p:nvCxnSpPr>
        <p:spPr>
          <a:xfrm flipV="1">
            <a:off x="3164844" y="1160155"/>
            <a:ext cx="2109820" cy="317177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3"/>
            <a:endCxn id="8" idx="1"/>
          </p:cNvCxnSpPr>
          <p:nvPr/>
        </p:nvCxnSpPr>
        <p:spPr>
          <a:xfrm flipV="1">
            <a:off x="3164844" y="2680473"/>
            <a:ext cx="2236294" cy="165145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3"/>
            <a:endCxn id="10" idx="1"/>
          </p:cNvCxnSpPr>
          <p:nvPr/>
        </p:nvCxnSpPr>
        <p:spPr>
          <a:xfrm>
            <a:off x="3164844" y="4331932"/>
            <a:ext cx="2482694" cy="305852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3"/>
            <a:endCxn id="9" idx="1"/>
          </p:cNvCxnSpPr>
          <p:nvPr/>
        </p:nvCxnSpPr>
        <p:spPr>
          <a:xfrm flipV="1">
            <a:off x="3867294" y="5721108"/>
            <a:ext cx="1331169" cy="477054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3"/>
            <a:endCxn id="11" idx="1"/>
          </p:cNvCxnSpPr>
          <p:nvPr/>
        </p:nvCxnSpPr>
        <p:spPr>
          <a:xfrm flipV="1">
            <a:off x="3164844" y="3554460"/>
            <a:ext cx="6036656" cy="77747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3"/>
            <a:endCxn id="11" idx="1"/>
          </p:cNvCxnSpPr>
          <p:nvPr/>
        </p:nvCxnSpPr>
        <p:spPr>
          <a:xfrm>
            <a:off x="7433805" y="1160155"/>
            <a:ext cx="1767695" cy="239430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8" idx="3"/>
            <a:endCxn id="11" idx="1"/>
          </p:cNvCxnSpPr>
          <p:nvPr/>
        </p:nvCxnSpPr>
        <p:spPr>
          <a:xfrm>
            <a:off x="7154930" y="2680473"/>
            <a:ext cx="2046570" cy="87398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0" idx="3"/>
            <a:endCxn id="11" idx="1"/>
          </p:cNvCxnSpPr>
          <p:nvPr/>
        </p:nvCxnSpPr>
        <p:spPr>
          <a:xfrm flipV="1">
            <a:off x="6908529" y="3554460"/>
            <a:ext cx="2292971" cy="108332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3"/>
            <a:endCxn id="11" idx="1"/>
          </p:cNvCxnSpPr>
          <p:nvPr/>
        </p:nvCxnSpPr>
        <p:spPr>
          <a:xfrm flipV="1">
            <a:off x="7357605" y="3554460"/>
            <a:ext cx="1843895" cy="216664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32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8E3E123-A269-4C2C-B83D-CCF8CE8D6D2D}" vid="{616D8776-4612-40CB-A629-823BC9E388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26</TotalTime>
  <Words>19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Verdana</vt:lpstr>
      <vt:lpstr>Office Theme</vt:lpstr>
      <vt:lpstr>PowerPoint Presentation</vt:lpstr>
    </vt:vector>
  </TitlesOfParts>
  <Company>The University of Auckland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Chang</dc:creator>
  <cp:lastModifiedBy>Kevin Chang</cp:lastModifiedBy>
  <cp:revision>3</cp:revision>
  <dcterms:created xsi:type="dcterms:W3CDTF">2015-10-28T22:34:07Z</dcterms:created>
  <dcterms:modified xsi:type="dcterms:W3CDTF">2015-10-28T23:00:36Z</dcterms:modified>
</cp:coreProperties>
</file>