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8/03/2012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</a:t>
            </a:r>
            <a:r>
              <a:rPr lang="en-NZ" dirty="0" smtClean="0"/>
              <a:t>where </a:t>
            </a:r>
            <a:r>
              <a:rPr lang="en-NZ" dirty="0" smtClean="0"/>
              <a:t>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</a:t>
            </a:r>
            <a:r>
              <a:rPr lang="en-NZ" dirty="0" smtClean="0"/>
              <a:t>any </a:t>
            </a:r>
            <a:r>
              <a:rPr lang="en-NZ" dirty="0" smtClean="0"/>
              <a:t>outcome and iteration. Stores them with stats from previous runs.</a:t>
            </a:r>
          </a:p>
          <a:p>
            <a:r>
              <a:rPr lang="en-NZ" dirty="0" err="1" smtClean="0"/>
              <a:t>collateRunStats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</a:t>
            </a:r>
            <a:r>
              <a:rPr lang="en-NZ" dirty="0" smtClean="0"/>
              <a:t>runs and </a:t>
            </a:r>
            <a:r>
              <a:rPr lang="en-NZ" dirty="0" smtClean="0"/>
              <a:t>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err="1" smtClean="0"/>
              <a:t>runstats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/>
              <a:t>a list of run </a:t>
            </a:r>
            <a:r>
              <a:rPr lang="en-NZ" dirty="0" smtClean="0"/>
              <a:t>stats. 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for all runs.</a:t>
            </a:r>
            <a:endParaRPr lang="en-NZ" dirty="0" smtClean="0"/>
          </a:p>
          <a:p>
            <a:r>
              <a:rPr lang="en-NZ" dirty="0" err="1" smtClean="0"/>
              <a:t>runstats.collated</a:t>
            </a:r>
            <a:endParaRPr lang="en-NZ" dirty="0" smtClean="0"/>
          </a:p>
          <a:p>
            <a:pPr lvl="1"/>
            <a:r>
              <a:rPr lang="en-NZ" dirty="0"/>
              <a:t>results of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collateRunStats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 smtClean="0"/>
              <a:t>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averaged across all runs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file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run stat is any value from any outcome that you wish record and track across multiple runs</a:t>
            </a:r>
            <a:endParaRPr lang="en-NZ" dirty="0" smtClean="0"/>
          </a:p>
          <a:p>
            <a:r>
              <a:rPr lang="en-NZ" dirty="0" smtClean="0"/>
              <a:t>Typically a run stat is an aggregate value calculated across each iteration (</a:t>
            </a:r>
            <a:r>
              <a:rPr lang="en-NZ" dirty="0" err="1" smtClean="0"/>
              <a:t>eg</a:t>
            </a:r>
            <a:r>
              <a:rPr lang="en-NZ" dirty="0" smtClean="0"/>
              <a:t>: a mean for </a:t>
            </a:r>
            <a:r>
              <a:rPr lang="en-NZ" smtClean="0"/>
              <a:t>each iteration) </a:t>
            </a:r>
            <a:r>
              <a:rPr lang="en-NZ" dirty="0" smtClean="0"/>
              <a:t>although it could be a result from a specific iteration</a:t>
            </a:r>
          </a:p>
          <a:p>
            <a:r>
              <a:rPr lang="en-NZ" dirty="0" smtClean="0"/>
              <a:t>Example of run stats </a:t>
            </a:r>
            <a:r>
              <a:rPr lang="en-NZ" dirty="0" smtClean="0"/>
              <a:t>include:</a:t>
            </a:r>
            <a:endParaRPr lang="en-NZ" dirty="0" smtClean="0"/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</a:t>
            </a:r>
            <a:r>
              <a:rPr lang="en-NZ" dirty="0" smtClean="0"/>
              <a:t>stat functions are </a:t>
            </a:r>
            <a:r>
              <a:rPr lang="en-NZ" dirty="0" smtClean="0"/>
              <a:t>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collateRunStats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/>
              <a:t>transformations according to discrete probabilities specified in code or a file</a:t>
            </a:r>
          </a:p>
          <a:p>
            <a:r>
              <a:rPr lang="en-NZ" dirty="0" smtClean="0"/>
              <a:t>Generate </a:t>
            </a:r>
            <a:r>
              <a:rPr lang="en-NZ" dirty="0" smtClean="0"/>
              <a:t>descriptive </a:t>
            </a:r>
            <a:r>
              <a:rPr lang="en-NZ" dirty="0" smtClean="0"/>
              <a:t>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pPr lvl="1"/>
            <a:r>
              <a:rPr lang="en-NZ" dirty="0" smtClean="0"/>
              <a:t>Statistics can be generated for the whole population, or subsets</a:t>
            </a:r>
          </a:p>
          <a:p>
            <a:pPr lvl="1"/>
            <a:r>
              <a:rPr lang="en-NZ" dirty="0" smtClean="0"/>
              <a:t>Statistics can be grouped by base variables (</a:t>
            </a:r>
            <a:r>
              <a:rPr lang="en-NZ" dirty="0" err="1" smtClean="0"/>
              <a:t>ie</a:t>
            </a:r>
            <a:r>
              <a:rPr lang="en-NZ" dirty="0" smtClean="0"/>
              <a:t>: variables that don’t change during the simulation)</a:t>
            </a:r>
          </a:p>
          <a:p>
            <a:r>
              <a:rPr lang="en-NZ" dirty="0" smtClean="0"/>
              <a:t>Perform multiple simulation runs and average tracked descriptive statistics across multiple runs</a:t>
            </a:r>
          </a:p>
          <a:p>
            <a:r>
              <a:rPr lang="en-NZ" dirty="0" smtClean="0"/>
              <a:t>Allow scenario 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1782</Words>
  <Application>Microsoft Office PowerPoint</Application>
  <PresentationFormat>On-screen Show (4:3)</PresentationFormat>
  <Paragraphs>400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simar</vt:lpstr>
      <vt:lpstr>Glossary</vt:lpstr>
      <vt:lpstr>simar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collateRunStats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66</cp:revision>
  <cp:lastPrinted>2012-02-01T21:31:14Z</cp:lastPrinted>
  <dcterms:created xsi:type="dcterms:W3CDTF">2012-01-26T01:31:21Z</dcterms:created>
  <dcterms:modified xsi:type="dcterms:W3CDTF">2012-03-07T20:06:19Z</dcterms:modified>
</cp:coreProperties>
</file>