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9" r:id="rId4"/>
    <p:sldId id="276" r:id="rId5"/>
    <p:sldId id="270" r:id="rId6"/>
    <p:sldId id="271" r:id="rId7"/>
    <p:sldId id="273" r:id="rId8"/>
    <p:sldId id="274" r:id="rId9"/>
    <p:sldId id="275" r:id="rId10"/>
    <p:sldId id="277" r:id="rId11"/>
    <p:sldId id="278" r:id="rId12"/>
    <p:sldId id="261" r:id="rId13"/>
    <p:sldId id="269" r:id="rId14"/>
    <p:sldId id="264" r:id="rId15"/>
    <p:sldId id="268" r:id="rId16"/>
    <p:sldId id="267" r:id="rId17"/>
    <p:sldId id="266" r:id="rId18"/>
    <p:sldId id="272" r:id="rId19"/>
    <p:sldId id="265" r:id="rId20"/>
    <p:sldId id="257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31/01/2012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dynamic micro-simulation framework fo</a:t>
            </a:r>
            <a:r>
              <a:rPr lang="en-NZ" dirty="0" smtClean="0"/>
              <a:t>r R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Propensity arrays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consist </a:t>
            </a:r>
            <a:r>
              <a:rPr lang="en-NZ" dirty="0"/>
              <a:t>of:</a:t>
            </a:r>
          </a:p>
          <a:p>
            <a:pPr lvl="1"/>
            <a:r>
              <a:rPr lang="en-NZ" dirty="0"/>
              <a:t>rows - the individual micro-units</a:t>
            </a:r>
          </a:p>
          <a:p>
            <a:pPr lvl="1"/>
            <a:r>
              <a:rPr lang="en-NZ" dirty="0"/>
              <a:t>cols - categories, with one less column than </a:t>
            </a:r>
            <a:r>
              <a:rPr lang="en-NZ" dirty="0" smtClean="0"/>
              <a:t>the total </a:t>
            </a:r>
            <a:r>
              <a:rPr lang="en-NZ" dirty="0"/>
              <a:t>number of categories</a:t>
            </a:r>
          </a:p>
          <a:p>
            <a:pPr lvl="1"/>
            <a:r>
              <a:rPr lang="en-NZ" dirty="0"/>
              <a:t>z dim - iterations/years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61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simulation module is really the core of a simulation. It contains the code and output for a distinct </a:t>
            </a:r>
            <a:r>
              <a:rPr lang="en-NZ" dirty="0" smtClean="0"/>
              <a:t>set </a:t>
            </a:r>
            <a:r>
              <a:rPr lang="en-NZ" dirty="0"/>
              <a:t>of results generated, </a:t>
            </a:r>
            <a:r>
              <a:rPr lang="en-NZ" dirty="0" err="1"/>
              <a:t>eg</a:t>
            </a:r>
            <a:r>
              <a:rPr lang="en-NZ" dirty="0"/>
              <a:t>: health outcomes for years 1 - 10.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0917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file.</a:t>
            </a:r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simulation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smtClean="0"/>
              <a:t>Categorical adjustments for iteration 1 are applied to the </a:t>
            </a:r>
            <a:r>
              <a:rPr lang="en-NZ" dirty="0" err="1" smtClean="0"/>
              <a:t>simframe</a:t>
            </a:r>
            <a:r>
              <a:rPr lang="en-NZ" dirty="0" smtClean="0"/>
              <a:t>. The adjustments applied are specified in the </a:t>
            </a:r>
            <a:r>
              <a:rPr lang="en-NZ" dirty="0" err="1" smtClean="0"/>
              <a:t>cat.adjustments</a:t>
            </a:r>
            <a:r>
              <a:rPr lang="en-NZ" dirty="0" smtClean="0"/>
              <a:t> variable. </a:t>
            </a:r>
          </a:p>
          <a:p>
            <a:pPr lvl="1"/>
            <a:r>
              <a:rPr lang="en-NZ" dirty="0" smtClean="0"/>
              <a:t>Other adjustments that might need to be performed, such as adjustments to continuous variables, can be done outside </a:t>
            </a:r>
            <a:r>
              <a:rPr lang="en-NZ" dirty="0" err="1" smtClean="0"/>
              <a:t>simar</a:t>
            </a:r>
            <a:r>
              <a:rPr lang="en-NZ" dirty="0" smtClean="0"/>
              <a:t> by the user before simulation.</a:t>
            </a:r>
          </a:p>
          <a:p>
            <a:r>
              <a:rPr lang="en-NZ" dirty="0" smtClean="0"/>
              <a:t>Pre simulation stats are generated</a:t>
            </a:r>
          </a:p>
          <a:p>
            <a:r>
              <a:rPr lang="en-NZ" dirty="0" smtClean="0"/>
              <a:t>Run loop</a:t>
            </a:r>
          </a:p>
          <a:p>
            <a:pPr lvl="1"/>
            <a:r>
              <a:rPr lang="en-NZ" dirty="0" smtClean="0"/>
              <a:t>During each run, the following functions are called on each module</a:t>
            </a:r>
          </a:p>
          <a:p>
            <a:pPr lvl="2"/>
            <a:r>
              <a:rPr lang="en-NZ" dirty="0" err="1" smtClean="0"/>
              <a:t>simulateRun</a:t>
            </a:r>
            <a:endParaRPr lang="en-NZ" dirty="0" smtClean="0"/>
          </a:p>
          <a:p>
            <a:pPr lvl="2"/>
            <a:r>
              <a:rPr lang="en-NZ" dirty="0" err="1" smtClean="0"/>
              <a:t>appendRunStats</a:t>
            </a:r>
            <a:endParaRPr lang="en-NZ" dirty="0" smtClean="0"/>
          </a:p>
          <a:p>
            <a:r>
              <a:rPr lang="en-NZ" dirty="0" smtClean="0"/>
              <a:t>Final results are calculated by each module across all runs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886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method 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are 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transformed </a:t>
            </a:r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matrices</a:t>
            </a:r>
            <a:endParaRPr lang="en-N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Glossary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GENERATE RUN STATS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r>
              <a:rPr lang="en-NZ" dirty="0" smtClean="0"/>
              <a:t>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Perform dynamic simulation, i.e.: transform a single set of micro-units</a:t>
            </a:r>
          </a:p>
          <a:p>
            <a:pPr lvl="1"/>
            <a:r>
              <a:rPr lang="en-NZ" dirty="0" smtClean="0"/>
              <a:t>transformations can occur across multiple iterations and statistics can by generated from the results of each iteration</a:t>
            </a:r>
          </a:p>
          <a:p>
            <a:pPr lvl="1"/>
            <a:r>
              <a:rPr lang="en-NZ" dirty="0" smtClean="0"/>
              <a:t>transformations include results from</a:t>
            </a:r>
          </a:p>
          <a:p>
            <a:pPr lvl="2"/>
            <a:r>
              <a:rPr lang="en-NZ" dirty="0"/>
              <a:t>l</a:t>
            </a:r>
            <a:r>
              <a:rPr lang="en-NZ" dirty="0" smtClean="0"/>
              <a:t>ogistic,  binomial, Poisson, negative binomial, and normal regression models with coefficients specified via a file</a:t>
            </a:r>
          </a:p>
          <a:p>
            <a:pPr lvl="2"/>
            <a:r>
              <a:rPr lang="en-NZ" dirty="0" smtClean="0"/>
              <a:t>transformation probabilities specified in a file</a:t>
            </a:r>
          </a:p>
          <a:p>
            <a:r>
              <a:rPr lang="en-NZ" dirty="0" smtClean="0"/>
              <a:t>Simulations can be run multiple times and the statistics generated from the results of each iteration can be averaged across runs</a:t>
            </a:r>
          </a:p>
          <a:p>
            <a:pPr lvl="1"/>
            <a:r>
              <a:rPr lang="en-NZ" dirty="0"/>
              <a:t>s</a:t>
            </a:r>
            <a:r>
              <a:rPr lang="en-NZ" dirty="0" smtClean="0"/>
              <a:t>tatistics that can be generated include frequencies, means, </a:t>
            </a:r>
            <a:r>
              <a:rPr lang="en-NZ" dirty="0" err="1" smtClean="0"/>
              <a:t>quantiles</a:t>
            </a:r>
            <a:r>
              <a:rPr lang="en-NZ" dirty="0" smtClean="0"/>
              <a:t>, and summaries</a:t>
            </a:r>
          </a:p>
          <a:p>
            <a:r>
              <a:rPr lang="en-NZ" dirty="0" smtClean="0"/>
              <a:t>A simulation can be run as-is, or variables modified to test a scenario and observe the flow-on effect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ontinuous variables can be modified before the simulation begins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ategorical variables can be modified before the simulation begins, or during the simulation for specific iterations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578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Global environment contents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Models</a:t>
            </a:r>
          </a:p>
          <a:p>
            <a:pPr lvl="1"/>
            <a:r>
              <a:rPr lang="en-NZ" dirty="0"/>
              <a:t> </a:t>
            </a:r>
            <a:r>
              <a:rPr lang="en-NZ" dirty="0" smtClean="0"/>
              <a:t>list of generalized linear models. These contain model equations, i.e.: variable names and their coefficients</a:t>
            </a:r>
            <a:r>
              <a:rPr lang="en-NZ" dirty="0"/>
              <a:t>.</a:t>
            </a:r>
            <a:endParaRPr lang="en-NZ" dirty="0" smtClean="0"/>
          </a:p>
          <a:p>
            <a:r>
              <a:rPr lang="en-NZ" dirty="0" smtClean="0"/>
              <a:t>Propensities</a:t>
            </a:r>
          </a:p>
          <a:p>
            <a:pPr lvl="1"/>
            <a:r>
              <a:rPr lang="en-NZ" dirty="0" smtClean="0"/>
              <a:t>list of propensity arrays used for categorical adjustment </a:t>
            </a:r>
          </a:p>
          <a:p>
            <a:r>
              <a:rPr lang="en-NZ" dirty="0" smtClean="0"/>
              <a:t>Simulation environments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1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simulation environment contains everything required to perform a simulation. </a:t>
            </a:r>
            <a:endParaRPr lang="en-NZ" dirty="0" smtClean="0"/>
          </a:p>
          <a:p>
            <a:r>
              <a:rPr lang="en-NZ" dirty="0" smtClean="0"/>
              <a:t>Typically one </a:t>
            </a:r>
            <a:r>
              <a:rPr lang="en-NZ" dirty="0" err="1"/>
              <a:t>Simenv</a:t>
            </a:r>
            <a:r>
              <a:rPr lang="en-NZ" dirty="0"/>
              <a:t> will be created </a:t>
            </a:r>
            <a:r>
              <a:rPr lang="en-NZ" dirty="0" smtClean="0"/>
              <a:t>and </a:t>
            </a:r>
            <a:r>
              <a:rPr lang="en-NZ" dirty="0"/>
              <a:t>used to run a base simulation, and additional </a:t>
            </a:r>
            <a:r>
              <a:rPr lang="en-NZ" dirty="0" err="1"/>
              <a:t>Simenvs</a:t>
            </a:r>
            <a:r>
              <a:rPr lang="en-NZ" dirty="0"/>
              <a:t> will be created to test different scenarios.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environment contents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name</a:t>
            </a:r>
          </a:p>
          <a:p>
            <a:r>
              <a:rPr lang="en-NZ" dirty="0" err="1" smtClean="0"/>
              <a:t>runs_simulated</a:t>
            </a:r>
            <a:endParaRPr lang="en-NZ" dirty="0" smtClean="0"/>
          </a:p>
          <a:p>
            <a:pPr lvl="1"/>
            <a:r>
              <a:rPr lang="en-NZ" dirty="0" smtClean="0"/>
              <a:t>incremented during the simulation process</a:t>
            </a:r>
          </a:p>
          <a:p>
            <a:r>
              <a:rPr lang="en-NZ" dirty="0" err="1" smtClean="0"/>
              <a:t>dict</a:t>
            </a:r>
            <a:endParaRPr lang="en-NZ" dirty="0" smtClean="0"/>
          </a:p>
          <a:p>
            <a:pPr lvl="1"/>
            <a:r>
              <a:rPr lang="en-NZ" dirty="0" smtClean="0"/>
              <a:t>the data dictionary for the whole simulation</a:t>
            </a:r>
          </a:p>
          <a:p>
            <a:r>
              <a:rPr lang="en-NZ" dirty="0" err="1" smtClean="0"/>
              <a:t>simframe</a:t>
            </a:r>
            <a:endParaRPr lang="en-NZ" dirty="0" smtClean="0"/>
          </a:p>
          <a:p>
            <a:pPr lvl="1"/>
            <a:r>
              <a:rPr lang="en-NZ" dirty="0"/>
              <a:t>A </a:t>
            </a:r>
            <a:r>
              <a:rPr lang="en-NZ" dirty="0" err="1"/>
              <a:t>dataframe</a:t>
            </a:r>
            <a:r>
              <a:rPr lang="en-NZ" dirty="0"/>
              <a:t> of variables (input, intermediate, and outcome) used during the </a:t>
            </a:r>
            <a:r>
              <a:rPr lang="en-NZ" dirty="0" smtClean="0"/>
              <a:t>simulation</a:t>
            </a:r>
            <a:endParaRPr lang="en-NZ" dirty="0" smtClean="0"/>
          </a:p>
          <a:p>
            <a:r>
              <a:rPr lang="en-NZ" dirty="0" err="1" smtClean="0"/>
              <a:t>cat.adjustments</a:t>
            </a:r>
            <a:endParaRPr lang="en-NZ" dirty="0" smtClean="0"/>
          </a:p>
          <a:p>
            <a:pPr lvl="1"/>
            <a:r>
              <a:rPr lang="en-NZ" dirty="0" smtClean="0"/>
              <a:t>adjustments applied to categorical variables before and during the simulation</a:t>
            </a:r>
          </a:p>
          <a:p>
            <a:r>
              <a:rPr lang="en-NZ" dirty="0" err="1"/>
              <a:t>p</a:t>
            </a:r>
            <a:r>
              <a:rPr lang="en-NZ" dirty="0" err="1" smtClean="0"/>
              <a:t>resim.stats</a:t>
            </a:r>
            <a:endParaRPr lang="en-NZ" dirty="0"/>
          </a:p>
          <a:p>
            <a:pPr lvl="1"/>
            <a:r>
              <a:rPr lang="en-NZ" dirty="0" smtClean="0"/>
              <a:t>stats generated after adjustment but before simulation begins. Typically these will be descriptive statistics of input variables that don’t change </a:t>
            </a:r>
            <a:r>
              <a:rPr lang="en-NZ" dirty="0" err="1" smtClean="0"/>
              <a:t>eg</a:t>
            </a:r>
            <a:r>
              <a:rPr lang="en-NZ" dirty="0" smtClean="0"/>
              <a:t>: gender, ethnicity</a:t>
            </a:r>
          </a:p>
          <a:p>
            <a:r>
              <a:rPr lang="en-NZ" dirty="0"/>
              <a:t>m</a:t>
            </a:r>
            <a:r>
              <a:rPr lang="en-NZ" dirty="0" smtClean="0"/>
              <a:t>odules</a:t>
            </a:r>
          </a:p>
          <a:p>
            <a:pPr lvl="1"/>
            <a:r>
              <a:rPr lang="en-NZ" dirty="0" smtClean="0"/>
              <a:t>one or more 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 which contain code and results for a discrete part of the simulation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6470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Contains </a:t>
            </a:r>
            <a:r>
              <a:rPr lang="en-NZ" dirty="0" err="1" smtClean="0"/>
              <a:t>vardesc</a:t>
            </a:r>
            <a:r>
              <a:rPr lang="en-NZ" dirty="0" smtClean="0"/>
              <a:t>, and </a:t>
            </a:r>
            <a:r>
              <a:rPr lang="en-NZ" dirty="0" err="1" smtClean="0"/>
              <a:t>codings</a:t>
            </a:r>
            <a:r>
              <a:rPr lang="en-NZ" dirty="0" smtClean="0"/>
              <a:t>. Both are loaded from a file</a:t>
            </a:r>
          </a:p>
          <a:p>
            <a:r>
              <a:rPr lang="en-NZ" dirty="0" smtClean="0"/>
              <a:t>descriptions</a:t>
            </a:r>
          </a:p>
          <a:p>
            <a:pPr lvl="1"/>
            <a:r>
              <a:rPr lang="en-NZ" dirty="0" smtClean="0"/>
              <a:t>a vector of variable descriptions, named with variable names</a:t>
            </a:r>
          </a:p>
          <a:p>
            <a:pPr lvl="2"/>
            <a:r>
              <a:rPr lang="en-NZ" dirty="0" err="1" smtClean="0"/>
              <a:t>eg</a:t>
            </a:r>
            <a:r>
              <a:rPr lang="en-NZ" dirty="0" smtClean="0"/>
              <a:t>: c(“</a:t>
            </a:r>
            <a:r>
              <a:rPr lang="en-NZ" dirty="0" err="1" smtClean="0"/>
              <a:t>bwkg</a:t>
            </a:r>
            <a:r>
              <a:rPr lang="en-NZ" dirty="0" smtClean="0"/>
              <a:t>”=“Birth weight (g)”, “</a:t>
            </a:r>
            <a:r>
              <a:rPr lang="en-NZ" dirty="0" err="1" smtClean="0"/>
              <a:t>chkids</a:t>
            </a:r>
            <a:r>
              <a:rPr lang="en-NZ" dirty="0" smtClean="0"/>
              <a:t>”=“Change in kids”)</a:t>
            </a:r>
          </a:p>
          <a:p>
            <a:r>
              <a:rPr lang="en-NZ" dirty="0" err="1" smtClean="0"/>
              <a:t>codings</a:t>
            </a:r>
            <a:endParaRPr lang="en-NZ" dirty="0" smtClean="0"/>
          </a:p>
          <a:p>
            <a:pPr lvl="1"/>
            <a:r>
              <a:rPr lang="en-NZ" dirty="0" smtClean="0"/>
              <a:t>a list of category names for categorical variables</a:t>
            </a:r>
          </a:p>
          <a:p>
            <a:pPr lvl="2"/>
            <a:r>
              <a:rPr lang="en-NZ" dirty="0" err="1" smtClean="0"/>
              <a:t>eg</a:t>
            </a:r>
            <a:r>
              <a:rPr lang="en-NZ" dirty="0" smtClean="0"/>
              <a:t>: list(SESBTH=c(“Professional”=1, “Clerical”=2), gender=c(“F”=</a:t>
            </a:r>
            <a:r>
              <a:rPr lang="en-NZ" dirty="0"/>
              <a:t>0</a:t>
            </a:r>
            <a:r>
              <a:rPr lang="en-NZ" dirty="0" smtClean="0"/>
              <a:t>, “</a:t>
            </a:r>
            <a:r>
              <a:rPr lang="en-NZ" dirty="0"/>
              <a:t>M</a:t>
            </a:r>
            <a:r>
              <a:rPr lang="en-NZ" dirty="0" smtClean="0"/>
              <a:t>”=1)</a:t>
            </a:r>
          </a:p>
        </p:txBody>
      </p:sp>
    </p:spTree>
    <p:extLst>
      <p:ext uri="{BB962C8B-B14F-4D97-AF65-F5344CB8AC3E}">
        <p14:creationId xmlns:p14="http://schemas.microsoft.com/office/powerpoint/2010/main" val="32293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Before or during the simulation the user may wish to specify the proportion of category values desired for a </a:t>
            </a:r>
            <a:r>
              <a:rPr lang="en-NZ" dirty="0" err="1" smtClean="0"/>
              <a:t>simframe</a:t>
            </a:r>
            <a:r>
              <a:rPr lang="en-NZ" dirty="0" smtClean="0"/>
              <a:t> variable</a:t>
            </a:r>
          </a:p>
          <a:p>
            <a:pPr lvl="1"/>
            <a:r>
              <a:rPr lang="en-NZ" dirty="0" err="1" smtClean="0"/>
              <a:t>Eg</a:t>
            </a:r>
            <a:r>
              <a:rPr lang="en-NZ" dirty="0" smtClean="0"/>
              <a:t>: a user may wish the proportion of home owners in year 2 to be 0.4, 0.6</a:t>
            </a:r>
          </a:p>
          <a:p>
            <a:r>
              <a:rPr lang="en-NZ" dirty="0" smtClean="0"/>
              <a:t>Desired proportions can be specified in a categorical adjustment matrix, </a:t>
            </a:r>
            <a:r>
              <a:rPr lang="en-NZ" dirty="0" err="1" smtClean="0"/>
              <a:t>eg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pPr lvl="1"/>
            <a:endParaRPr lang="en-NZ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3183"/>
              </p:ext>
            </p:extLst>
          </p:nvPr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Iteration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Own home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Rents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8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In the above example instead of simulating the home ownership variable in year 2, it will be set to the desired proportions 0.4, 0.6 </a:t>
            </a:r>
          </a:p>
          <a:p>
            <a:r>
              <a:rPr lang="en-NZ" dirty="0" smtClean="0"/>
              <a:t>A </a:t>
            </a:r>
            <a:r>
              <a:rPr lang="en-NZ" dirty="0"/>
              <a:t>desired proportion of NA </a:t>
            </a:r>
            <a:r>
              <a:rPr lang="en-NZ" dirty="0" smtClean="0"/>
              <a:t>will leave the variable unchanged</a:t>
            </a:r>
            <a:endParaRPr lang="en-NZ" dirty="0"/>
          </a:p>
          <a:p>
            <a:r>
              <a:rPr lang="en-NZ" dirty="0"/>
              <a:t>If propensities are supplied </a:t>
            </a:r>
            <a:r>
              <a:rPr lang="en-NZ" dirty="0" smtClean="0"/>
              <a:t>they </a:t>
            </a:r>
            <a:r>
              <a:rPr lang="en-NZ" dirty="0"/>
              <a:t>will be used to select </a:t>
            </a:r>
            <a:r>
              <a:rPr lang="en-NZ" dirty="0" smtClean="0"/>
              <a:t>which micro-units </a:t>
            </a:r>
            <a:r>
              <a:rPr lang="en-NZ" dirty="0"/>
              <a:t>to </a:t>
            </a:r>
            <a:r>
              <a:rPr lang="en-NZ" dirty="0" smtClean="0"/>
              <a:t>adjust, otherwise the selection will be random</a:t>
            </a:r>
          </a:p>
          <a:p>
            <a:pPr lvl="1"/>
            <a:r>
              <a:rPr lang="en-NZ" dirty="0" smtClean="0"/>
              <a:t>Propensities are specified </a:t>
            </a:r>
            <a:r>
              <a:rPr lang="en-NZ" dirty="0" smtClean="0"/>
              <a:t>via propensity arrays and stored in the global </a:t>
            </a:r>
            <a:r>
              <a:rPr lang="en-NZ" dirty="0" smtClean="0"/>
              <a:t>list variable </a:t>
            </a:r>
            <a:r>
              <a:rPr lang="en-NZ" sz="2400" dirty="0" smtClean="0">
                <a:latin typeface="Courier New" pitchFamily="49" charset="0"/>
                <a:cs typeface="Courier New" pitchFamily="49" charset="0"/>
              </a:rPr>
              <a:t>propensities</a:t>
            </a:r>
            <a:endParaRPr lang="en-NZ" sz="2400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007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1337</Words>
  <Application>Microsoft Office PowerPoint</Application>
  <PresentationFormat>On-screen Show (4:3)</PresentationFormat>
  <Paragraphs>340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simar</vt:lpstr>
      <vt:lpstr>Glossary</vt:lpstr>
      <vt:lpstr>simar features</vt:lpstr>
      <vt:lpstr>Global environment contents</vt:lpstr>
      <vt:lpstr>Simframe environment (Simenv)</vt:lpstr>
      <vt:lpstr>Simulation environment contents</vt:lpstr>
      <vt:lpstr>Data dictionary</vt:lpstr>
      <vt:lpstr>Categorical adjustments </vt:lpstr>
      <vt:lpstr>Categorical adjustments </vt:lpstr>
      <vt:lpstr>Propensity arrays</vt:lpstr>
      <vt:lpstr>Simulation modules (Simmodule)</vt:lpstr>
      <vt:lpstr>Simframe</vt:lpstr>
      <vt:lpstr>Simframe</vt:lpstr>
      <vt:lpstr>The master simframe</vt:lpstr>
      <vt:lpstr>Simframe definition file</vt:lpstr>
      <vt:lpstr>Simframe definition file</vt:lpstr>
      <vt:lpstr>One simframe per environment</vt:lpstr>
      <vt:lpstr>The simulation process</vt:lpstr>
      <vt:lpstr>simulateRun</vt:lpstr>
      <vt:lpstr>PowerPoint Presentation</vt:lpstr>
      <vt:lpstr>GENERATE RUN STATS</vt:lpstr>
    </vt:vector>
  </TitlesOfParts>
  <Company>The Faculty of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profile</cp:lastModifiedBy>
  <cp:revision>46</cp:revision>
  <dcterms:created xsi:type="dcterms:W3CDTF">2012-01-26T01:31:21Z</dcterms:created>
  <dcterms:modified xsi:type="dcterms:W3CDTF">2012-01-31T04:57:35Z</dcterms:modified>
</cp:coreProperties>
</file>