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23/02/2012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</a:t>
            </a:r>
            <a:r>
              <a:rPr lang="en-NZ" b="1" dirty="0"/>
              <a:t>for each </a:t>
            </a:r>
            <a:r>
              <a:rPr lang="en-NZ" b="1" dirty="0" smtClean="0"/>
              <a:t>iteration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Some output results may not be required per iteration, rather only the final state is required. </a:t>
            </a:r>
            <a:r>
              <a:rPr lang="en-NZ" kern="1800" smtClean="0">
                <a:highlight>
                  <a:srgbClr val="FFFF00"/>
                </a:highlight>
                <a:ea typeface="Times New Roman"/>
                <a:cs typeface="Times New Roman"/>
              </a:rPr>
              <a:t>These </a:t>
            </a: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are not considered run </a:t>
            </a:r>
            <a:r>
              <a:rPr lang="en-NZ" kern="1800" dirty="0" smtClean="0">
                <a:highlight>
                  <a:srgbClr val="FFFF00"/>
                </a:highlight>
                <a:ea typeface="Times New Roman"/>
                <a:cs typeface="Times New Roman"/>
              </a:rPr>
              <a:t>stats.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dirty="0" smtClean="0"/>
              <a:t>This </a:t>
            </a:r>
            <a:r>
              <a:rPr lang="en-NZ" dirty="0"/>
              <a:t>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and track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</a:t>
            </a:r>
            <a:r>
              <a:rPr lang="en-NZ" dirty="0" smtClean="0"/>
              <a:t>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  <a:endParaRPr lang="en-NZ" dirty="0" smtClean="0"/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1767</Words>
  <Application>Microsoft Office PowerPoint</Application>
  <PresentationFormat>On-screen Show (4:3)</PresentationFormat>
  <Paragraphs>399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63</cp:revision>
  <cp:lastPrinted>2012-02-01T21:31:14Z</cp:lastPrinted>
  <dcterms:created xsi:type="dcterms:W3CDTF">2012-01-26T01:31:21Z</dcterms:created>
  <dcterms:modified xsi:type="dcterms:W3CDTF">2012-02-22T23:33:04Z</dcterms:modified>
</cp:coreProperties>
</file>