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77" r:id="rId12"/>
    <p:sldId id="278" r:id="rId13"/>
    <p:sldId id="280" r:id="rId14"/>
    <p:sldId id="281" r:id="rId15"/>
    <p:sldId id="261" r:id="rId16"/>
    <p:sldId id="269" r:id="rId17"/>
    <p:sldId id="264" r:id="rId18"/>
    <p:sldId id="268" r:id="rId19"/>
    <p:sldId id="267" r:id="rId20"/>
    <p:sldId id="266" r:id="rId21"/>
    <p:sldId id="272" r:id="rId22"/>
    <p:sldId id="265" r:id="rId23"/>
    <p:sldId id="257" r:id="rId24"/>
    <p:sldId id="282" r:id="rId25"/>
    <p:sldId id="283" r:id="rId26"/>
    <p:sldId id="287" r:id="rId27"/>
    <p:sldId id="288" r:id="rId28"/>
    <p:sldId id="286" r:id="rId2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645C1-F293-41A5-B7B8-9D2B9C32650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1B1A2424-B3BF-456C-B9B6-FC86D68F73DA}">
      <dgm:prSet phldrT="[Text]"/>
      <dgm:spPr/>
      <dgm:t>
        <a:bodyPr/>
        <a:lstStyle/>
        <a:p>
          <a:r>
            <a:rPr lang="en-NZ" dirty="0" smtClean="0"/>
            <a:t>.</a:t>
          </a:r>
          <a:r>
            <a:rPr lang="en-NZ" dirty="0" err="1" smtClean="0"/>
            <a:t>GlobalEnv</a:t>
          </a:r>
          <a:endParaRPr lang="en-NZ" dirty="0"/>
        </a:p>
      </dgm:t>
    </dgm:pt>
    <dgm:pt modelId="{DE5AA1B8-2263-4299-961A-02A1D20BB333}" type="parTrans" cxnId="{DACEC292-A686-4F23-AB2B-356142A68E27}">
      <dgm:prSet/>
      <dgm:spPr/>
      <dgm:t>
        <a:bodyPr/>
        <a:lstStyle/>
        <a:p>
          <a:endParaRPr lang="en-NZ"/>
        </a:p>
      </dgm:t>
    </dgm:pt>
    <dgm:pt modelId="{FE326AD6-50F6-47E8-8B9F-C69AADBC3001}" type="sibTrans" cxnId="{DACEC292-A686-4F23-AB2B-356142A68E27}">
      <dgm:prSet/>
      <dgm:spPr/>
      <dgm:t>
        <a:bodyPr/>
        <a:lstStyle/>
        <a:p>
          <a:endParaRPr lang="en-NZ"/>
        </a:p>
      </dgm:t>
    </dgm:pt>
    <dgm:pt modelId="{2CB2EF86-9CD0-43B7-B1FA-743321F4A655}">
      <dgm:prSet phldrT="[Text]"/>
      <dgm:spPr/>
      <dgm:t>
        <a:bodyPr/>
        <a:lstStyle/>
        <a:p>
          <a:r>
            <a:rPr lang="en-NZ" dirty="0" err="1" smtClean="0"/>
            <a:t>Simenv</a:t>
          </a:r>
          <a:endParaRPr lang="en-NZ" dirty="0"/>
        </a:p>
      </dgm:t>
    </dgm:pt>
    <dgm:pt modelId="{9C5777CA-45DF-4036-A2A3-CD0299C3D482}" type="parTrans" cxnId="{52E523F0-ED8F-43E3-942D-407D546FD71D}">
      <dgm:prSet/>
      <dgm:spPr/>
      <dgm:t>
        <a:bodyPr/>
        <a:lstStyle/>
        <a:p>
          <a:endParaRPr lang="en-NZ"/>
        </a:p>
      </dgm:t>
    </dgm:pt>
    <dgm:pt modelId="{1B0669BE-7E4E-4276-B179-239C937F3C42}" type="sibTrans" cxnId="{52E523F0-ED8F-43E3-942D-407D546FD71D}">
      <dgm:prSet/>
      <dgm:spPr/>
      <dgm:t>
        <a:bodyPr/>
        <a:lstStyle/>
        <a:p>
          <a:endParaRPr lang="en-NZ"/>
        </a:p>
      </dgm:t>
    </dgm:pt>
    <dgm:pt modelId="{01A0A340-7E5F-4679-B855-6EFABF6A5A40}">
      <dgm:prSet phldrT="[Text]"/>
      <dgm:spPr/>
      <dgm:t>
        <a:bodyPr/>
        <a:lstStyle/>
        <a:p>
          <a:r>
            <a:rPr lang="en-NZ" dirty="0" err="1" smtClean="0"/>
            <a:t>SimenvDemo</a:t>
          </a:r>
          <a:endParaRPr lang="en-NZ" dirty="0"/>
        </a:p>
      </dgm:t>
    </dgm:pt>
    <dgm:pt modelId="{E89EE506-2836-4DE2-9971-64022A28EBBA}" type="parTrans" cxnId="{B821F005-5F29-4A5E-8544-60DE39FCC5AC}">
      <dgm:prSet/>
      <dgm:spPr/>
      <dgm:t>
        <a:bodyPr/>
        <a:lstStyle/>
        <a:p>
          <a:endParaRPr lang="en-NZ"/>
        </a:p>
      </dgm:t>
    </dgm:pt>
    <dgm:pt modelId="{BCB6C28A-F9A2-4E20-8021-F897A4DA17C9}" type="sibTrans" cxnId="{B821F005-5F29-4A5E-8544-60DE39FCC5AC}">
      <dgm:prSet/>
      <dgm:spPr/>
      <dgm:t>
        <a:bodyPr/>
        <a:lstStyle/>
        <a:p>
          <a:endParaRPr lang="en-NZ"/>
        </a:p>
      </dgm:t>
    </dgm:pt>
    <dgm:pt modelId="{1363BC8F-DB79-4ED3-9FCC-C7A8B3815A9D}">
      <dgm:prSet phldrT="[Text]"/>
      <dgm:spPr/>
      <dgm:t>
        <a:bodyPr/>
        <a:lstStyle/>
        <a:p>
          <a:r>
            <a:rPr lang="en-NZ" dirty="0" err="1" smtClean="0"/>
            <a:t>env.base</a:t>
          </a:r>
          <a:endParaRPr lang="en-NZ" dirty="0"/>
        </a:p>
      </dgm:t>
    </dgm:pt>
    <dgm:pt modelId="{D9830118-A0F9-4794-B160-868E5C30E333}" type="parTrans" cxnId="{862BDFD0-2B73-4C35-A973-14927B837420}">
      <dgm:prSet/>
      <dgm:spPr/>
      <dgm:t>
        <a:bodyPr/>
        <a:lstStyle/>
        <a:p>
          <a:endParaRPr lang="en-NZ"/>
        </a:p>
      </dgm:t>
    </dgm:pt>
    <dgm:pt modelId="{E1C47BD4-ACD7-4EB8-B3BD-1316F0203244}" type="sibTrans" cxnId="{862BDFD0-2B73-4C35-A973-14927B837420}">
      <dgm:prSet/>
      <dgm:spPr/>
      <dgm:t>
        <a:bodyPr/>
        <a:lstStyle/>
        <a:p>
          <a:endParaRPr lang="en-NZ"/>
        </a:p>
      </dgm:t>
    </dgm:pt>
    <dgm:pt modelId="{FF279A6F-4B9A-4A14-B69A-838590ECCD32}">
      <dgm:prSet phldrT="[Text]"/>
      <dgm:spPr/>
      <dgm:t>
        <a:bodyPr/>
        <a:lstStyle/>
        <a:p>
          <a:r>
            <a:rPr lang="en-NZ" dirty="0" err="1" smtClean="0"/>
            <a:t>env.scenario</a:t>
          </a:r>
          <a:endParaRPr lang="en-NZ" dirty="0"/>
        </a:p>
      </dgm:t>
    </dgm:pt>
    <dgm:pt modelId="{9295194D-3020-4959-A3DC-363495D564E2}" type="parTrans" cxnId="{64F5AC93-0FE7-4B84-8430-B781FFFF9F81}">
      <dgm:prSet/>
      <dgm:spPr/>
      <dgm:t>
        <a:bodyPr/>
        <a:lstStyle/>
        <a:p>
          <a:endParaRPr lang="en-NZ"/>
        </a:p>
      </dgm:t>
    </dgm:pt>
    <dgm:pt modelId="{5AC03F87-8620-45FF-9064-EE9C132F313A}" type="sibTrans" cxnId="{64F5AC93-0FE7-4B84-8430-B781FFFF9F81}">
      <dgm:prSet/>
      <dgm:spPr/>
      <dgm:t>
        <a:bodyPr/>
        <a:lstStyle/>
        <a:p>
          <a:endParaRPr lang="en-NZ"/>
        </a:p>
      </dgm:t>
    </dgm:pt>
    <dgm:pt modelId="{E4EE97E6-58F0-48DF-9A81-4936FE72C23B}">
      <dgm:prSet phldrT="[Text]" custT="1"/>
      <dgm:spPr/>
      <dgm:t>
        <a:bodyPr/>
        <a:lstStyle/>
        <a:p>
          <a:r>
            <a:rPr lang="en-NZ" sz="1800" dirty="0" smtClean="0"/>
            <a:t>Key Functions</a:t>
          </a:r>
          <a:endParaRPr lang="en-NZ" sz="1800" dirty="0"/>
        </a:p>
      </dgm:t>
    </dgm:pt>
    <dgm:pt modelId="{3E1AAE42-C0AB-4124-925E-02E04753FA0E}" type="parTrans" cxnId="{62F97581-7097-4061-9B95-441438738209}">
      <dgm:prSet/>
      <dgm:spPr/>
      <dgm:t>
        <a:bodyPr/>
        <a:lstStyle/>
        <a:p>
          <a:endParaRPr lang="en-NZ"/>
        </a:p>
      </dgm:t>
    </dgm:pt>
    <dgm:pt modelId="{01831434-6291-40EF-9304-1E66FA4BAE06}" type="sibTrans" cxnId="{62F97581-7097-4061-9B95-441438738209}">
      <dgm:prSet/>
      <dgm:spPr/>
      <dgm:t>
        <a:bodyPr/>
        <a:lstStyle/>
        <a:p>
          <a:endParaRPr lang="en-NZ"/>
        </a:p>
      </dgm:t>
    </dgm:pt>
    <dgm:pt modelId="{9BF4C1E1-D380-4700-B8BE-FC816B84FDF5}">
      <dgm:prSet phldrT="[Text]"/>
      <dgm:spPr/>
      <dgm:t>
        <a:bodyPr/>
        <a:lstStyle/>
        <a:p>
          <a:endParaRPr lang="en-NZ" sz="1700" dirty="0"/>
        </a:p>
      </dgm:t>
    </dgm:pt>
    <dgm:pt modelId="{1CC512D5-D575-4C7A-B949-BDA355274605}" type="parTrans" cxnId="{73D31498-E69B-4706-8528-7142065ED8BE}">
      <dgm:prSet/>
      <dgm:spPr/>
      <dgm:t>
        <a:bodyPr/>
        <a:lstStyle/>
        <a:p>
          <a:endParaRPr lang="en-NZ"/>
        </a:p>
      </dgm:t>
    </dgm:pt>
    <dgm:pt modelId="{A30498C7-FADE-4BEE-9456-2C3599E8CB6A}" type="sibTrans" cxnId="{73D31498-E69B-4706-8528-7142065ED8BE}">
      <dgm:prSet/>
      <dgm:spPr/>
      <dgm:t>
        <a:bodyPr/>
        <a:lstStyle/>
        <a:p>
          <a:endParaRPr lang="en-NZ"/>
        </a:p>
      </dgm:t>
    </dgm:pt>
    <dgm:pt modelId="{2B79DAFE-84E9-4F08-BE98-7CDC93C0392E}">
      <dgm:prSet phldrT="[Text]" custT="1"/>
      <dgm:spPr/>
      <dgm:t>
        <a:bodyPr/>
        <a:lstStyle/>
        <a:p>
          <a:pPr algn="l"/>
          <a:r>
            <a:rPr lang="en-NZ" sz="1400" dirty="0" err="1" smtClean="0"/>
            <a:t>applyAllCatAdjustments</a:t>
          </a:r>
          <a:r>
            <a:rPr lang="en-NZ" sz="1400" dirty="0" smtClean="0"/>
            <a:t/>
          </a:r>
          <a:br>
            <a:rPr lang="en-NZ" sz="1400" dirty="0" smtClean="0"/>
          </a:br>
          <a:r>
            <a:rPr lang="en-NZ" sz="1400" dirty="0" smtClean="0"/>
            <a:t>simulate</a:t>
          </a:r>
          <a:endParaRPr lang="en-NZ" sz="1400" dirty="0"/>
        </a:p>
      </dgm:t>
    </dgm:pt>
    <dgm:pt modelId="{F083D46D-754A-4C11-9CD6-E35B0411C22E}" type="sibTrans" cxnId="{86B3ABDF-A753-4179-A689-2A936463EA5B}">
      <dgm:prSet/>
      <dgm:spPr/>
      <dgm:t>
        <a:bodyPr/>
        <a:lstStyle/>
        <a:p>
          <a:endParaRPr lang="en-NZ"/>
        </a:p>
      </dgm:t>
    </dgm:pt>
    <dgm:pt modelId="{B70EFE47-A69A-48CC-A7A7-388F96A57DD7}" type="parTrans" cxnId="{86B3ABDF-A753-4179-A689-2A936463EA5B}">
      <dgm:prSet/>
      <dgm:spPr/>
      <dgm:t>
        <a:bodyPr/>
        <a:lstStyle/>
        <a:p>
          <a:endParaRPr lang="en-NZ"/>
        </a:p>
      </dgm:t>
    </dgm:pt>
    <dgm:pt modelId="{772208AC-5FE0-4049-8D1C-DAA6EE67B298}">
      <dgm:prSet phldrT="[Text]" custT="1"/>
      <dgm:spPr/>
      <dgm:t>
        <a:bodyPr/>
        <a:lstStyle/>
        <a:p>
          <a:pPr algn="l"/>
          <a:r>
            <a:rPr lang="en-NZ" sz="1400" smtClean="0"/>
            <a:t>generatePreSimulationStats</a:t>
          </a:r>
          <a:endParaRPr lang="en-NZ" sz="1400" dirty="0"/>
        </a:p>
      </dgm:t>
    </dgm:pt>
    <dgm:pt modelId="{A84702E9-5879-4605-B99E-830A418F1F49}" type="parTrans" cxnId="{84AB82F3-4A4E-4ABF-93A8-D83A0D13354B}">
      <dgm:prSet/>
      <dgm:spPr/>
      <dgm:t>
        <a:bodyPr/>
        <a:lstStyle/>
        <a:p>
          <a:endParaRPr lang="en-NZ"/>
        </a:p>
      </dgm:t>
    </dgm:pt>
    <dgm:pt modelId="{58FEBCD9-9258-4669-BB4D-765A75FA5C42}" type="sibTrans" cxnId="{84AB82F3-4A4E-4ABF-93A8-D83A0D13354B}">
      <dgm:prSet/>
      <dgm:spPr/>
      <dgm:t>
        <a:bodyPr/>
        <a:lstStyle/>
        <a:p>
          <a:endParaRPr lang="en-NZ"/>
        </a:p>
      </dgm:t>
    </dgm:pt>
    <dgm:pt modelId="{CF56E6C3-A0B6-4DB1-B5E1-9789B6B8CBD9}" type="pres">
      <dgm:prSet presAssocID="{7BD645C1-F293-41A5-B7B8-9D2B9C32650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2E4F93BE-41EE-48F6-8CE7-BD159412C558}" type="pres">
      <dgm:prSet presAssocID="{7BD645C1-F293-41A5-B7B8-9D2B9C32650B}" presName="hierFlow" presStyleCnt="0"/>
      <dgm:spPr/>
    </dgm:pt>
    <dgm:pt modelId="{2BBA4917-D919-4A6B-8F6E-3E32B3B5022D}" type="pres">
      <dgm:prSet presAssocID="{7BD645C1-F293-41A5-B7B8-9D2B9C32650B}" presName="firstBuf" presStyleCnt="0"/>
      <dgm:spPr/>
    </dgm:pt>
    <dgm:pt modelId="{329F85B4-E675-4BE3-9601-D13374435E6B}" type="pres">
      <dgm:prSet presAssocID="{7BD645C1-F293-41A5-B7B8-9D2B9C32650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787E7B1-53CA-498E-9A0A-693621A08271}" type="pres">
      <dgm:prSet presAssocID="{1B1A2424-B3BF-456C-B9B6-FC86D68F73DA}" presName="Name14" presStyleCnt="0"/>
      <dgm:spPr/>
    </dgm:pt>
    <dgm:pt modelId="{0F05CE86-B0AE-42B4-AEAD-9BEE65D6D441}" type="pres">
      <dgm:prSet presAssocID="{1B1A2424-B3BF-456C-B9B6-FC86D68F73D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1F2BFE53-3233-419B-8C1B-25EBD420506A}" type="pres">
      <dgm:prSet presAssocID="{1B1A2424-B3BF-456C-B9B6-FC86D68F73DA}" presName="hierChild2" presStyleCnt="0"/>
      <dgm:spPr/>
    </dgm:pt>
    <dgm:pt modelId="{C3130341-79B4-4649-9846-4D2DA910E754}" type="pres">
      <dgm:prSet presAssocID="{9C5777CA-45DF-4036-A2A3-CD0299C3D482}" presName="Name19" presStyleLbl="parChTrans1D2" presStyleIdx="0" presStyleCnt="1"/>
      <dgm:spPr/>
      <dgm:t>
        <a:bodyPr/>
        <a:lstStyle/>
        <a:p>
          <a:endParaRPr lang="en-NZ"/>
        </a:p>
      </dgm:t>
    </dgm:pt>
    <dgm:pt modelId="{32A69B09-0DEE-40B7-B9B7-077EF37643FC}" type="pres">
      <dgm:prSet presAssocID="{2CB2EF86-9CD0-43B7-B1FA-743321F4A655}" presName="Name21" presStyleCnt="0"/>
      <dgm:spPr/>
    </dgm:pt>
    <dgm:pt modelId="{1357C9EC-4CC6-4833-BAC6-862178907401}" type="pres">
      <dgm:prSet presAssocID="{2CB2EF86-9CD0-43B7-B1FA-743321F4A655}" presName="level2Shape" presStyleLbl="node2" presStyleIdx="0" presStyleCnt="1"/>
      <dgm:spPr/>
      <dgm:t>
        <a:bodyPr/>
        <a:lstStyle/>
        <a:p>
          <a:endParaRPr lang="en-NZ"/>
        </a:p>
      </dgm:t>
    </dgm:pt>
    <dgm:pt modelId="{85D52525-5617-4581-B5EC-26C0D089CF2C}" type="pres">
      <dgm:prSet presAssocID="{2CB2EF86-9CD0-43B7-B1FA-743321F4A655}" presName="hierChild3" presStyleCnt="0"/>
      <dgm:spPr/>
    </dgm:pt>
    <dgm:pt modelId="{6BE3564B-F5EC-4596-A3F4-5B5880B3502B}" type="pres">
      <dgm:prSet presAssocID="{E89EE506-2836-4DE2-9971-64022A28EBBA}" presName="Name19" presStyleLbl="parChTrans1D3" presStyleIdx="0" presStyleCnt="1"/>
      <dgm:spPr/>
      <dgm:t>
        <a:bodyPr/>
        <a:lstStyle/>
        <a:p>
          <a:endParaRPr lang="en-NZ"/>
        </a:p>
      </dgm:t>
    </dgm:pt>
    <dgm:pt modelId="{E29A5741-46C8-4C1F-BD38-1C11970A45DF}" type="pres">
      <dgm:prSet presAssocID="{01A0A340-7E5F-4679-B855-6EFABF6A5A40}" presName="Name21" presStyleCnt="0"/>
      <dgm:spPr/>
    </dgm:pt>
    <dgm:pt modelId="{156D5EAE-D944-482E-8012-31CC7A5FB804}" type="pres">
      <dgm:prSet presAssocID="{01A0A340-7E5F-4679-B855-6EFABF6A5A40}" presName="level2Shape" presStyleLbl="node3" presStyleIdx="0" presStyleCnt="1"/>
      <dgm:spPr/>
      <dgm:t>
        <a:bodyPr/>
        <a:lstStyle/>
        <a:p>
          <a:endParaRPr lang="en-NZ"/>
        </a:p>
      </dgm:t>
    </dgm:pt>
    <dgm:pt modelId="{F12C00FE-7C0B-4CB3-BFDC-B2A8450EA454}" type="pres">
      <dgm:prSet presAssocID="{01A0A340-7E5F-4679-B855-6EFABF6A5A40}" presName="hierChild3" presStyleCnt="0"/>
      <dgm:spPr/>
    </dgm:pt>
    <dgm:pt modelId="{D8AE45CE-0096-4BF4-9D97-AA528E61D93F}" type="pres">
      <dgm:prSet presAssocID="{D9830118-A0F9-4794-B160-868E5C30E333}" presName="Name19" presStyleLbl="parChTrans1D4" presStyleIdx="0" presStyleCnt="2"/>
      <dgm:spPr/>
      <dgm:t>
        <a:bodyPr/>
        <a:lstStyle/>
        <a:p>
          <a:endParaRPr lang="en-NZ"/>
        </a:p>
      </dgm:t>
    </dgm:pt>
    <dgm:pt modelId="{43FC2898-DECC-4F59-98AB-D8C757AF15CE}" type="pres">
      <dgm:prSet presAssocID="{1363BC8F-DB79-4ED3-9FCC-C7A8B3815A9D}" presName="Name21" presStyleCnt="0"/>
      <dgm:spPr/>
    </dgm:pt>
    <dgm:pt modelId="{C1D28920-C686-4F73-973B-A70AD6024D4E}" type="pres">
      <dgm:prSet presAssocID="{1363BC8F-DB79-4ED3-9FCC-C7A8B3815A9D}" presName="level2Shape" presStyleLbl="node4" presStyleIdx="0" presStyleCnt="2"/>
      <dgm:spPr/>
      <dgm:t>
        <a:bodyPr/>
        <a:lstStyle/>
        <a:p>
          <a:endParaRPr lang="en-NZ"/>
        </a:p>
      </dgm:t>
    </dgm:pt>
    <dgm:pt modelId="{3F4B0C36-5E51-4870-93FE-5DF7C28F7425}" type="pres">
      <dgm:prSet presAssocID="{1363BC8F-DB79-4ED3-9FCC-C7A8B3815A9D}" presName="hierChild3" presStyleCnt="0"/>
      <dgm:spPr/>
    </dgm:pt>
    <dgm:pt modelId="{A6995961-1151-42F7-B7D1-488B27E52547}" type="pres">
      <dgm:prSet presAssocID="{9295194D-3020-4959-A3DC-363495D564E2}" presName="Name19" presStyleLbl="parChTrans1D4" presStyleIdx="1" presStyleCnt="2"/>
      <dgm:spPr/>
      <dgm:t>
        <a:bodyPr/>
        <a:lstStyle/>
        <a:p>
          <a:endParaRPr lang="en-NZ"/>
        </a:p>
      </dgm:t>
    </dgm:pt>
    <dgm:pt modelId="{ED4E1A7F-4D58-4B1D-A670-77DB61A50E32}" type="pres">
      <dgm:prSet presAssocID="{FF279A6F-4B9A-4A14-B69A-838590ECCD32}" presName="Name21" presStyleCnt="0"/>
      <dgm:spPr/>
    </dgm:pt>
    <dgm:pt modelId="{D38D2977-BBD5-475C-8D92-211CF919493B}" type="pres">
      <dgm:prSet presAssocID="{FF279A6F-4B9A-4A14-B69A-838590ECCD32}" presName="level2Shape" presStyleLbl="node4" presStyleIdx="1" presStyleCnt="2"/>
      <dgm:spPr/>
      <dgm:t>
        <a:bodyPr/>
        <a:lstStyle/>
        <a:p>
          <a:endParaRPr lang="en-NZ"/>
        </a:p>
      </dgm:t>
    </dgm:pt>
    <dgm:pt modelId="{0AE9C43D-F689-4165-9704-96F3A327E601}" type="pres">
      <dgm:prSet presAssocID="{FF279A6F-4B9A-4A14-B69A-838590ECCD32}" presName="hierChild3" presStyleCnt="0"/>
      <dgm:spPr/>
    </dgm:pt>
    <dgm:pt modelId="{9863C5B6-7A56-4C01-B63C-1887C73FB981}" type="pres">
      <dgm:prSet presAssocID="{7BD645C1-F293-41A5-B7B8-9D2B9C32650B}" presName="bgShapesFlow" presStyleCnt="0"/>
      <dgm:spPr/>
    </dgm:pt>
    <dgm:pt modelId="{94F7733C-077C-4F5D-8E72-9CF403B3AE6E}" type="pres">
      <dgm:prSet presAssocID="{E4EE97E6-58F0-48DF-9A81-4936FE72C23B}" presName="rectComp" presStyleCnt="0"/>
      <dgm:spPr/>
    </dgm:pt>
    <dgm:pt modelId="{0D066EF3-FAB9-4DB7-A0D6-BC9F0EBC3C45}" type="pres">
      <dgm:prSet presAssocID="{E4EE97E6-58F0-48DF-9A81-4936FE72C23B}" presName="bgRect" presStyleLbl="bgShp" presStyleIdx="0" presStyleCnt="3"/>
      <dgm:spPr/>
      <dgm:t>
        <a:bodyPr/>
        <a:lstStyle/>
        <a:p>
          <a:endParaRPr lang="en-NZ"/>
        </a:p>
      </dgm:t>
    </dgm:pt>
    <dgm:pt modelId="{C12096DA-677C-409B-A512-5BA41C02C7BB}" type="pres">
      <dgm:prSet presAssocID="{E4EE97E6-58F0-48DF-9A81-4936FE72C23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95C8EEC-94DA-4308-BA67-B30CD9E1D292}" type="pres">
      <dgm:prSet presAssocID="{E4EE97E6-58F0-48DF-9A81-4936FE72C23B}" presName="spComp" presStyleCnt="0"/>
      <dgm:spPr/>
    </dgm:pt>
    <dgm:pt modelId="{E02CB937-E7F9-4F6E-8656-EC132A1F48B0}" type="pres">
      <dgm:prSet presAssocID="{E4EE97E6-58F0-48DF-9A81-4936FE72C23B}" presName="vSp" presStyleCnt="0"/>
      <dgm:spPr/>
    </dgm:pt>
    <dgm:pt modelId="{510184EC-6286-4EFF-BEE7-49632AAE53C8}" type="pres">
      <dgm:prSet presAssocID="{2B79DAFE-84E9-4F08-BE98-7CDC93C0392E}" presName="rectComp" presStyleCnt="0"/>
      <dgm:spPr/>
    </dgm:pt>
    <dgm:pt modelId="{F4943280-3623-4753-8577-50735B0BDEC9}" type="pres">
      <dgm:prSet presAssocID="{2B79DAFE-84E9-4F08-BE98-7CDC93C0392E}" presName="bgRect" presStyleLbl="bgShp" presStyleIdx="1" presStyleCnt="3"/>
      <dgm:spPr/>
      <dgm:t>
        <a:bodyPr/>
        <a:lstStyle/>
        <a:p>
          <a:endParaRPr lang="en-NZ"/>
        </a:p>
      </dgm:t>
    </dgm:pt>
    <dgm:pt modelId="{B1595007-F938-47D8-884D-1BA9EC7DB341}" type="pres">
      <dgm:prSet presAssocID="{2B79DAFE-84E9-4F08-BE98-7CDC93C0392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E2483E9-12AA-4F19-9966-F9F503E9E60F}" type="pres">
      <dgm:prSet presAssocID="{2B79DAFE-84E9-4F08-BE98-7CDC93C0392E}" presName="spComp" presStyleCnt="0"/>
      <dgm:spPr/>
    </dgm:pt>
    <dgm:pt modelId="{67C4ECE0-8EC9-4CC2-8104-06F3A51B4B37}" type="pres">
      <dgm:prSet presAssocID="{2B79DAFE-84E9-4F08-BE98-7CDC93C0392E}" presName="vSp" presStyleCnt="0"/>
      <dgm:spPr/>
    </dgm:pt>
    <dgm:pt modelId="{FA61E361-5B12-433E-A53D-3A441ABAC679}" type="pres">
      <dgm:prSet presAssocID="{772208AC-5FE0-4049-8D1C-DAA6EE67B298}" presName="rectComp" presStyleCnt="0"/>
      <dgm:spPr/>
    </dgm:pt>
    <dgm:pt modelId="{838B2092-BF2C-4B86-87E9-DB86B3DE6AE8}" type="pres">
      <dgm:prSet presAssocID="{772208AC-5FE0-4049-8D1C-DAA6EE67B298}" presName="bgRect" presStyleLbl="bgShp" presStyleIdx="2" presStyleCnt="3"/>
      <dgm:spPr/>
      <dgm:t>
        <a:bodyPr/>
        <a:lstStyle/>
        <a:p>
          <a:endParaRPr lang="en-NZ"/>
        </a:p>
      </dgm:t>
    </dgm:pt>
    <dgm:pt modelId="{B623856C-CEB9-4112-815D-CBE77282DCA1}" type="pres">
      <dgm:prSet presAssocID="{772208AC-5FE0-4049-8D1C-DAA6EE67B29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64F5AC93-0FE7-4B84-8430-B781FFFF9F81}" srcId="{01A0A340-7E5F-4679-B855-6EFABF6A5A40}" destId="{FF279A6F-4B9A-4A14-B69A-838590ECCD32}" srcOrd="1" destOrd="0" parTransId="{9295194D-3020-4959-A3DC-363495D564E2}" sibTransId="{5AC03F87-8620-45FF-9064-EE9C132F313A}"/>
    <dgm:cxn modelId="{F11D3AE3-548D-4759-A2B2-A4CA83F3C84D}" type="presOf" srcId="{7BD645C1-F293-41A5-B7B8-9D2B9C32650B}" destId="{CF56E6C3-A0B6-4DB1-B5E1-9789B6B8CBD9}" srcOrd="0" destOrd="0" presId="urn:microsoft.com/office/officeart/2005/8/layout/hierarchy6"/>
    <dgm:cxn modelId="{73D31498-E69B-4706-8528-7142065ED8BE}" srcId="{E4EE97E6-58F0-48DF-9A81-4936FE72C23B}" destId="{9BF4C1E1-D380-4700-B8BE-FC816B84FDF5}" srcOrd="0" destOrd="0" parTransId="{1CC512D5-D575-4C7A-B949-BDA355274605}" sibTransId="{A30498C7-FADE-4BEE-9456-2C3599E8CB6A}"/>
    <dgm:cxn modelId="{1DB10FF6-F05F-44B6-9D91-7B549ABA7F26}" type="presOf" srcId="{2B79DAFE-84E9-4F08-BE98-7CDC93C0392E}" destId="{B1595007-F938-47D8-884D-1BA9EC7DB341}" srcOrd="1" destOrd="0" presId="urn:microsoft.com/office/officeart/2005/8/layout/hierarchy6"/>
    <dgm:cxn modelId="{8355DF2F-CB9E-4CA7-B027-9A986A5A5E99}" type="presOf" srcId="{9BF4C1E1-D380-4700-B8BE-FC816B84FDF5}" destId="{0D066EF3-FAB9-4DB7-A0D6-BC9F0EBC3C45}" srcOrd="0" destOrd="1" presId="urn:microsoft.com/office/officeart/2005/8/layout/hierarchy6"/>
    <dgm:cxn modelId="{DF87CDFE-103B-4E3F-9642-4D4FFD0BD2B4}" type="presOf" srcId="{D9830118-A0F9-4794-B160-868E5C30E333}" destId="{D8AE45CE-0096-4BF4-9D97-AA528E61D93F}" srcOrd="0" destOrd="0" presId="urn:microsoft.com/office/officeart/2005/8/layout/hierarchy6"/>
    <dgm:cxn modelId="{E2600AB3-9F48-4B64-BB99-9DABB9826CB2}" type="presOf" srcId="{9295194D-3020-4959-A3DC-363495D564E2}" destId="{A6995961-1151-42F7-B7D1-488B27E52547}" srcOrd="0" destOrd="0" presId="urn:microsoft.com/office/officeart/2005/8/layout/hierarchy6"/>
    <dgm:cxn modelId="{DACEC292-A686-4F23-AB2B-356142A68E27}" srcId="{7BD645C1-F293-41A5-B7B8-9D2B9C32650B}" destId="{1B1A2424-B3BF-456C-B9B6-FC86D68F73DA}" srcOrd="0" destOrd="0" parTransId="{DE5AA1B8-2263-4299-961A-02A1D20BB333}" sibTransId="{FE326AD6-50F6-47E8-8B9F-C69AADBC3001}"/>
    <dgm:cxn modelId="{86B3ABDF-A753-4179-A689-2A936463EA5B}" srcId="{7BD645C1-F293-41A5-B7B8-9D2B9C32650B}" destId="{2B79DAFE-84E9-4F08-BE98-7CDC93C0392E}" srcOrd="2" destOrd="0" parTransId="{B70EFE47-A69A-48CC-A7A7-388F96A57DD7}" sibTransId="{F083D46D-754A-4C11-9CD6-E35B0411C22E}"/>
    <dgm:cxn modelId="{2D8CEA66-935D-445B-8778-A4425E7900BD}" type="presOf" srcId="{E4EE97E6-58F0-48DF-9A81-4936FE72C23B}" destId="{0D066EF3-FAB9-4DB7-A0D6-BC9F0EBC3C45}" srcOrd="0" destOrd="0" presId="urn:microsoft.com/office/officeart/2005/8/layout/hierarchy6"/>
    <dgm:cxn modelId="{62F97581-7097-4061-9B95-441438738209}" srcId="{7BD645C1-F293-41A5-B7B8-9D2B9C32650B}" destId="{E4EE97E6-58F0-48DF-9A81-4936FE72C23B}" srcOrd="1" destOrd="0" parTransId="{3E1AAE42-C0AB-4124-925E-02E04753FA0E}" sibTransId="{01831434-6291-40EF-9304-1E66FA4BAE06}"/>
    <dgm:cxn modelId="{862BDFD0-2B73-4C35-A973-14927B837420}" srcId="{01A0A340-7E5F-4679-B855-6EFABF6A5A40}" destId="{1363BC8F-DB79-4ED3-9FCC-C7A8B3815A9D}" srcOrd="0" destOrd="0" parTransId="{D9830118-A0F9-4794-B160-868E5C30E333}" sibTransId="{E1C47BD4-ACD7-4EB8-B3BD-1316F0203244}"/>
    <dgm:cxn modelId="{7D6CDCF9-78EB-4829-A564-F599C894FB8C}" type="presOf" srcId="{2CB2EF86-9CD0-43B7-B1FA-743321F4A655}" destId="{1357C9EC-4CC6-4833-BAC6-862178907401}" srcOrd="0" destOrd="0" presId="urn:microsoft.com/office/officeart/2005/8/layout/hierarchy6"/>
    <dgm:cxn modelId="{4DC8AB41-8F8F-463D-945F-DED5578ED51A}" type="presOf" srcId="{1363BC8F-DB79-4ED3-9FCC-C7A8B3815A9D}" destId="{C1D28920-C686-4F73-973B-A70AD6024D4E}" srcOrd="0" destOrd="0" presId="urn:microsoft.com/office/officeart/2005/8/layout/hierarchy6"/>
    <dgm:cxn modelId="{A9B5B865-18DD-4E26-BA92-96F5F002684C}" type="presOf" srcId="{FF279A6F-4B9A-4A14-B69A-838590ECCD32}" destId="{D38D2977-BBD5-475C-8D92-211CF919493B}" srcOrd="0" destOrd="0" presId="urn:microsoft.com/office/officeart/2005/8/layout/hierarchy6"/>
    <dgm:cxn modelId="{A8A8B5C8-B6EE-41B9-A98B-C5CD4F98D845}" type="presOf" srcId="{01A0A340-7E5F-4679-B855-6EFABF6A5A40}" destId="{156D5EAE-D944-482E-8012-31CC7A5FB804}" srcOrd="0" destOrd="0" presId="urn:microsoft.com/office/officeart/2005/8/layout/hierarchy6"/>
    <dgm:cxn modelId="{04F43CC9-6888-4774-8B84-B138A0A6F40C}" type="presOf" srcId="{9BF4C1E1-D380-4700-B8BE-FC816B84FDF5}" destId="{C12096DA-677C-409B-A512-5BA41C02C7BB}" srcOrd="1" destOrd="1" presId="urn:microsoft.com/office/officeart/2005/8/layout/hierarchy6"/>
    <dgm:cxn modelId="{09A6ED1E-E59F-4086-AD7B-171751F130E7}" type="presOf" srcId="{E89EE506-2836-4DE2-9971-64022A28EBBA}" destId="{6BE3564B-F5EC-4596-A3F4-5B5880B3502B}" srcOrd="0" destOrd="0" presId="urn:microsoft.com/office/officeart/2005/8/layout/hierarchy6"/>
    <dgm:cxn modelId="{84AB82F3-4A4E-4ABF-93A8-D83A0D13354B}" srcId="{7BD645C1-F293-41A5-B7B8-9D2B9C32650B}" destId="{772208AC-5FE0-4049-8D1C-DAA6EE67B298}" srcOrd="3" destOrd="0" parTransId="{A84702E9-5879-4605-B99E-830A418F1F49}" sibTransId="{58FEBCD9-9258-4669-BB4D-765A75FA5C42}"/>
    <dgm:cxn modelId="{F9A2CF91-B3F9-4F00-9EEB-6B7F8354A31B}" type="presOf" srcId="{2B79DAFE-84E9-4F08-BE98-7CDC93C0392E}" destId="{F4943280-3623-4753-8577-50735B0BDEC9}" srcOrd="0" destOrd="0" presId="urn:microsoft.com/office/officeart/2005/8/layout/hierarchy6"/>
    <dgm:cxn modelId="{A8D15623-4839-4664-A83F-2DED653DEAC7}" type="presOf" srcId="{772208AC-5FE0-4049-8D1C-DAA6EE67B298}" destId="{838B2092-BF2C-4B86-87E9-DB86B3DE6AE8}" srcOrd="0" destOrd="0" presId="urn:microsoft.com/office/officeart/2005/8/layout/hierarchy6"/>
    <dgm:cxn modelId="{8E0CCE47-3978-4DB6-939F-CF6D8B574BFA}" type="presOf" srcId="{772208AC-5FE0-4049-8D1C-DAA6EE67B298}" destId="{B623856C-CEB9-4112-815D-CBE77282DCA1}" srcOrd="1" destOrd="0" presId="urn:microsoft.com/office/officeart/2005/8/layout/hierarchy6"/>
    <dgm:cxn modelId="{505C3CB8-17E6-4C92-A32F-26109AFE079D}" type="presOf" srcId="{E4EE97E6-58F0-48DF-9A81-4936FE72C23B}" destId="{C12096DA-677C-409B-A512-5BA41C02C7BB}" srcOrd="1" destOrd="0" presId="urn:microsoft.com/office/officeart/2005/8/layout/hierarchy6"/>
    <dgm:cxn modelId="{9AE9114C-25BB-496B-BD7A-3CE0A77584E7}" type="presOf" srcId="{1B1A2424-B3BF-456C-B9B6-FC86D68F73DA}" destId="{0F05CE86-B0AE-42B4-AEAD-9BEE65D6D441}" srcOrd="0" destOrd="0" presId="urn:microsoft.com/office/officeart/2005/8/layout/hierarchy6"/>
    <dgm:cxn modelId="{B821F005-5F29-4A5E-8544-60DE39FCC5AC}" srcId="{2CB2EF86-9CD0-43B7-B1FA-743321F4A655}" destId="{01A0A340-7E5F-4679-B855-6EFABF6A5A40}" srcOrd="0" destOrd="0" parTransId="{E89EE506-2836-4DE2-9971-64022A28EBBA}" sibTransId="{BCB6C28A-F9A2-4E20-8021-F897A4DA17C9}"/>
    <dgm:cxn modelId="{13DD11E0-187F-4740-B42A-22EBED26E0CA}" type="presOf" srcId="{9C5777CA-45DF-4036-A2A3-CD0299C3D482}" destId="{C3130341-79B4-4649-9846-4D2DA910E754}" srcOrd="0" destOrd="0" presId="urn:microsoft.com/office/officeart/2005/8/layout/hierarchy6"/>
    <dgm:cxn modelId="{52E523F0-ED8F-43E3-942D-407D546FD71D}" srcId="{1B1A2424-B3BF-456C-B9B6-FC86D68F73DA}" destId="{2CB2EF86-9CD0-43B7-B1FA-743321F4A655}" srcOrd="0" destOrd="0" parTransId="{9C5777CA-45DF-4036-A2A3-CD0299C3D482}" sibTransId="{1B0669BE-7E4E-4276-B179-239C937F3C42}"/>
    <dgm:cxn modelId="{D8320284-2BB3-4107-9D29-9088786D0AC2}" type="presParOf" srcId="{CF56E6C3-A0B6-4DB1-B5E1-9789B6B8CBD9}" destId="{2E4F93BE-41EE-48F6-8CE7-BD159412C558}" srcOrd="0" destOrd="0" presId="urn:microsoft.com/office/officeart/2005/8/layout/hierarchy6"/>
    <dgm:cxn modelId="{1624F6E0-4B20-4BE1-B483-AE95B2C9DB4A}" type="presParOf" srcId="{2E4F93BE-41EE-48F6-8CE7-BD159412C558}" destId="{2BBA4917-D919-4A6B-8F6E-3E32B3B5022D}" srcOrd="0" destOrd="0" presId="urn:microsoft.com/office/officeart/2005/8/layout/hierarchy6"/>
    <dgm:cxn modelId="{378D875C-1DBE-47ED-8412-0C65D4F1C91E}" type="presParOf" srcId="{2E4F93BE-41EE-48F6-8CE7-BD159412C558}" destId="{329F85B4-E675-4BE3-9601-D13374435E6B}" srcOrd="1" destOrd="0" presId="urn:microsoft.com/office/officeart/2005/8/layout/hierarchy6"/>
    <dgm:cxn modelId="{A89AC718-B31E-478F-B07D-7E2E4AE5A4C6}" type="presParOf" srcId="{329F85B4-E675-4BE3-9601-D13374435E6B}" destId="{F787E7B1-53CA-498E-9A0A-693621A08271}" srcOrd="0" destOrd="0" presId="urn:microsoft.com/office/officeart/2005/8/layout/hierarchy6"/>
    <dgm:cxn modelId="{5AAC9DF5-D5E0-4767-9821-DA6F937EC944}" type="presParOf" srcId="{F787E7B1-53CA-498E-9A0A-693621A08271}" destId="{0F05CE86-B0AE-42B4-AEAD-9BEE65D6D441}" srcOrd="0" destOrd="0" presId="urn:microsoft.com/office/officeart/2005/8/layout/hierarchy6"/>
    <dgm:cxn modelId="{592BE82F-4DB4-4D18-85B9-C8837790A038}" type="presParOf" srcId="{F787E7B1-53CA-498E-9A0A-693621A08271}" destId="{1F2BFE53-3233-419B-8C1B-25EBD420506A}" srcOrd="1" destOrd="0" presId="urn:microsoft.com/office/officeart/2005/8/layout/hierarchy6"/>
    <dgm:cxn modelId="{D799687D-4EBC-4518-B951-84CBE67D722E}" type="presParOf" srcId="{1F2BFE53-3233-419B-8C1B-25EBD420506A}" destId="{C3130341-79B4-4649-9846-4D2DA910E754}" srcOrd="0" destOrd="0" presId="urn:microsoft.com/office/officeart/2005/8/layout/hierarchy6"/>
    <dgm:cxn modelId="{2B99833F-7EB2-4B10-B57B-9315DFABF4F2}" type="presParOf" srcId="{1F2BFE53-3233-419B-8C1B-25EBD420506A}" destId="{32A69B09-0DEE-40B7-B9B7-077EF37643FC}" srcOrd="1" destOrd="0" presId="urn:microsoft.com/office/officeart/2005/8/layout/hierarchy6"/>
    <dgm:cxn modelId="{9739D3FB-7A05-4779-8C7A-77896D1E4DB8}" type="presParOf" srcId="{32A69B09-0DEE-40B7-B9B7-077EF37643FC}" destId="{1357C9EC-4CC6-4833-BAC6-862178907401}" srcOrd="0" destOrd="0" presId="urn:microsoft.com/office/officeart/2005/8/layout/hierarchy6"/>
    <dgm:cxn modelId="{ADC64782-E0A3-465D-8DE2-6C59A4E6BD06}" type="presParOf" srcId="{32A69B09-0DEE-40B7-B9B7-077EF37643FC}" destId="{85D52525-5617-4581-B5EC-26C0D089CF2C}" srcOrd="1" destOrd="0" presId="urn:microsoft.com/office/officeart/2005/8/layout/hierarchy6"/>
    <dgm:cxn modelId="{DC1CD382-92CB-4A38-91FF-0990E00C2110}" type="presParOf" srcId="{85D52525-5617-4581-B5EC-26C0D089CF2C}" destId="{6BE3564B-F5EC-4596-A3F4-5B5880B3502B}" srcOrd="0" destOrd="0" presId="urn:microsoft.com/office/officeart/2005/8/layout/hierarchy6"/>
    <dgm:cxn modelId="{93C81271-2D2E-4373-A4EC-0DE8E64844BB}" type="presParOf" srcId="{85D52525-5617-4581-B5EC-26C0D089CF2C}" destId="{E29A5741-46C8-4C1F-BD38-1C11970A45DF}" srcOrd="1" destOrd="0" presId="urn:microsoft.com/office/officeart/2005/8/layout/hierarchy6"/>
    <dgm:cxn modelId="{614452E8-F2E9-40C7-97B2-19DC8F6CA23E}" type="presParOf" srcId="{E29A5741-46C8-4C1F-BD38-1C11970A45DF}" destId="{156D5EAE-D944-482E-8012-31CC7A5FB804}" srcOrd="0" destOrd="0" presId="urn:microsoft.com/office/officeart/2005/8/layout/hierarchy6"/>
    <dgm:cxn modelId="{458844A0-53DD-4CFA-98DC-FD48B3D99B37}" type="presParOf" srcId="{E29A5741-46C8-4C1F-BD38-1C11970A45DF}" destId="{F12C00FE-7C0B-4CB3-BFDC-B2A8450EA454}" srcOrd="1" destOrd="0" presId="urn:microsoft.com/office/officeart/2005/8/layout/hierarchy6"/>
    <dgm:cxn modelId="{D0917379-DFC6-486E-AEA3-B2789AE6BBC2}" type="presParOf" srcId="{F12C00FE-7C0B-4CB3-BFDC-B2A8450EA454}" destId="{D8AE45CE-0096-4BF4-9D97-AA528E61D93F}" srcOrd="0" destOrd="0" presId="urn:microsoft.com/office/officeart/2005/8/layout/hierarchy6"/>
    <dgm:cxn modelId="{AA487FEB-36D2-4890-96FD-A6F402899C76}" type="presParOf" srcId="{F12C00FE-7C0B-4CB3-BFDC-B2A8450EA454}" destId="{43FC2898-DECC-4F59-98AB-D8C757AF15CE}" srcOrd="1" destOrd="0" presId="urn:microsoft.com/office/officeart/2005/8/layout/hierarchy6"/>
    <dgm:cxn modelId="{4D4DAA46-5BDA-43BC-98A2-E0EF2E42AC29}" type="presParOf" srcId="{43FC2898-DECC-4F59-98AB-D8C757AF15CE}" destId="{C1D28920-C686-4F73-973B-A70AD6024D4E}" srcOrd="0" destOrd="0" presId="urn:microsoft.com/office/officeart/2005/8/layout/hierarchy6"/>
    <dgm:cxn modelId="{35359E9D-962E-4D43-A315-6CF3FBA8BE61}" type="presParOf" srcId="{43FC2898-DECC-4F59-98AB-D8C757AF15CE}" destId="{3F4B0C36-5E51-4870-93FE-5DF7C28F7425}" srcOrd="1" destOrd="0" presId="urn:microsoft.com/office/officeart/2005/8/layout/hierarchy6"/>
    <dgm:cxn modelId="{EAE8296C-D3E3-42FC-B4BF-A290D8333C3B}" type="presParOf" srcId="{F12C00FE-7C0B-4CB3-BFDC-B2A8450EA454}" destId="{A6995961-1151-42F7-B7D1-488B27E52547}" srcOrd="2" destOrd="0" presId="urn:microsoft.com/office/officeart/2005/8/layout/hierarchy6"/>
    <dgm:cxn modelId="{89A692FE-F93C-4FF5-81BC-0C924FD00352}" type="presParOf" srcId="{F12C00FE-7C0B-4CB3-BFDC-B2A8450EA454}" destId="{ED4E1A7F-4D58-4B1D-A670-77DB61A50E32}" srcOrd="3" destOrd="0" presId="urn:microsoft.com/office/officeart/2005/8/layout/hierarchy6"/>
    <dgm:cxn modelId="{49057463-7ADA-4021-AB68-8ED2B5071F3A}" type="presParOf" srcId="{ED4E1A7F-4D58-4B1D-A670-77DB61A50E32}" destId="{D38D2977-BBD5-475C-8D92-211CF919493B}" srcOrd="0" destOrd="0" presId="urn:microsoft.com/office/officeart/2005/8/layout/hierarchy6"/>
    <dgm:cxn modelId="{F8206CE6-8DA8-4B09-9561-2543F65E771E}" type="presParOf" srcId="{ED4E1A7F-4D58-4B1D-A670-77DB61A50E32}" destId="{0AE9C43D-F689-4165-9704-96F3A327E601}" srcOrd="1" destOrd="0" presId="urn:microsoft.com/office/officeart/2005/8/layout/hierarchy6"/>
    <dgm:cxn modelId="{2026583B-F4A4-4F3B-A5F2-09FDBDE8FF6B}" type="presParOf" srcId="{CF56E6C3-A0B6-4DB1-B5E1-9789B6B8CBD9}" destId="{9863C5B6-7A56-4C01-B63C-1887C73FB981}" srcOrd="1" destOrd="0" presId="urn:microsoft.com/office/officeart/2005/8/layout/hierarchy6"/>
    <dgm:cxn modelId="{42341708-A873-43AE-901D-B6AE941F5694}" type="presParOf" srcId="{9863C5B6-7A56-4C01-B63C-1887C73FB981}" destId="{94F7733C-077C-4F5D-8E72-9CF403B3AE6E}" srcOrd="0" destOrd="0" presId="urn:microsoft.com/office/officeart/2005/8/layout/hierarchy6"/>
    <dgm:cxn modelId="{3B2490CD-A00A-4322-AE71-7BE553ADD914}" type="presParOf" srcId="{94F7733C-077C-4F5D-8E72-9CF403B3AE6E}" destId="{0D066EF3-FAB9-4DB7-A0D6-BC9F0EBC3C45}" srcOrd="0" destOrd="0" presId="urn:microsoft.com/office/officeart/2005/8/layout/hierarchy6"/>
    <dgm:cxn modelId="{D5FDE0C4-4877-4295-9451-62A72A4E9EE9}" type="presParOf" srcId="{94F7733C-077C-4F5D-8E72-9CF403B3AE6E}" destId="{C12096DA-677C-409B-A512-5BA41C02C7BB}" srcOrd="1" destOrd="0" presId="urn:microsoft.com/office/officeart/2005/8/layout/hierarchy6"/>
    <dgm:cxn modelId="{6F1173C6-A3E0-4873-AEDF-4A4FEDD40619}" type="presParOf" srcId="{9863C5B6-7A56-4C01-B63C-1887C73FB981}" destId="{695C8EEC-94DA-4308-BA67-B30CD9E1D292}" srcOrd="1" destOrd="0" presId="urn:microsoft.com/office/officeart/2005/8/layout/hierarchy6"/>
    <dgm:cxn modelId="{A5A7CE82-024C-4F78-8849-EF772CDF2423}" type="presParOf" srcId="{695C8EEC-94DA-4308-BA67-B30CD9E1D292}" destId="{E02CB937-E7F9-4F6E-8656-EC132A1F48B0}" srcOrd="0" destOrd="0" presId="urn:microsoft.com/office/officeart/2005/8/layout/hierarchy6"/>
    <dgm:cxn modelId="{E4700470-DC0A-4721-BF4C-B18223F423E1}" type="presParOf" srcId="{9863C5B6-7A56-4C01-B63C-1887C73FB981}" destId="{510184EC-6286-4EFF-BEE7-49632AAE53C8}" srcOrd="2" destOrd="0" presId="urn:microsoft.com/office/officeart/2005/8/layout/hierarchy6"/>
    <dgm:cxn modelId="{B284C3C5-E776-45FE-99DC-7EF9EE4B73B1}" type="presParOf" srcId="{510184EC-6286-4EFF-BEE7-49632AAE53C8}" destId="{F4943280-3623-4753-8577-50735B0BDEC9}" srcOrd="0" destOrd="0" presId="urn:microsoft.com/office/officeart/2005/8/layout/hierarchy6"/>
    <dgm:cxn modelId="{1567FAEB-7FE3-412A-B0AD-827FF338C934}" type="presParOf" srcId="{510184EC-6286-4EFF-BEE7-49632AAE53C8}" destId="{B1595007-F938-47D8-884D-1BA9EC7DB341}" srcOrd="1" destOrd="0" presId="urn:microsoft.com/office/officeart/2005/8/layout/hierarchy6"/>
    <dgm:cxn modelId="{BE62CD63-09FB-4977-86B1-CEDD8FC6691B}" type="presParOf" srcId="{9863C5B6-7A56-4C01-B63C-1887C73FB981}" destId="{2E2483E9-12AA-4F19-9966-F9F503E9E60F}" srcOrd="3" destOrd="0" presId="urn:microsoft.com/office/officeart/2005/8/layout/hierarchy6"/>
    <dgm:cxn modelId="{39143DDD-D869-4E51-A338-AB13757312D5}" type="presParOf" srcId="{2E2483E9-12AA-4F19-9966-F9F503E9E60F}" destId="{67C4ECE0-8EC9-4CC2-8104-06F3A51B4B37}" srcOrd="0" destOrd="0" presId="urn:microsoft.com/office/officeart/2005/8/layout/hierarchy6"/>
    <dgm:cxn modelId="{B0DD2CCF-A4A1-4E01-9BEA-BA326899CAFB}" type="presParOf" srcId="{9863C5B6-7A56-4C01-B63C-1887C73FB981}" destId="{FA61E361-5B12-433E-A53D-3A441ABAC679}" srcOrd="4" destOrd="0" presId="urn:microsoft.com/office/officeart/2005/8/layout/hierarchy6"/>
    <dgm:cxn modelId="{D44A0168-6541-4664-BF4E-838BA9EDA302}" type="presParOf" srcId="{FA61E361-5B12-433E-A53D-3A441ABAC679}" destId="{838B2092-BF2C-4B86-87E9-DB86B3DE6AE8}" srcOrd="0" destOrd="0" presId="urn:microsoft.com/office/officeart/2005/8/layout/hierarchy6"/>
    <dgm:cxn modelId="{75BC5080-9656-412B-A1B4-FC417C06BA60}" type="presParOf" srcId="{FA61E361-5B12-433E-A53D-3A441ABAC679}" destId="{B623856C-CEB9-4112-815D-CBE77282DCA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645C1-F293-41A5-B7B8-9D2B9C32650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1B1A2424-B3BF-456C-B9B6-FC86D68F73DA}">
      <dgm:prSet phldrT="[Text]"/>
      <dgm:spPr/>
      <dgm:t>
        <a:bodyPr/>
        <a:lstStyle/>
        <a:p>
          <a:r>
            <a:rPr lang="en-NZ" dirty="0" smtClean="0"/>
            <a:t>.</a:t>
          </a:r>
          <a:r>
            <a:rPr lang="en-NZ" dirty="0" err="1" smtClean="0"/>
            <a:t>GlobalEnv</a:t>
          </a:r>
          <a:endParaRPr lang="en-NZ" dirty="0"/>
        </a:p>
      </dgm:t>
    </dgm:pt>
    <dgm:pt modelId="{DE5AA1B8-2263-4299-961A-02A1D20BB333}" type="parTrans" cxnId="{DACEC292-A686-4F23-AB2B-356142A68E27}">
      <dgm:prSet/>
      <dgm:spPr/>
      <dgm:t>
        <a:bodyPr/>
        <a:lstStyle/>
        <a:p>
          <a:endParaRPr lang="en-NZ"/>
        </a:p>
      </dgm:t>
    </dgm:pt>
    <dgm:pt modelId="{FE326AD6-50F6-47E8-8B9F-C69AADBC3001}" type="sibTrans" cxnId="{DACEC292-A686-4F23-AB2B-356142A68E27}">
      <dgm:prSet/>
      <dgm:spPr/>
      <dgm:t>
        <a:bodyPr/>
        <a:lstStyle/>
        <a:p>
          <a:endParaRPr lang="en-NZ"/>
        </a:p>
      </dgm:t>
    </dgm:pt>
    <dgm:pt modelId="{2CB2EF86-9CD0-43B7-B1FA-743321F4A655}">
      <dgm:prSet phldrT="[Text]"/>
      <dgm:spPr/>
      <dgm:t>
        <a:bodyPr/>
        <a:lstStyle/>
        <a:p>
          <a:r>
            <a:rPr lang="en-NZ" dirty="0" err="1" smtClean="0"/>
            <a:t>Simmodule</a:t>
          </a:r>
          <a:endParaRPr lang="en-NZ" dirty="0"/>
        </a:p>
      </dgm:t>
    </dgm:pt>
    <dgm:pt modelId="{9C5777CA-45DF-4036-A2A3-CD0299C3D482}" type="parTrans" cxnId="{52E523F0-ED8F-43E3-942D-407D546FD71D}">
      <dgm:prSet/>
      <dgm:spPr/>
      <dgm:t>
        <a:bodyPr/>
        <a:lstStyle/>
        <a:p>
          <a:endParaRPr lang="en-NZ"/>
        </a:p>
      </dgm:t>
    </dgm:pt>
    <dgm:pt modelId="{1B0669BE-7E4E-4276-B179-239C937F3C42}" type="sibTrans" cxnId="{52E523F0-ED8F-43E3-942D-407D546FD71D}">
      <dgm:prSet/>
      <dgm:spPr/>
      <dgm:t>
        <a:bodyPr/>
        <a:lstStyle/>
        <a:p>
          <a:endParaRPr lang="en-NZ"/>
        </a:p>
      </dgm:t>
    </dgm:pt>
    <dgm:pt modelId="{01A0A340-7E5F-4679-B855-6EFABF6A5A40}">
      <dgm:prSet phldrT="[Text]"/>
      <dgm:spPr/>
      <dgm:t>
        <a:bodyPr/>
        <a:lstStyle/>
        <a:p>
          <a:r>
            <a:rPr lang="en-NZ" dirty="0" err="1" smtClean="0"/>
            <a:t>SimmoduleDemo</a:t>
          </a:r>
          <a:endParaRPr lang="en-NZ" dirty="0"/>
        </a:p>
      </dgm:t>
    </dgm:pt>
    <dgm:pt modelId="{E89EE506-2836-4DE2-9971-64022A28EBBA}" type="parTrans" cxnId="{B821F005-5F29-4A5E-8544-60DE39FCC5AC}">
      <dgm:prSet/>
      <dgm:spPr/>
      <dgm:t>
        <a:bodyPr/>
        <a:lstStyle/>
        <a:p>
          <a:endParaRPr lang="en-NZ"/>
        </a:p>
      </dgm:t>
    </dgm:pt>
    <dgm:pt modelId="{BCB6C28A-F9A2-4E20-8021-F897A4DA17C9}" type="sibTrans" cxnId="{B821F005-5F29-4A5E-8544-60DE39FCC5AC}">
      <dgm:prSet/>
      <dgm:spPr/>
      <dgm:t>
        <a:bodyPr/>
        <a:lstStyle/>
        <a:p>
          <a:endParaRPr lang="en-NZ"/>
        </a:p>
      </dgm:t>
    </dgm:pt>
    <dgm:pt modelId="{1363BC8F-DB79-4ED3-9FCC-C7A8B3815A9D}">
      <dgm:prSet phldrT="[Text]"/>
      <dgm:spPr/>
      <dgm:t>
        <a:bodyPr/>
        <a:lstStyle/>
        <a:p>
          <a:r>
            <a:rPr lang="en-NZ" dirty="0" smtClean="0"/>
            <a:t>demo</a:t>
          </a:r>
          <a:endParaRPr lang="en-NZ" dirty="0"/>
        </a:p>
      </dgm:t>
    </dgm:pt>
    <dgm:pt modelId="{D9830118-A0F9-4794-B160-868E5C30E333}" type="parTrans" cxnId="{862BDFD0-2B73-4C35-A973-14927B837420}">
      <dgm:prSet/>
      <dgm:spPr/>
      <dgm:t>
        <a:bodyPr/>
        <a:lstStyle/>
        <a:p>
          <a:endParaRPr lang="en-NZ"/>
        </a:p>
      </dgm:t>
    </dgm:pt>
    <dgm:pt modelId="{E1C47BD4-ACD7-4EB8-B3BD-1316F0203244}" type="sibTrans" cxnId="{862BDFD0-2B73-4C35-A973-14927B837420}">
      <dgm:prSet/>
      <dgm:spPr/>
      <dgm:t>
        <a:bodyPr/>
        <a:lstStyle/>
        <a:p>
          <a:endParaRPr lang="en-NZ"/>
        </a:p>
      </dgm:t>
    </dgm:pt>
    <dgm:pt modelId="{E994EDA2-DBED-4525-80A4-99E7785E80E2}">
      <dgm:prSet phldrT="[Text]"/>
      <dgm:spPr/>
      <dgm:t>
        <a:bodyPr/>
        <a:lstStyle/>
        <a:p>
          <a:endParaRPr lang="en-NZ" dirty="0"/>
        </a:p>
      </dgm:t>
    </dgm:pt>
    <dgm:pt modelId="{05E5EA3C-7D1B-495E-809B-9575547B8127}" type="parTrans" cxnId="{952E1B3F-C2A7-4411-90A6-4FABE119FBFE}">
      <dgm:prSet/>
      <dgm:spPr/>
      <dgm:t>
        <a:bodyPr/>
        <a:lstStyle/>
        <a:p>
          <a:endParaRPr lang="en-NZ"/>
        </a:p>
      </dgm:t>
    </dgm:pt>
    <dgm:pt modelId="{7170283E-C4CC-4350-AA5B-DE6C69068EE0}" type="sibTrans" cxnId="{952E1B3F-C2A7-4411-90A6-4FABE119FBFE}">
      <dgm:prSet/>
      <dgm:spPr/>
      <dgm:t>
        <a:bodyPr/>
        <a:lstStyle/>
        <a:p>
          <a:endParaRPr lang="en-NZ"/>
        </a:p>
      </dgm:t>
    </dgm:pt>
    <dgm:pt modelId="{2B79DAFE-84E9-4F08-BE98-7CDC93C0392E}">
      <dgm:prSet phldrT="[Text]" custT="1"/>
      <dgm:spPr/>
      <dgm:t>
        <a:bodyPr/>
        <a:lstStyle/>
        <a:p>
          <a:pPr algn="l"/>
          <a:r>
            <a:rPr lang="en-NZ" sz="1300" dirty="0" err="1" smtClean="0"/>
            <a:t>appendRunStats</a:t>
          </a:r>
          <a:r>
            <a:rPr lang="en-NZ" sz="1300" dirty="0" smtClean="0"/>
            <a:t/>
          </a:r>
          <a:br>
            <a:rPr lang="en-NZ" sz="1300" dirty="0" smtClean="0"/>
          </a:br>
          <a:r>
            <a:rPr lang="en-NZ" sz="1400" dirty="0" err="1" smtClean="0"/>
            <a:t>collateRunStats</a:t>
          </a:r>
          <a:endParaRPr lang="en-NZ" sz="1700" dirty="0"/>
        </a:p>
      </dgm:t>
    </dgm:pt>
    <dgm:pt modelId="{F083D46D-754A-4C11-9CD6-E35B0411C22E}" type="sibTrans" cxnId="{86B3ABDF-A753-4179-A689-2A936463EA5B}">
      <dgm:prSet/>
      <dgm:spPr/>
      <dgm:t>
        <a:bodyPr/>
        <a:lstStyle/>
        <a:p>
          <a:endParaRPr lang="en-NZ"/>
        </a:p>
      </dgm:t>
    </dgm:pt>
    <dgm:pt modelId="{B70EFE47-A69A-48CC-A7A7-388F96A57DD7}" type="parTrans" cxnId="{86B3ABDF-A753-4179-A689-2A936463EA5B}">
      <dgm:prSet/>
      <dgm:spPr/>
      <dgm:t>
        <a:bodyPr/>
        <a:lstStyle/>
        <a:p>
          <a:endParaRPr lang="en-NZ"/>
        </a:p>
      </dgm:t>
    </dgm:pt>
    <dgm:pt modelId="{CFD33561-8148-45B0-AA12-0D116BBAA0FC}">
      <dgm:prSet phldrT="[Text]" custT="1"/>
      <dgm:spPr/>
      <dgm:t>
        <a:bodyPr/>
        <a:lstStyle/>
        <a:p>
          <a:pPr algn="l"/>
          <a:r>
            <a:rPr lang="en-NZ" sz="1400" dirty="0" err="1" smtClean="0"/>
            <a:t>simulateRun</a:t>
          </a:r>
          <a:endParaRPr lang="en-NZ" sz="1700" dirty="0"/>
        </a:p>
      </dgm:t>
    </dgm:pt>
    <dgm:pt modelId="{9D8842F3-6ED6-49D0-917A-619506D0791D}" type="parTrans" cxnId="{17F64068-0C5A-4184-A2FE-93647B697E06}">
      <dgm:prSet/>
      <dgm:spPr/>
      <dgm:t>
        <a:bodyPr/>
        <a:lstStyle/>
        <a:p>
          <a:endParaRPr lang="en-NZ"/>
        </a:p>
      </dgm:t>
    </dgm:pt>
    <dgm:pt modelId="{FC78998D-4C0F-4F10-B7CD-D64819502DD9}" type="sibTrans" cxnId="{17F64068-0C5A-4184-A2FE-93647B697E06}">
      <dgm:prSet/>
      <dgm:spPr/>
      <dgm:t>
        <a:bodyPr/>
        <a:lstStyle/>
        <a:p>
          <a:endParaRPr lang="en-NZ"/>
        </a:p>
      </dgm:t>
    </dgm:pt>
    <dgm:pt modelId="{E4EE97E6-58F0-48DF-9A81-4936FE72C23B}">
      <dgm:prSet phldrT="[Text]" custT="1"/>
      <dgm:spPr/>
      <dgm:t>
        <a:bodyPr/>
        <a:lstStyle/>
        <a:p>
          <a:r>
            <a:rPr lang="en-NZ" sz="1800" dirty="0" smtClean="0"/>
            <a:t>Key Functions</a:t>
          </a:r>
          <a:endParaRPr lang="en-NZ" sz="1800" dirty="0"/>
        </a:p>
      </dgm:t>
    </dgm:pt>
    <dgm:pt modelId="{3E1AAE42-C0AB-4124-925E-02E04753FA0E}" type="parTrans" cxnId="{62F97581-7097-4061-9B95-441438738209}">
      <dgm:prSet/>
      <dgm:spPr/>
      <dgm:t>
        <a:bodyPr/>
        <a:lstStyle/>
        <a:p>
          <a:endParaRPr lang="en-NZ"/>
        </a:p>
      </dgm:t>
    </dgm:pt>
    <dgm:pt modelId="{01831434-6291-40EF-9304-1E66FA4BAE06}" type="sibTrans" cxnId="{62F97581-7097-4061-9B95-441438738209}">
      <dgm:prSet/>
      <dgm:spPr/>
      <dgm:t>
        <a:bodyPr/>
        <a:lstStyle/>
        <a:p>
          <a:endParaRPr lang="en-NZ"/>
        </a:p>
      </dgm:t>
    </dgm:pt>
    <dgm:pt modelId="{04516023-A4CD-40DD-8B9C-EBD48B184AA9}">
      <dgm:prSet phldrT="[Text]"/>
      <dgm:spPr/>
      <dgm:t>
        <a:bodyPr/>
        <a:lstStyle/>
        <a:p>
          <a:endParaRPr lang="en-NZ" sz="1300" dirty="0"/>
        </a:p>
      </dgm:t>
    </dgm:pt>
    <dgm:pt modelId="{A6B66F31-3858-4E5F-91FD-7A29B7BF29CC}" type="parTrans" cxnId="{AAF8AD64-5D97-4911-B527-EA2C1E63B4F5}">
      <dgm:prSet/>
      <dgm:spPr/>
      <dgm:t>
        <a:bodyPr/>
        <a:lstStyle/>
        <a:p>
          <a:endParaRPr lang="en-NZ"/>
        </a:p>
      </dgm:t>
    </dgm:pt>
    <dgm:pt modelId="{374BFD43-BBAC-4ACD-9E5D-7F4A4D650569}" type="sibTrans" cxnId="{AAF8AD64-5D97-4911-B527-EA2C1E63B4F5}">
      <dgm:prSet/>
      <dgm:spPr/>
      <dgm:t>
        <a:bodyPr/>
        <a:lstStyle/>
        <a:p>
          <a:endParaRPr lang="en-NZ"/>
        </a:p>
      </dgm:t>
    </dgm:pt>
    <dgm:pt modelId="{CF56E6C3-A0B6-4DB1-B5E1-9789B6B8CBD9}" type="pres">
      <dgm:prSet presAssocID="{7BD645C1-F293-41A5-B7B8-9D2B9C32650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2E4F93BE-41EE-48F6-8CE7-BD159412C558}" type="pres">
      <dgm:prSet presAssocID="{7BD645C1-F293-41A5-B7B8-9D2B9C32650B}" presName="hierFlow" presStyleCnt="0"/>
      <dgm:spPr/>
    </dgm:pt>
    <dgm:pt modelId="{2BBA4917-D919-4A6B-8F6E-3E32B3B5022D}" type="pres">
      <dgm:prSet presAssocID="{7BD645C1-F293-41A5-B7B8-9D2B9C32650B}" presName="firstBuf" presStyleCnt="0"/>
      <dgm:spPr/>
    </dgm:pt>
    <dgm:pt modelId="{329F85B4-E675-4BE3-9601-D13374435E6B}" type="pres">
      <dgm:prSet presAssocID="{7BD645C1-F293-41A5-B7B8-9D2B9C32650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787E7B1-53CA-498E-9A0A-693621A08271}" type="pres">
      <dgm:prSet presAssocID="{1B1A2424-B3BF-456C-B9B6-FC86D68F73DA}" presName="Name14" presStyleCnt="0"/>
      <dgm:spPr/>
    </dgm:pt>
    <dgm:pt modelId="{0F05CE86-B0AE-42B4-AEAD-9BEE65D6D441}" type="pres">
      <dgm:prSet presAssocID="{1B1A2424-B3BF-456C-B9B6-FC86D68F73D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1F2BFE53-3233-419B-8C1B-25EBD420506A}" type="pres">
      <dgm:prSet presAssocID="{1B1A2424-B3BF-456C-B9B6-FC86D68F73DA}" presName="hierChild2" presStyleCnt="0"/>
      <dgm:spPr/>
    </dgm:pt>
    <dgm:pt modelId="{C3130341-79B4-4649-9846-4D2DA910E754}" type="pres">
      <dgm:prSet presAssocID="{9C5777CA-45DF-4036-A2A3-CD0299C3D482}" presName="Name19" presStyleLbl="parChTrans1D2" presStyleIdx="0" presStyleCnt="1"/>
      <dgm:spPr/>
      <dgm:t>
        <a:bodyPr/>
        <a:lstStyle/>
        <a:p>
          <a:endParaRPr lang="en-NZ"/>
        </a:p>
      </dgm:t>
    </dgm:pt>
    <dgm:pt modelId="{32A69B09-0DEE-40B7-B9B7-077EF37643FC}" type="pres">
      <dgm:prSet presAssocID="{2CB2EF86-9CD0-43B7-B1FA-743321F4A655}" presName="Name21" presStyleCnt="0"/>
      <dgm:spPr/>
    </dgm:pt>
    <dgm:pt modelId="{1357C9EC-4CC6-4833-BAC6-862178907401}" type="pres">
      <dgm:prSet presAssocID="{2CB2EF86-9CD0-43B7-B1FA-743321F4A655}" presName="level2Shape" presStyleLbl="node2" presStyleIdx="0" presStyleCnt="1"/>
      <dgm:spPr/>
      <dgm:t>
        <a:bodyPr/>
        <a:lstStyle/>
        <a:p>
          <a:endParaRPr lang="en-NZ"/>
        </a:p>
      </dgm:t>
    </dgm:pt>
    <dgm:pt modelId="{85D52525-5617-4581-B5EC-26C0D089CF2C}" type="pres">
      <dgm:prSet presAssocID="{2CB2EF86-9CD0-43B7-B1FA-743321F4A655}" presName="hierChild3" presStyleCnt="0"/>
      <dgm:spPr/>
    </dgm:pt>
    <dgm:pt modelId="{6BE3564B-F5EC-4596-A3F4-5B5880B3502B}" type="pres">
      <dgm:prSet presAssocID="{E89EE506-2836-4DE2-9971-64022A28EBBA}" presName="Name19" presStyleLbl="parChTrans1D3" presStyleIdx="0" presStyleCnt="1"/>
      <dgm:spPr/>
      <dgm:t>
        <a:bodyPr/>
        <a:lstStyle/>
        <a:p>
          <a:endParaRPr lang="en-NZ"/>
        </a:p>
      </dgm:t>
    </dgm:pt>
    <dgm:pt modelId="{E29A5741-46C8-4C1F-BD38-1C11970A45DF}" type="pres">
      <dgm:prSet presAssocID="{01A0A340-7E5F-4679-B855-6EFABF6A5A40}" presName="Name21" presStyleCnt="0"/>
      <dgm:spPr/>
    </dgm:pt>
    <dgm:pt modelId="{156D5EAE-D944-482E-8012-31CC7A5FB804}" type="pres">
      <dgm:prSet presAssocID="{01A0A340-7E5F-4679-B855-6EFABF6A5A40}" presName="level2Shape" presStyleLbl="node3" presStyleIdx="0" presStyleCnt="1" custScaleX="126360"/>
      <dgm:spPr/>
      <dgm:t>
        <a:bodyPr/>
        <a:lstStyle/>
        <a:p>
          <a:endParaRPr lang="en-NZ"/>
        </a:p>
      </dgm:t>
    </dgm:pt>
    <dgm:pt modelId="{F12C00FE-7C0B-4CB3-BFDC-B2A8450EA454}" type="pres">
      <dgm:prSet presAssocID="{01A0A340-7E5F-4679-B855-6EFABF6A5A40}" presName="hierChild3" presStyleCnt="0"/>
      <dgm:spPr/>
    </dgm:pt>
    <dgm:pt modelId="{D8AE45CE-0096-4BF4-9D97-AA528E61D93F}" type="pres">
      <dgm:prSet presAssocID="{D9830118-A0F9-4794-B160-868E5C30E333}" presName="Name19" presStyleLbl="parChTrans1D4" presStyleIdx="0" presStyleCnt="1"/>
      <dgm:spPr/>
      <dgm:t>
        <a:bodyPr/>
        <a:lstStyle/>
        <a:p>
          <a:endParaRPr lang="en-NZ"/>
        </a:p>
      </dgm:t>
    </dgm:pt>
    <dgm:pt modelId="{43FC2898-DECC-4F59-98AB-D8C757AF15CE}" type="pres">
      <dgm:prSet presAssocID="{1363BC8F-DB79-4ED3-9FCC-C7A8B3815A9D}" presName="Name21" presStyleCnt="0"/>
      <dgm:spPr/>
    </dgm:pt>
    <dgm:pt modelId="{C1D28920-C686-4F73-973B-A70AD6024D4E}" type="pres">
      <dgm:prSet presAssocID="{1363BC8F-DB79-4ED3-9FCC-C7A8B3815A9D}" presName="level2Shape" presStyleLbl="node4" presStyleIdx="0" presStyleCnt="1"/>
      <dgm:spPr/>
      <dgm:t>
        <a:bodyPr/>
        <a:lstStyle/>
        <a:p>
          <a:endParaRPr lang="en-NZ"/>
        </a:p>
      </dgm:t>
    </dgm:pt>
    <dgm:pt modelId="{3F4B0C36-5E51-4870-93FE-5DF7C28F7425}" type="pres">
      <dgm:prSet presAssocID="{1363BC8F-DB79-4ED3-9FCC-C7A8B3815A9D}" presName="hierChild3" presStyleCnt="0"/>
      <dgm:spPr/>
    </dgm:pt>
    <dgm:pt modelId="{9863C5B6-7A56-4C01-B63C-1887C73FB981}" type="pres">
      <dgm:prSet presAssocID="{7BD645C1-F293-41A5-B7B8-9D2B9C32650B}" presName="bgShapesFlow" presStyleCnt="0"/>
      <dgm:spPr/>
    </dgm:pt>
    <dgm:pt modelId="{94F7733C-077C-4F5D-8E72-9CF403B3AE6E}" type="pres">
      <dgm:prSet presAssocID="{E4EE97E6-58F0-48DF-9A81-4936FE72C23B}" presName="rectComp" presStyleCnt="0"/>
      <dgm:spPr/>
    </dgm:pt>
    <dgm:pt modelId="{0D066EF3-FAB9-4DB7-A0D6-BC9F0EBC3C45}" type="pres">
      <dgm:prSet presAssocID="{E4EE97E6-58F0-48DF-9A81-4936FE72C23B}" presName="bgRect" presStyleLbl="bgShp" presStyleIdx="0" presStyleCnt="4"/>
      <dgm:spPr/>
      <dgm:t>
        <a:bodyPr/>
        <a:lstStyle/>
        <a:p>
          <a:endParaRPr lang="en-NZ"/>
        </a:p>
      </dgm:t>
    </dgm:pt>
    <dgm:pt modelId="{C12096DA-677C-409B-A512-5BA41C02C7BB}" type="pres">
      <dgm:prSet presAssocID="{E4EE97E6-58F0-48DF-9A81-4936FE72C23B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95C8EEC-94DA-4308-BA67-B30CD9E1D292}" type="pres">
      <dgm:prSet presAssocID="{E4EE97E6-58F0-48DF-9A81-4936FE72C23B}" presName="spComp" presStyleCnt="0"/>
      <dgm:spPr/>
    </dgm:pt>
    <dgm:pt modelId="{E02CB937-E7F9-4F6E-8656-EC132A1F48B0}" type="pres">
      <dgm:prSet presAssocID="{E4EE97E6-58F0-48DF-9A81-4936FE72C23B}" presName="vSp" presStyleCnt="0"/>
      <dgm:spPr/>
    </dgm:pt>
    <dgm:pt modelId="{510184EC-6286-4EFF-BEE7-49632AAE53C8}" type="pres">
      <dgm:prSet presAssocID="{2B79DAFE-84E9-4F08-BE98-7CDC93C0392E}" presName="rectComp" presStyleCnt="0"/>
      <dgm:spPr/>
    </dgm:pt>
    <dgm:pt modelId="{F4943280-3623-4753-8577-50735B0BDEC9}" type="pres">
      <dgm:prSet presAssocID="{2B79DAFE-84E9-4F08-BE98-7CDC93C0392E}" presName="bgRect" presStyleLbl="bgShp" presStyleIdx="1" presStyleCnt="4"/>
      <dgm:spPr/>
      <dgm:t>
        <a:bodyPr/>
        <a:lstStyle/>
        <a:p>
          <a:endParaRPr lang="en-NZ"/>
        </a:p>
      </dgm:t>
    </dgm:pt>
    <dgm:pt modelId="{B1595007-F938-47D8-884D-1BA9EC7DB341}" type="pres">
      <dgm:prSet presAssocID="{2B79DAFE-84E9-4F08-BE98-7CDC93C0392E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E2483E9-12AA-4F19-9966-F9F503E9E60F}" type="pres">
      <dgm:prSet presAssocID="{2B79DAFE-84E9-4F08-BE98-7CDC93C0392E}" presName="spComp" presStyleCnt="0"/>
      <dgm:spPr/>
    </dgm:pt>
    <dgm:pt modelId="{67C4ECE0-8EC9-4CC2-8104-06F3A51B4B37}" type="pres">
      <dgm:prSet presAssocID="{2B79DAFE-84E9-4F08-BE98-7CDC93C0392E}" presName="vSp" presStyleCnt="0"/>
      <dgm:spPr/>
    </dgm:pt>
    <dgm:pt modelId="{DF248D69-6691-415C-98AA-2AAD408763C4}" type="pres">
      <dgm:prSet presAssocID="{CFD33561-8148-45B0-AA12-0D116BBAA0FC}" presName="rectComp" presStyleCnt="0"/>
      <dgm:spPr/>
    </dgm:pt>
    <dgm:pt modelId="{FE29CD73-3B14-43CF-83D8-60BA2CD2E864}" type="pres">
      <dgm:prSet presAssocID="{CFD33561-8148-45B0-AA12-0D116BBAA0FC}" presName="bgRect" presStyleLbl="bgShp" presStyleIdx="2" presStyleCnt="4"/>
      <dgm:spPr/>
      <dgm:t>
        <a:bodyPr/>
        <a:lstStyle/>
        <a:p>
          <a:endParaRPr lang="en-NZ"/>
        </a:p>
      </dgm:t>
    </dgm:pt>
    <dgm:pt modelId="{43C0DAE9-6DDE-4B28-9D9A-F6244F238E6B}" type="pres">
      <dgm:prSet presAssocID="{CFD33561-8148-45B0-AA12-0D116BBAA0FC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08674A08-1D72-444D-8AE6-FD64E2098886}" type="pres">
      <dgm:prSet presAssocID="{CFD33561-8148-45B0-AA12-0D116BBAA0FC}" presName="spComp" presStyleCnt="0"/>
      <dgm:spPr/>
    </dgm:pt>
    <dgm:pt modelId="{E17101E4-B5F7-46FF-AE4E-61C4E56B5174}" type="pres">
      <dgm:prSet presAssocID="{CFD33561-8148-45B0-AA12-0D116BBAA0FC}" presName="vSp" presStyleCnt="0"/>
      <dgm:spPr/>
    </dgm:pt>
    <dgm:pt modelId="{E60C6327-609F-442B-B6B4-9153ECDE3580}" type="pres">
      <dgm:prSet presAssocID="{E994EDA2-DBED-4525-80A4-99E7785E80E2}" presName="rectComp" presStyleCnt="0"/>
      <dgm:spPr/>
    </dgm:pt>
    <dgm:pt modelId="{D03DA1F5-9F40-480B-9AB6-3CFD836CF7AC}" type="pres">
      <dgm:prSet presAssocID="{E994EDA2-DBED-4525-80A4-99E7785E80E2}" presName="bgRect" presStyleLbl="bgShp" presStyleIdx="3" presStyleCnt="4"/>
      <dgm:spPr/>
      <dgm:t>
        <a:bodyPr/>
        <a:lstStyle/>
        <a:p>
          <a:endParaRPr lang="en-NZ"/>
        </a:p>
      </dgm:t>
    </dgm:pt>
    <dgm:pt modelId="{89993469-EA05-4713-986A-F7D1871A24C8}" type="pres">
      <dgm:prSet presAssocID="{E994EDA2-DBED-4525-80A4-99E7785E80E2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AAF8AD64-5D97-4911-B527-EA2C1E63B4F5}" srcId="{E4EE97E6-58F0-48DF-9A81-4936FE72C23B}" destId="{04516023-A4CD-40DD-8B9C-EBD48B184AA9}" srcOrd="0" destOrd="0" parTransId="{A6B66F31-3858-4E5F-91FD-7A29B7BF29CC}" sibTransId="{374BFD43-BBAC-4ACD-9E5D-7F4A4D650569}"/>
    <dgm:cxn modelId="{862BDFD0-2B73-4C35-A973-14927B837420}" srcId="{01A0A340-7E5F-4679-B855-6EFABF6A5A40}" destId="{1363BC8F-DB79-4ED3-9FCC-C7A8B3815A9D}" srcOrd="0" destOrd="0" parTransId="{D9830118-A0F9-4794-B160-868E5C30E333}" sibTransId="{E1C47BD4-ACD7-4EB8-B3BD-1316F0203244}"/>
    <dgm:cxn modelId="{952E1B3F-C2A7-4411-90A6-4FABE119FBFE}" srcId="{7BD645C1-F293-41A5-B7B8-9D2B9C32650B}" destId="{E994EDA2-DBED-4525-80A4-99E7785E80E2}" srcOrd="4" destOrd="0" parTransId="{05E5EA3C-7D1B-495E-809B-9575547B8127}" sibTransId="{7170283E-C4CC-4350-AA5B-DE6C69068EE0}"/>
    <dgm:cxn modelId="{86B3ABDF-A753-4179-A689-2A936463EA5B}" srcId="{7BD645C1-F293-41A5-B7B8-9D2B9C32650B}" destId="{2B79DAFE-84E9-4F08-BE98-7CDC93C0392E}" srcOrd="2" destOrd="0" parTransId="{B70EFE47-A69A-48CC-A7A7-388F96A57DD7}" sibTransId="{F083D46D-754A-4C11-9CD6-E35B0411C22E}"/>
    <dgm:cxn modelId="{DACEC292-A686-4F23-AB2B-356142A68E27}" srcId="{7BD645C1-F293-41A5-B7B8-9D2B9C32650B}" destId="{1B1A2424-B3BF-456C-B9B6-FC86D68F73DA}" srcOrd="0" destOrd="0" parTransId="{DE5AA1B8-2263-4299-961A-02A1D20BB333}" sibTransId="{FE326AD6-50F6-47E8-8B9F-C69AADBC3001}"/>
    <dgm:cxn modelId="{C7F4528C-2B45-472F-8129-36DF83447198}" type="presOf" srcId="{E4EE97E6-58F0-48DF-9A81-4936FE72C23B}" destId="{C12096DA-677C-409B-A512-5BA41C02C7BB}" srcOrd="1" destOrd="0" presId="urn:microsoft.com/office/officeart/2005/8/layout/hierarchy6"/>
    <dgm:cxn modelId="{BBC0548E-8089-48EC-9899-4800308CAF01}" type="presOf" srcId="{E994EDA2-DBED-4525-80A4-99E7785E80E2}" destId="{D03DA1F5-9F40-480B-9AB6-3CFD836CF7AC}" srcOrd="0" destOrd="0" presId="urn:microsoft.com/office/officeart/2005/8/layout/hierarchy6"/>
    <dgm:cxn modelId="{62F97581-7097-4061-9B95-441438738209}" srcId="{7BD645C1-F293-41A5-B7B8-9D2B9C32650B}" destId="{E4EE97E6-58F0-48DF-9A81-4936FE72C23B}" srcOrd="1" destOrd="0" parTransId="{3E1AAE42-C0AB-4124-925E-02E04753FA0E}" sibTransId="{01831434-6291-40EF-9304-1E66FA4BAE06}"/>
    <dgm:cxn modelId="{C6C6B37B-2D9D-415F-8D93-30637942D101}" type="presOf" srcId="{2CB2EF86-9CD0-43B7-B1FA-743321F4A655}" destId="{1357C9EC-4CC6-4833-BAC6-862178907401}" srcOrd="0" destOrd="0" presId="urn:microsoft.com/office/officeart/2005/8/layout/hierarchy6"/>
    <dgm:cxn modelId="{0CBD51B7-D073-4679-B2CA-365642778E46}" type="presOf" srcId="{E89EE506-2836-4DE2-9971-64022A28EBBA}" destId="{6BE3564B-F5EC-4596-A3F4-5B5880B3502B}" srcOrd="0" destOrd="0" presId="urn:microsoft.com/office/officeart/2005/8/layout/hierarchy6"/>
    <dgm:cxn modelId="{52E523F0-ED8F-43E3-942D-407D546FD71D}" srcId="{1B1A2424-B3BF-456C-B9B6-FC86D68F73DA}" destId="{2CB2EF86-9CD0-43B7-B1FA-743321F4A655}" srcOrd="0" destOrd="0" parTransId="{9C5777CA-45DF-4036-A2A3-CD0299C3D482}" sibTransId="{1B0669BE-7E4E-4276-B179-239C937F3C42}"/>
    <dgm:cxn modelId="{AA149341-2B01-4777-8AF9-538AE2BA5E64}" type="presOf" srcId="{01A0A340-7E5F-4679-B855-6EFABF6A5A40}" destId="{156D5EAE-D944-482E-8012-31CC7A5FB804}" srcOrd="0" destOrd="0" presId="urn:microsoft.com/office/officeart/2005/8/layout/hierarchy6"/>
    <dgm:cxn modelId="{8C61CB13-542A-4513-B77C-2AD4F1B697F9}" type="presOf" srcId="{D9830118-A0F9-4794-B160-868E5C30E333}" destId="{D8AE45CE-0096-4BF4-9D97-AA528E61D93F}" srcOrd="0" destOrd="0" presId="urn:microsoft.com/office/officeart/2005/8/layout/hierarchy6"/>
    <dgm:cxn modelId="{7B9BBF56-B09A-47C6-84F4-FCB61545833A}" type="presOf" srcId="{E994EDA2-DBED-4525-80A4-99E7785E80E2}" destId="{89993469-EA05-4713-986A-F7D1871A24C8}" srcOrd="1" destOrd="0" presId="urn:microsoft.com/office/officeart/2005/8/layout/hierarchy6"/>
    <dgm:cxn modelId="{AFC73D77-2805-4EE5-AB99-9EF90A8A6A15}" type="presOf" srcId="{9C5777CA-45DF-4036-A2A3-CD0299C3D482}" destId="{C3130341-79B4-4649-9846-4D2DA910E754}" srcOrd="0" destOrd="0" presId="urn:microsoft.com/office/officeart/2005/8/layout/hierarchy6"/>
    <dgm:cxn modelId="{434BD664-8F60-4D9A-834A-9049D10D5E3C}" type="presOf" srcId="{7BD645C1-F293-41A5-B7B8-9D2B9C32650B}" destId="{CF56E6C3-A0B6-4DB1-B5E1-9789B6B8CBD9}" srcOrd="0" destOrd="0" presId="urn:microsoft.com/office/officeart/2005/8/layout/hierarchy6"/>
    <dgm:cxn modelId="{62BB1B4B-7E34-4B1D-B473-0E43062CC291}" type="presOf" srcId="{2B79DAFE-84E9-4F08-BE98-7CDC93C0392E}" destId="{F4943280-3623-4753-8577-50735B0BDEC9}" srcOrd="0" destOrd="0" presId="urn:microsoft.com/office/officeart/2005/8/layout/hierarchy6"/>
    <dgm:cxn modelId="{4026FE61-294D-443A-BE1B-4148B76FF8E8}" type="presOf" srcId="{1363BC8F-DB79-4ED3-9FCC-C7A8B3815A9D}" destId="{C1D28920-C686-4F73-973B-A70AD6024D4E}" srcOrd="0" destOrd="0" presId="urn:microsoft.com/office/officeart/2005/8/layout/hierarchy6"/>
    <dgm:cxn modelId="{10FC583C-A3BF-4B83-8CE0-2C822167D183}" type="presOf" srcId="{E4EE97E6-58F0-48DF-9A81-4936FE72C23B}" destId="{0D066EF3-FAB9-4DB7-A0D6-BC9F0EBC3C45}" srcOrd="0" destOrd="0" presId="urn:microsoft.com/office/officeart/2005/8/layout/hierarchy6"/>
    <dgm:cxn modelId="{8DEA22AA-3589-4C08-9E15-0CDCA94DA7F2}" type="presOf" srcId="{04516023-A4CD-40DD-8B9C-EBD48B184AA9}" destId="{0D066EF3-FAB9-4DB7-A0D6-BC9F0EBC3C45}" srcOrd="0" destOrd="1" presId="urn:microsoft.com/office/officeart/2005/8/layout/hierarchy6"/>
    <dgm:cxn modelId="{D3DC3955-19C6-4A6C-BCE6-5793865FE8D3}" type="presOf" srcId="{CFD33561-8148-45B0-AA12-0D116BBAA0FC}" destId="{FE29CD73-3B14-43CF-83D8-60BA2CD2E864}" srcOrd="0" destOrd="0" presId="urn:microsoft.com/office/officeart/2005/8/layout/hierarchy6"/>
    <dgm:cxn modelId="{05EB0EBE-C6E5-4FE7-9249-7CE118CF9FC5}" type="presOf" srcId="{04516023-A4CD-40DD-8B9C-EBD48B184AA9}" destId="{C12096DA-677C-409B-A512-5BA41C02C7BB}" srcOrd="1" destOrd="1" presId="urn:microsoft.com/office/officeart/2005/8/layout/hierarchy6"/>
    <dgm:cxn modelId="{17F64068-0C5A-4184-A2FE-93647B697E06}" srcId="{7BD645C1-F293-41A5-B7B8-9D2B9C32650B}" destId="{CFD33561-8148-45B0-AA12-0D116BBAA0FC}" srcOrd="3" destOrd="0" parTransId="{9D8842F3-6ED6-49D0-917A-619506D0791D}" sibTransId="{FC78998D-4C0F-4F10-B7CD-D64819502DD9}"/>
    <dgm:cxn modelId="{97A9DC6B-50C2-4BAD-91FF-2512855A075F}" type="presOf" srcId="{CFD33561-8148-45B0-AA12-0D116BBAA0FC}" destId="{43C0DAE9-6DDE-4B28-9D9A-F6244F238E6B}" srcOrd="1" destOrd="0" presId="urn:microsoft.com/office/officeart/2005/8/layout/hierarchy6"/>
    <dgm:cxn modelId="{D9F9650B-9F7C-49CC-BA86-B9F6D2DB45E8}" type="presOf" srcId="{1B1A2424-B3BF-456C-B9B6-FC86D68F73DA}" destId="{0F05CE86-B0AE-42B4-AEAD-9BEE65D6D441}" srcOrd="0" destOrd="0" presId="urn:microsoft.com/office/officeart/2005/8/layout/hierarchy6"/>
    <dgm:cxn modelId="{5FCE4CAB-F9CE-43AD-92F1-A2D8233C7F72}" type="presOf" srcId="{2B79DAFE-84E9-4F08-BE98-7CDC93C0392E}" destId="{B1595007-F938-47D8-884D-1BA9EC7DB341}" srcOrd="1" destOrd="0" presId="urn:microsoft.com/office/officeart/2005/8/layout/hierarchy6"/>
    <dgm:cxn modelId="{B821F005-5F29-4A5E-8544-60DE39FCC5AC}" srcId="{2CB2EF86-9CD0-43B7-B1FA-743321F4A655}" destId="{01A0A340-7E5F-4679-B855-6EFABF6A5A40}" srcOrd="0" destOrd="0" parTransId="{E89EE506-2836-4DE2-9971-64022A28EBBA}" sibTransId="{BCB6C28A-F9A2-4E20-8021-F897A4DA17C9}"/>
    <dgm:cxn modelId="{0A8FE7B0-BB65-486E-83FE-E7C8C035AE57}" type="presParOf" srcId="{CF56E6C3-A0B6-4DB1-B5E1-9789B6B8CBD9}" destId="{2E4F93BE-41EE-48F6-8CE7-BD159412C558}" srcOrd="0" destOrd="0" presId="urn:microsoft.com/office/officeart/2005/8/layout/hierarchy6"/>
    <dgm:cxn modelId="{2601AF3C-31A2-4142-B33E-33ABA678D985}" type="presParOf" srcId="{2E4F93BE-41EE-48F6-8CE7-BD159412C558}" destId="{2BBA4917-D919-4A6B-8F6E-3E32B3B5022D}" srcOrd="0" destOrd="0" presId="urn:microsoft.com/office/officeart/2005/8/layout/hierarchy6"/>
    <dgm:cxn modelId="{75F1E6C9-B219-469F-878A-576226ED708D}" type="presParOf" srcId="{2E4F93BE-41EE-48F6-8CE7-BD159412C558}" destId="{329F85B4-E675-4BE3-9601-D13374435E6B}" srcOrd="1" destOrd="0" presId="urn:microsoft.com/office/officeart/2005/8/layout/hierarchy6"/>
    <dgm:cxn modelId="{B4AD5168-40E2-4F0F-B067-DC8F2C34DED9}" type="presParOf" srcId="{329F85B4-E675-4BE3-9601-D13374435E6B}" destId="{F787E7B1-53CA-498E-9A0A-693621A08271}" srcOrd="0" destOrd="0" presId="urn:microsoft.com/office/officeart/2005/8/layout/hierarchy6"/>
    <dgm:cxn modelId="{6351E6A4-CC58-470A-AC7D-3E86BD19D2C6}" type="presParOf" srcId="{F787E7B1-53CA-498E-9A0A-693621A08271}" destId="{0F05CE86-B0AE-42B4-AEAD-9BEE65D6D441}" srcOrd="0" destOrd="0" presId="urn:microsoft.com/office/officeart/2005/8/layout/hierarchy6"/>
    <dgm:cxn modelId="{1F6D6A1B-AB7A-4732-9DB6-99C11DDECC46}" type="presParOf" srcId="{F787E7B1-53CA-498E-9A0A-693621A08271}" destId="{1F2BFE53-3233-419B-8C1B-25EBD420506A}" srcOrd="1" destOrd="0" presId="urn:microsoft.com/office/officeart/2005/8/layout/hierarchy6"/>
    <dgm:cxn modelId="{31425E84-D5A1-4983-87B2-940A902EE472}" type="presParOf" srcId="{1F2BFE53-3233-419B-8C1B-25EBD420506A}" destId="{C3130341-79B4-4649-9846-4D2DA910E754}" srcOrd="0" destOrd="0" presId="urn:microsoft.com/office/officeart/2005/8/layout/hierarchy6"/>
    <dgm:cxn modelId="{2B3A1094-36EE-4319-9209-48A481479EB5}" type="presParOf" srcId="{1F2BFE53-3233-419B-8C1B-25EBD420506A}" destId="{32A69B09-0DEE-40B7-B9B7-077EF37643FC}" srcOrd="1" destOrd="0" presId="urn:microsoft.com/office/officeart/2005/8/layout/hierarchy6"/>
    <dgm:cxn modelId="{26E46C9C-25D2-4182-B590-306EB1031409}" type="presParOf" srcId="{32A69B09-0DEE-40B7-B9B7-077EF37643FC}" destId="{1357C9EC-4CC6-4833-BAC6-862178907401}" srcOrd="0" destOrd="0" presId="urn:microsoft.com/office/officeart/2005/8/layout/hierarchy6"/>
    <dgm:cxn modelId="{6A5E9467-D43C-4052-8F06-5BB73AF0C442}" type="presParOf" srcId="{32A69B09-0DEE-40B7-B9B7-077EF37643FC}" destId="{85D52525-5617-4581-B5EC-26C0D089CF2C}" srcOrd="1" destOrd="0" presId="urn:microsoft.com/office/officeart/2005/8/layout/hierarchy6"/>
    <dgm:cxn modelId="{256D72E3-B42F-4B62-8BF6-ED8D74AE6EBD}" type="presParOf" srcId="{85D52525-5617-4581-B5EC-26C0D089CF2C}" destId="{6BE3564B-F5EC-4596-A3F4-5B5880B3502B}" srcOrd="0" destOrd="0" presId="urn:microsoft.com/office/officeart/2005/8/layout/hierarchy6"/>
    <dgm:cxn modelId="{E955C6CF-A436-48A7-BB0C-D9F093153EBD}" type="presParOf" srcId="{85D52525-5617-4581-B5EC-26C0D089CF2C}" destId="{E29A5741-46C8-4C1F-BD38-1C11970A45DF}" srcOrd="1" destOrd="0" presId="urn:microsoft.com/office/officeart/2005/8/layout/hierarchy6"/>
    <dgm:cxn modelId="{7F5ED5AD-B7A1-4E74-ABF8-5E550568EEEC}" type="presParOf" srcId="{E29A5741-46C8-4C1F-BD38-1C11970A45DF}" destId="{156D5EAE-D944-482E-8012-31CC7A5FB804}" srcOrd="0" destOrd="0" presId="urn:microsoft.com/office/officeart/2005/8/layout/hierarchy6"/>
    <dgm:cxn modelId="{B5A51069-07E6-4DB9-BAAD-24CAEEE9C3A2}" type="presParOf" srcId="{E29A5741-46C8-4C1F-BD38-1C11970A45DF}" destId="{F12C00FE-7C0B-4CB3-BFDC-B2A8450EA454}" srcOrd="1" destOrd="0" presId="urn:microsoft.com/office/officeart/2005/8/layout/hierarchy6"/>
    <dgm:cxn modelId="{801A63E5-AC3F-48CC-B945-33A3C5C7080C}" type="presParOf" srcId="{F12C00FE-7C0B-4CB3-BFDC-B2A8450EA454}" destId="{D8AE45CE-0096-4BF4-9D97-AA528E61D93F}" srcOrd="0" destOrd="0" presId="urn:microsoft.com/office/officeart/2005/8/layout/hierarchy6"/>
    <dgm:cxn modelId="{4B15C059-A4B4-4BB3-BBB9-7EDCAD6C80B2}" type="presParOf" srcId="{F12C00FE-7C0B-4CB3-BFDC-B2A8450EA454}" destId="{43FC2898-DECC-4F59-98AB-D8C757AF15CE}" srcOrd="1" destOrd="0" presId="urn:microsoft.com/office/officeart/2005/8/layout/hierarchy6"/>
    <dgm:cxn modelId="{5081A3B4-5764-4E99-BA98-DFF4F7BA6ADD}" type="presParOf" srcId="{43FC2898-DECC-4F59-98AB-D8C757AF15CE}" destId="{C1D28920-C686-4F73-973B-A70AD6024D4E}" srcOrd="0" destOrd="0" presId="urn:microsoft.com/office/officeart/2005/8/layout/hierarchy6"/>
    <dgm:cxn modelId="{044A3535-9509-4057-922B-AF8E97E54884}" type="presParOf" srcId="{43FC2898-DECC-4F59-98AB-D8C757AF15CE}" destId="{3F4B0C36-5E51-4870-93FE-5DF7C28F7425}" srcOrd="1" destOrd="0" presId="urn:microsoft.com/office/officeart/2005/8/layout/hierarchy6"/>
    <dgm:cxn modelId="{5B637657-E04F-434F-830C-98F694A97E87}" type="presParOf" srcId="{CF56E6C3-A0B6-4DB1-B5E1-9789B6B8CBD9}" destId="{9863C5B6-7A56-4C01-B63C-1887C73FB981}" srcOrd="1" destOrd="0" presId="urn:microsoft.com/office/officeart/2005/8/layout/hierarchy6"/>
    <dgm:cxn modelId="{D0CB2F2D-6021-4D40-A64E-3AEAF469BE27}" type="presParOf" srcId="{9863C5B6-7A56-4C01-B63C-1887C73FB981}" destId="{94F7733C-077C-4F5D-8E72-9CF403B3AE6E}" srcOrd="0" destOrd="0" presId="urn:microsoft.com/office/officeart/2005/8/layout/hierarchy6"/>
    <dgm:cxn modelId="{29AAA566-7A2C-4B6B-8FBD-01B9678A267E}" type="presParOf" srcId="{94F7733C-077C-4F5D-8E72-9CF403B3AE6E}" destId="{0D066EF3-FAB9-4DB7-A0D6-BC9F0EBC3C45}" srcOrd="0" destOrd="0" presId="urn:microsoft.com/office/officeart/2005/8/layout/hierarchy6"/>
    <dgm:cxn modelId="{66520EF7-EA4E-450C-B80F-8E336E6B4114}" type="presParOf" srcId="{94F7733C-077C-4F5D-8E72-9CF403B3AE6E}" destId="{C12096DA-677C-409B-A512-5BA41C02C7BB}" srcOrd="1" destOrd="0" presId="urn:microsoft.com/office/officeart/2005/8/layout/hierarchy6"/>
    <dgm:cxn modelId="{5057D90A-0DD1-4216-B898-E69B1EE579EA}" type="presParOf" srcId="{9863C5B6-7A56-4C01-B63C-1887C73FB981}" destId="{695C8EEC-94DA-4308-BA67-B30CD9E1D292}" srcOrd="1" destOrd="0" presId="urn:microsoft.com/office/officeart/2005/8/layout/hierarchy6"/>
    <dgm:cxn modelId="{25ECB358-6ED1-4BA0-9A94-CEFD2C1849B9}" type="presParOf" srcId="{695C8EEC-94DA-4308-BA67-B30CD9E1D292}" destId="{E02CB937-E7F9-4F6E-8656-EC132A1F48B0}" srcOrd="0" destOrd="0" presId="urn:microsoft.com/office/officeart/2005/8/layout/hierarchy6"/>
    <dgm:cxn modelId="{A86EF418-7FDE-4D47-A89C-F5F3CBC1DD7C}" type="presParOf" srcId="{9863C5B6-7A56-4C01-B63C-1887C73FB981}" destId="{510184EC-6286-4EFF-BEE7-49632AAE53C8}" srcOrd="2" destOrd="0" presId="urn:microsoft.com/office/officeart/2005/8/layout/hierarchy6"/>
    <dgm:cxn modelId="{516D40CE-405A-4CFC-BF3E-80D815379F74}" type="presParOf" srcId="{510184EC-6286-4EFF-BEE7-49632AAE53C8}" destId="{F4943280-3623-4753-8577-50735B0BDEC9}" srcOrd="0" destOrd="0" presId="urn:microsoft.com/office/officeart/2005/8/layout/hierarchy6"/>
    <dgm:cxn modelId="{163FFC6B-A082-43DB-A222-475211FF2D8F}" type="presParOf" srcId="{510184EC-6286-4EFF-BEE7-49632AAE53C8}" destId="{B1595007-F938-47D8-884D-1BA9EC7DB341}" srcOrd="1" destOrd="0" presId="urn:microsoft.com/office/officeart/2005/8/layout/hierarchy6"/>
    <dgm:cxn modelId="{DA0925AE-5AE8-4C1D-9871-544BDDE2EF86}" type="presParOf" srcId="{9863C5B6-7A56-4C01-B63C-1887C73FB981}" destId="{2E2483E9-12AA-4F19-9966-F9F503E9E60F}" srcOrd="3" destOrd="0" presId="urn:microsoft.com/office/officeart/2005/8/layout/hierarchy6"/>
    <dgm:cxn modelId="{9FA13506-FE9E-473A-9500-1E9898226961}" type="presParOf" srcId="{2E2483E9-12AA-4F19-9966-F9F503E9E60F}" destId="{67C4ECE0-8EC9-4CC2-8104-06F3A51B4B37}" srcOrd="0" destOrd="0" presId="urn:microsoft.com/office/officeart/2005/8/layout/hierarchy6"/>
    <dgm:cxn modelId="{38B3AC15-995A-42F0-B80C-6555EDA72297}" type="presParOf" srcId="{9863C5B6-7A56-4C01-B63C-1887C73FB981}" destId="{DF248D69-6691-415C-98AA-2AAD408763C4}" srcOrd="4" destOrd="0" presId="urn:microsoft.com/office/officeart/2005/8/layout/hierarchy6"/>
    <dgm:cxn modelId="{35906741-6233-4E2A-8400-1DB6D54BC38E}" type="presParOf" srcId="{DF248D69-6691-415C-98AA-2AAD408763C4}" destId="{FE29CD73-3B14-43CF-83D8-60BA2CD2E864}" srcOrd="0" destOrd="0" presId="urn:microsoft.com/office/officeart/2005/8/layout/hierarchy6"/>
    <dgm:cxn modelId="{C9D16F36-7B12-41E0-A614-E590F8F8FA3C}" type="presParOf" srcId="{DF248D69-6691-415C-98AA-2AAD408763C4}" destId="{43C0DAE9-6DDE-4B28-9D9A-F6244F238E6B}" srcOrd="1" destOrd="0" presId="urn:microsoft.com/office/officeart/2005/8/layout/hierarchy6"/>
    <dgm:cxn modelId="{CD156681-2FDF-4AB7-8257-63C07429DD79}" type="presParOf" srcId="{9863C5B6-7A56-4C01-B63C-1887C73FB981}" destId="{08674A08-1D72-444D-8AE6-FD64E2098886}" srcOrd="5" destOrd="0" presId="urn:microsoft.com/office/officeart/2005/8/layout/hierarchy6"/>
    <dgm:cxn modelId="{0C76586E-A973-4287-AC2D-5FA9217A680C}" type="presParOf" srcId="{08674A08-1D72-444D-8AE6-FD64E2098886}" destId="{E17101E4-B5F7-46FF-AE4E-61C4E56B5174}" srcOrd="0" destOrd="0" presId="urn:microsoft.com/office/officeart/2005/8/layout/hierarchy6"/>
    <dgm:cxn modelId="{1BC8D637-4642-4081-B0C0-797F4F795BE3}" type="presParOf" srcId="{9863C5B6-7A56-4C01-B63C-1887C73FB981}" destId="{E60C6327-609F-442B-B6B4-9153ECDE3580}" srcOrd="6" destOrd="0" presId="urn:microsoft.com/office/officeart/2005/8/layout/hierarchy6"/>
    <dgm:cxn modelId="{AF1245D1-D5E2-4ABA-B9ED-06AC1468BE00}" type="presParOf" srcId="{E60C6327-609F-442B-B6B4-9153ECDE3580}" destId="{D03DA1F5-9F40-480B-9AB6-3CFD836CF7AC}" srcOrd="0" destOrd="0" presId="urn:microsoft.com/office/officeart/2005/8/layout/hierarchy6"/>
    <dgm:cxn modelId="{426DA517-E5F7-4D10-9A32-BD02B5466500}" type="presParOf" srcId="{E60C6327-609F-442B-B6B4-9153ECDE3580}" destId="{89993469-EA05-4713-986A-F7D1871A24C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092-BF2C-4B86-87E9-DB86B3DE6AE8}">
      <dsp:nvSpPr>
        <dsp:cNvPr id="0" name=""/>
        <dsp:cNvSpPr/>
      </dsp:nvSpPr>
      <dsp:spPr>
        <a:xfrm>
          <a:off x="0" y="2388354"/>
          <a:ext cx="8229600" cy="10029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400" kern="1200" smtClean="0"/>
            <a:t>generatePreSimulationStats</a:t>
          </a:r>
          <a:endParaRPr lang="en-NZ" sz="1400" kern="1200" dirty="0"/>
        </a:p>
      </dsp:txBody>
      <dsp:txXfrm>
        <a:off x="0" y="2388354"/>
        <a:ext cx="2468880" cy="1002982"/>
      </dsp:txXfrm>
    </dsp:sp>
    <dsp:sp modelId="{F4943280-3623-4753-8577-50735B0BDEC9}">
      <dsp:nvSpPr>
        <dsp:cNvPr id="0" name=""/>
        <dsp:cNvSpPr/>
      </dsp:nvSpPr>
      <dsp:spPr>
        <a:xfrm>
          <a:off x="0" y="1218208"/>
          <a:ext cx="8229600" cy="10029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400" kern="1200" dirty="0" err="1" smtClean="0"/>
            <a:t>applyAllCatAdjustments</a:t>
          </a:r>
          <a:r>
            <a:rPr lang="en-NZ" sz="1400" kern="1200" dirty="0" smtClean="0"/>
            <a:t/>
          </a:r>
          <a:br>
            <a:rPr lang="en-NZ" sz="1400" kern="1200" dirty="0" smtClean="0"/>
          </a:br>
          <a:r>
            <a:rPr lang="en-NZ" sz="1400" kern="1200" dirty="0" smtClean="0"/>
            <a:t>simulate</a:t>
          </a:r>
          <a:endParaRPr lang="en-NZ" sz="1400" kern="1200" dirty="0"/>
        </a:p>
      </dsp:txBody>
      <dsp:txXfrm>
        <a:off x="0" y="1218208"/>
        <a:ext cx="2468880" cy="1002982"/>
      </dsp:txXfrm>
    </dsp:sp>
    <dsp:sp modelId="{0D066EF3-FAB9-4DB7-A0D6-BC9F0EBC3C45}">
      <dsp:nvSpPr>
        <dsp:cNvPr id="0" name=""/>
        <dsp:cNvSpPr/>
      </dsp:nvSpPr>
      <dsp:spPr>
        <a:xfrm>
          <a:off x="0" y="48061"/>
          <a:ext cx="8229600" cy="10029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Key Functions</a:t>
          </a:r>
          <a:endParaRPr lang="en-NZ" sz="18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1700" kern="1200" dirty="0"/>
        </a:p>
      </dsp:txBody>
      <dsp:txXfrm>
        <a:off x="0" y="48061"/>
        <a:ext cx="2468880" cy="1002982"/>
      </dsp:txXfrm>
    </dsp:sp>
    <dsp:sp modelId="{0F05CE86-B0AE-42B4-AEAD-9BEE65D6D441}">
      <dsp:nvSpPr>
        <dsp:cNvPr id="0" name=""/>
        <dsp:cNvSpPr/>
      </dsp:nvSpPr>
      <dsp:spPr>
        <a:xfrm>
          <a:off x="4640079" y="131643"/>
          <a:ext cx="1253728" cy="83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.</a:t>
          </a:r>
          <a:r>
            <a:rPr lang="en-NZ" sz="1500" kern="1200" dirty="0" err="1" smtClean="0"/>
            <a:t>GlobalEnv</a:t>
          </a:r>
          <a:endParaRPr lang="en-NZ" sz="1500" kern="1200" dirty="0"/>
        </a:p>
      </dsp:txBody>
      <dsp:txXfrm>
        <a:off x="4664559" y="156123"/>
        <a:ext cx="1204768" cy="786858"/>
      </dsp:txXfrm>
    </dsp:sp>
    <dsp:sp modelId="{C3130341-79B4-4649-9846-4D2DA910E754}">
      <dsp:nvSpPr>
        <dsp:cNvPr id="0" name=""/>
        <dsp:cNvSpPr/>
      </dsp:nvSpPr>
      <dsp:spPr>
        <a:xfrm>
          <a:off x="5221224" y="967462"/>
          <a:ext cx="91440" cy="3343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7C9EC-4CC6-4833-BAC6-862178907401}">
      <dsp:nvSpPr>
        <dsp:cNvPr id="0" name=""/>
        <dsp:cNvSpPr/>
      </dsp:nvSpPr>
      <dsp:spPr>
        <a:xfrm>
          <a:off x="4640079" y="1301789"/>
          <a:ext cx="1253728" cy="83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err="1" smtClean="0"/>
            <a:t>Simenv</a:t>
          </a:r>
          <a:endParaRPr lang="en-NZ" sz="1500" kern="1200" dirty="0"/>
        </a:p>
      </dsp:txBody>
      <dsp:txXfrm>
        <a:off x="4664559" y="1326269"/>
        <a:ext cx="1204768" cy="786858"/>
      </dsp:txXfrm>
    </dsp:sp>
    <dsp:sp modelId="{6BE3564B-F5EC-4596-A3F4-5B5880B3502B}">
      <dsp:nvSpPr>
        <dsp:cNvPr id="0" name=""/>
        <dsp:cNvSpPr/>
      </dsp:nvSpPr>
      <dsp:spPr>
        <a:xfrm>
          <a:off x="5221224" y="2137608"/>
          <a:ext cx="91440" cy="3343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3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D5EAE-D944-482E-8012-31CC7A5FB804}">
      <dsp:nvSpPr>
        <dsp:cNvPr id="0" name=""/>
        <dsp:cNvSpPr/>
      </dsp:nvSpPr>
      <dsp:spPr>
        <a:xfrm>
          <a:off x="4640079" y="2471936"/>
          <a:ext cx="1253728" cy="83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err="1" smtClean="0"/>
            <a:t>SimenvDemo</a:t>
          </a:r>
          <a:endParaRPr lang="en-NZ" sz="1500" kern="1200" dirty="0"/>
        </a:p>
      </dsp:txBody>
      <dsp:txXfrm>
        <a:off x="4664559" y="2496416"/>
        <a:ext cx="1204768" cy="786858"/>
      </dsp:txXfrm>
    </dsp:sp>
    <dsp:sp modelId="{D8AE45CE-0096-4BF4-9D97-AA528E61D93F}">
      <dsp:nvSpPr>
        <dsp:cNvPr id="0" name=""/>
        <dsp:cNvSpPr/>
      </dsp:nvSpPr>
      <dsp:spPr>
        <a:xfrm>
          <a:off x="4452020" y="3307754"/>
          <a:ext cx="814923" cy="334327"/>
        </a:xfrm>
        <a:custGeom>
          <a:avLst/>
          <a:gdLst/>
          <a:ahLst/>
          <a:cxnLst/>
          <a:rect l="0" t="0" r="0" b="0"/>
          <a:pathLst>
            <a:path>
              <a:moveTo>
                <a:pt x="814923" y="0"/>
              </a:moveTo>
              <a:lnTo>
                <a:pt x="814923" y="167163"/>
              </a:lnTo>
              <a:lnTo>
                <a:pt x="0" y="167163"/>
              </a:lnTo>
              <a:lnTo>
                <a:pt x="0" y="3343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28920-C686-4F73-973B-A70AD6024D4E}">
      <dsp:nvSpPr>
        <dsp:cNvPr id="0" name=""/>
        <dsp:cNvSpPr/>
      </dsp:nvSpPr>
      <dsp:spPr>
        <a:xfrm>
          <a:off x="3825156" y="3642082"/>
          <a:ext cx="1253728" cy="83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err="1" smtClean="0"/>
            <a:t>env.base</a:t>
          </a:r>
          <a:endParaRPr lang="en-NZ" sz="1500" kern="1200" dirty="0"/>
        </a:p>
      </dsp:txBody>
      <dsp:txXfrm>
        <a:off x="3849636" y="3666562"/>
        <a:ext cx="1204768" cy="786858"/>
      </dsp:txXfrm>
    </dsp:sp>
    <dsp:sp modelId="{A6995961-1151-42F7-B7D1-488B27E52547}">
      <dsp:nvSpPr>
        <dsp:cNvPr id="0" name=""/>
        <dsp:cNvSpPr/>
      </dsp:nvSpPr>
      <dsp:spPr>
        <a:xfrm>
          <a:off x="5266944" y="3307754"/>
          <a:ext cx="814923" cy="334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63"/>
              </a:lnTo>
              <a:lnTo>
                <a:pt x="814923" y="167163"/>
              </a:lnTo>
              <a:lnTo>
                <a:pt x="814923" y="3343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D2977-BBD5-475C-8D92-211CF919493B}">
      <dsp:nvSpPr>
        <dsp:cNvPr id="0" name=""/>
        <dsp:cNvSpPr/>
      </dsp:nvSpPr>
      <dsp:spPr>
        <a:xfrm>
          <a:off x="5455003" y="3642082"/>
          <a:ext cx="1253728" cy="83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err="1" smtClean="0"/>
            <a:t>env.scenario</a:t>
          </a:r>
          <a:endParaRPr lang="en-NZ" sz="1500" kern="1200" dirty="0"/>
        </a:p>
      </dsp:txBody>
      <dsp:txXfrm>
        <a:off x="5479483" y="3666562"/>
        <a:ext cx="1204768" cy="786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DA1F5-9F40-480B-9AB6-3CFD836CF7AC}">
      <dsp:nvSpPr>
        <dsp:cNvPr id="0" name=""/>
        <dsp:cNvSpPr/>
      </dsp:nvSpPr>
      <dsp:spPr>
        <a:xfrm>
          <a:off x="0" y="3516709"/>
          <a:ext cx="8229600" cy="10029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3500" kern="1200" dirty="0"/>
        </a:p>
      </dsp:txBody>
      <dsp:txXfrm>
        <a:off x="0" y="3516709"/>
        <a:ext cx="2468880" cy="1002982"/>
      </dsp:txXfrm>
    </dsp:sp>
    <dsp:sp modelId="{FE29CD73-3B14-43CF-83D8-60BA2CD2E864}">
      <dsp:nvSpPr>
        <dsp:cNvPr id="0" name=""/>
        <dsp:cNvSpPr/>
      </dsp:nvSpPr>
      <dsp:spPr>
        <a:xfrm>
          <a:off x="0" y="2346563"/>
          <a:ext cx="8229600" cy="10029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400" kern="1200" dirty="0" err="1" smtClean="0"/>
            <a:t>simulateRun</a:t>
          </a:r>
          <a:endParaRPr lang="en-NZ" sz="1700" kern="1200" dirty="0"/>
        </a:p>
      </dsp:txBody>
      <dsp:txXfrm>
        <a:off x="0" y="2346563"/>
        <a:ext cx="2468880" cy="1002982"/>
      </dsp:txXfrm>
    </dsp:sp>
    <dsp:sp modelId="{F4943280-3623-4753-8577-50735B0BDEC9}">
      <dsp:nvSpPr>
        <dsp:cNvPr id="0" name=""/>
        <dsp:cNvSpPr/>
      </dsp:nvSpPr>
      <dsp:spPr>
        <a:xfrm>
          <a:off x="0" y="1176417"/>
          <a:ext cx="8229600" cy="10029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err="1" smtClean="0"/>
            <a:t>appendRunStats</a:t>
          </a:r>
          <a:r>
            <a:rPr lang="en-NZ" sz="1300" kern="1200" dirty="0" smtClean="0"/>
            <a:t/>
          </a:r>
          <a:br>
            <a:rPr lang="en-NZ" sz="1300" kern="1200" dirty="0" smtClean="0"/>
          </a:br>
          <a:r>
            <a:rPr lang="en-NZ" sz="1400" kern="1200" dirty="0" err="1" smtClean="0"/>
            <a:t>collateRunStats</a:t>
          </a:r>
          <a:endParaRPr lang="en-NZ" sz="1700" kern="1200" dirty="0"/>
        </a:p>
      </dsp:txBody>
      <dsp:txXfrm>
        <a:off x="0" y="1176417"/>
        <a:ext cx="2468880" cy="1002982"/>
      </dsp:txXfrm>
    </dsp:sp>
    <dsp:sp modelId="{0D066EF3-FAB9-4DB7-A0D6-BC9F0EBC3C45}">
      <dsp:nvSpPr>
        <dsp:cNvPr id="0" name=""/>
        <dsp:cNvSpPr/>
      </dsp:nvSpPr>
      <dsp:spPr>
        <a:xfrm>
          <a:off x="0" y="6270"/>
          <a:ext cx="8229600" cy="10029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Key Functions</a:t>
          </a:r>
          <a:endParaRPr lang="en-NZ" sz="18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1300" kern="1200" dirty="0"/>
        </a:p>
      </dsp:txBody>
      <dsp:txXfrm>
        <a:off x="0" y="6270"/>
        <a:ext cx="2468880" cy="1002982"/>
      </dsp:txXfrm>
    </dsp:sp>
    <dsp:sp modelId="{0F05CE86-B0AE-42B4-AEAD-9BEE65D6D441}">
      <dsp:nvSpPr>
        <dsp:cNvPr id="0" name=""/>
        <dsp:cNvSpPr/>
      </dsp:nvSpPr>
      <dsp:spPr>
        <a:xfrm>
          <a:off x="4640079" y="89852"/>
          <a:ext cx="1253728" cy="83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.</a:t>
          </a:r>
          <a:r>
            <a:rPr lang="en-NZ" sz="1500" kern="1200" dirty="0" err="1" smtClean="0"/>
            <a:t>GlobalEnv</a:t>
          </a:r>
          <a:endParaRPr lang="en-NZ" sz="1500" kern="1200" dirty="0"/>
        </a:p>
      </dsp:txBody>
      <dsp:txXfrm>
        <a:off x="4664559" y="114332"/>
        <a:ext cx="1204768" cy="786858"/>
      </dsp:txXfrm>
    </dsp:sp>
    <dsp:sp modelId="{C3130341-79B4-4649-9846-4D2DA910E754}">
      <dsp:nvSpPr>
        <dsp:cNvPr id="0" name=""/>
        <dsp:cNvSpPr/>
      </dsp:nvSpPr>
      <dsp:spPr>
        <a:xfrm>
          <a:off x="5221224" y="925671"/>
          <a:ext cx="91440" cy="3343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7C9EC-4CC6-4833-BAC6-862178907401}">
      <dsp:nvSpPr>
        <dsp:cNvPr id="0" name=""/>
        <dsp:cNvSpPr/>
      </dsp:nvSpPr>
      <dsp:spPr>
        <a:xfrm>
          <a:off x="4640079" y="1259998"/>
          <a:ext cx="1253728" cy="83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err="1" smtClean="0"/>
            <a:t>Simmodule</a:t>
          </a:r>
          <a:endParaRPr lang="en-NZ" sz="1500" kern="1200" dirty="0"/>
        </a:p>
      </dsp:txBody>
      <dsp:txXfrm>
        <a:off x="4664559" y="1284478"/>
        <a:ext cx="1204768" cy="786858"/>
      </dsp:txXfrm>
    </dsp:sp>
    <dsp:sp modelId="{6BE3564B-F5EC-4596-A3F4-5B5880B3502B}">
      <dsp:nvSpPr>
        <dsp:cNvPr id="0" name=""/>
        <dsp:cNvSpPr/>
      </dsp:nvSpPr>
      <dsp:spPr>
        <a:xfrm>
          <a:off x="5221224" y="2095817"/>
          <a:ext cx="91440" cy="3343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3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D5EAE-D944-482E-8012-31CC7A5FB804}">
      <dsp:nvSpPr>
        <dsp:cNvPr id="0" name=""/>
        <dsp:cNvSpPr/>
      </dsp:nvSpPr>
      <dsp:spPr>
        <a:xfrm>
          <a:off x="4474838" y="2430145"/>
          <a:ext cx="1584210" cy="83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err="1" smtClean="0"/>
            <a:t>SimmoduleDemo</a:t>
          </a:r>
          <a:endParaRPr lang="en-NZ" sz="1500" kern="1200" dirty="0"/>
        </a:p>
      </dsp:txBody>
      <dsp:txXfrm>
        <a:off x="4499318" y="2454625"/>
        <a:ext cx="1535250" cy="786858"/>
      </dsp:txXfrm>
    </dsp:sp>
    <dsp:sp modelId="{D8AE45CE-0096-4BF4-9D97-AA528E61D93F}">
      <dsp:nvSpPr>
        <dsp:cNvPr id="0" name=""/>
        <dsp:cNvSpPr/>
      </dsp:nvSpPr>
      <dsp:spPr>
        <a:xfrm>
          <a:off x="5221224" y="3265964"/>
          <a:ext cx="91440" cy="3343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3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28920-C686-4F73-973B-A70AD6024D4E}">
      <dsp:nvSpPr>
        <dsp:cNvPr id="0" name=""/>
        <dsp:cNvSpPr/>
      </dsp:nvSpPr>
      <dsp:spPr>
        <a:xfrm>
          <a:off x="4640079" y="3600291"/>
          <a:ext cx="1253728" cy="83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demo</a:t>
          </a:r>
          <a:endParaRPr lang="en-NZ" sz="1500" kern="1200" dirty="0"/>
        </a:p>
      </dsp:txBody>
      <dsp:txXfrm>
        <a:off x="4664559" y="3624771"/>
        <a:ext cx="1204768" cy="78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13/03/2012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dynamic 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and where 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any outcome and iteration. Stores them with stats from previous runs.</a:t>
            </a:r>
          </a:p>
          <a:p>
            <a:r>
              <a:rPr lang="en-NZ" dirty="0" err="1" smtClean="0"/>
              <a:t>collateRunStats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runs and 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err="1" smtClean="0"/>
              <a:t>runstats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/>
              <a:t>a list of run </a:t>
            </a:r>
            <a:r>
              <a:rPr lang="en-NZ" dirty="0" smtClean="0"/>
              <a:t>stats. Each element contains </a:t>
            </a:r>
            <a:r>
              <a:rPr lang="en-NZ" dirty="0" err="1" smtClean="0"/>
              <a:t>runstats</a:t>
            </a:r>
            <a:r>
              <a:rPr lang="en-NZ" dirty="0" smtClean="0"/>
              <a:t> for all runs.</a:t>
            </a:r>
          </a:p>
          <a:p>
            <a:r>
              <a:rPr lang="en-NZ" dirty="0" err="1" smtClean="0"/>
              <a:t>runstats.collated</a:t>
            </a:r>
            <a:endParaRPr lang="en-NZ" dirty="0" smtClean="0"/>
          </a:p>
          <a:p>
            <a:pPr lvl="1"/>
            <a:r>
              <a:rPr lang="en-NZ" dirty="0"/>
              <a:t>results of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collateRunStats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 smtClean="0"/>
              <a:t>Each element contains </a:t>
            </a:r>
            <a:r>
              <a:rPr lang="en-NZ" dirty="0" err="1" smtClean="0"/>
              <a:t>runstats</a:t>
            </a:r>
            <a:r>
              <a:rPr lang="en-NZ" dirty="0" smtClean="0"/>
              <a:t> averaged across all runs</a:t>
            </a:r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Initial values may come from the global environment, or from a supplied </a:t>
            </a:r>
            <a:r>
              <a:rPr lang="en-NZ" dirty="0" err="1" smtClean="0"/>
              <a:t>dataframe</a:t>
            </a:r>
            <a:r>
              <a:rPr lang="en-NZ" dirty="0" smtClean="0"/>
              <a:t>, </a:t>
            </a:r>
            <a:r>
              <a:rPr lang="en-NZ" dirty="0" err="1" smtClean="0"/>
              <a:t>eg</a:t>
            </a:r>
            <a:r>
              <a:rPr lang="en-NZ" dirty="0" smtClean="0"/>
              <a:t>: a </a:t>
            </a:r>
            <a:r>
              <a:rPr lang="en-NZ" dirty="0" err="1" smtClean="0"/>
              <a:t>dataframe</a:t>
            </a:r>
            <a:r>
              <a:rPr lang="en-NZ" dirty="0" smtClean="0"/>
              <a:t> loaded from a base file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After loading the master </a:t>
            </a:r>
            <a:r>
              <a:rPr lang="en-NZ" dirty="0" err="1" smtClean="0"/>
              <a:t>simframe</a:t>
            </a:r>
            <a:r>
              <a:rPr lang="en-NZ" dirty="0" smtClean="0"/>
              <a:t> is not modified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function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by transition probabilities, models or set to desired categorical adjustment proportions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run stat is any value from any outcome that you wish record and track across multiple runs</a:t>
            </a:r>
          </a:p>
          <a:p>
            <a:r>
              <a:rPr lang="en-NZ" dirty="0" smtClean="0"/>
              <a:t>Typically a run stat is an aggregate value calculated across each iteration (</a:t>
            </a:r>
            <a:r>
              <a:rPr lang="en-NZ" dirty="0" err="1" smtClean="0"/>
              <a:t>eg</a:t>
            </a:r>
            <a:r>
              <a:rPr lang="en-NZ" dirty="0" smtClean="0"/>
              <a:t>: a mean for </a:t>
            </a:r>
            <a:r>
              <a:rPr lang="en-NZ" smtClean="0"/>
              <a:t>each iteration) </a:t>
            </a:r>
            <a:r>
              <a:rPr lang="en-NZ" dirty="0" smtClean="0"/>
              <a:t>although it could be a result from a specific iteration</a:t>
            </a:r>
          </a:p>
          <a:p>
            <a:r>
              <a:rPr lang="en-NZ" dirty="0" smtClean="0"/>
              <a:t>Example of run stats include: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stat functions are 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collateRunStats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e.g.: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Simenv</a:t>
            </a:r>
            <a:r>
              <a:rPr lang="en-NZ" dirty="0" smtClean="0"/>
              <a:t> class hierarchy</a:t>
            </a:r>
            <a:endParaRPr lang="en-NZ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9549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378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class hierarchy</a:t>
            </a:r>
            <a:endParaRPr lang="en-NZ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7612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32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 </a:t>
            </a:r>
            <a:r>
              <a:rPr lang="en-NZ" dirty="0" err="1" smtClean="0"/>
              <a:t>env.base</a:t>
            </a:r>
            <a:r>
              <a:rPr lang="en-NZ" dirty="0" smtClean="0"/>
              <a:t> object contents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13788"/>
            <a:ext cx="3960440" cy="377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8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/>
              <a:t>transformations according to discrete probabilities specified in code or a file</a:t>
            </a:r>
          </a:p>
          <a:p>
            <a:r>
              <a:rPr lang="en-NZ" dirty="0" smtClean="0"/>
              <a:t>Generate descriptive statistics from the results of each iteration including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summaries</a:t>
            </a:r>
          </a:p>
          <a:p>
            <a:pPr lvl="1"/>
            <a:r>
              <a:rPr lang="en-NZ" dirty="0" smtClean="0"/>
              <a:t>Statistics can be generated for the whole population, or subsets</a:t>
            </a:r>
          </a:p>
          <a:p>
            <a:pPr lvl="1"/>
            <a:r>
              <a:rPr lang="en-NZ" dirty="0" smtClean="0"/>
              <a:t>Statistics can be grouped by base variables (</a:t>
            </a:r>
            <a:r>
              <a:rPr lang="en-NZ" dirty="0" err="1" smtClean="0"/>
              <a:t>ie</a:t>
            </a:r>
            <a:r>
              <a:rPr lang="en-NZ" dirty="0" smtClean="0"/>
              <a:t>: variables that don’t change during the simulation)</a:t>
            </a:r>
          </a:p>
          <a:p>
            <a:r>
              <a:rPr lang="en-NZ" dirty="0" smtClean="0"/>
              <a:t>Perform multiple simulation runs and average tracked descriptive statistics across multiple runs</a:t>
            </a:r>
          </a:p>
          <a:p>
            <a:r>
              <a:rPr lang="en-NZ" smtClean="0"/>
              <a:t>Scenario </a:t>
            </a:r>
            <a:r>
              <a:rPr lang="en-NZ" dirty="0" smtClean="0"/>
              <a:t>testing via the modification of simulation variables so the flow-on effects can be observed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</a:p>
          <a:p>
            <a:r>
              <a:rPr lang="en-NZ" dirty="0" smtClean="0"/>
              <a:t>Available as an R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num_runs_simulated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descriptions,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1810</Words>
  <Application>Microsoft Office PowerPoint</Application>
  <PresentationFormat>On-screen Show (4:3)</PresentationFormat>
  <Paragraphs>418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simar</vt:lpstr>
      <vt:lpstr>Glossary</vt:lpstr>
      <vt:lpstr>simar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collateRunStats</vt:lpstr>
      <vt:lpstr>Simenv class hierarchy</vt:lpstr>
      <vt:lpstr>Simmodule class hierarchy</vt:lpstr>
      <vt:lpstr>Demo env.base object contents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72</cp:revision>
  <cp:lastPrinted>2012-03-13T05:12:55Z</cp:lastPrinted>
  <dcterms:created xsi:type="dcterms:W3CDTF">2012-01-26T01:31:21Z</dcterms:created>
  <dcterms:modified xsi:type="dcterms:W3CDTF">2012-03-13T05:15:21Z</dcterms:modified>
</cp:coreProperties>
</file>