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16" y="6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1516-2396-4E3B-B636-04C93CCCEC5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6E67-A676-497F-9639-8D22FCAEE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9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1516-2396-4E3B-B636-04C93CCCEC5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6E67-A676-497F-9639-8D22FCAEE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59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1516-2396-4E3B-B636-04C93CCCEC5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6E67-A676-497F-9639-8D22FCAEE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4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1516-2396-4E3B-B636-04C93CCCEC5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6E67-A676-497F-9639-8D22FCAEE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7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1516-2396-4E3B-B636-04C93CCCEC5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6E67-A676-497F-9639-8D22FCAEE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86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1516-2396-4E3B-B636-04C93CCCEC5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6E67-A676-497F-9639-8D22FCAEE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42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1516-2396-4E3B-B636-04C93CCCEC5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6E67-A676-497F-9639-8D22FCAEE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1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1516-2396-4E3B-B636-04C93CCCEC5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6E67-A676-497F-9639-8D22FCAEE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1516-2396-4E3B-B636-04C93CCCEC5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6E67-A676-497F-9639-8D22FCAEE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1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1516-2396-4E3B-B636-04C93CCCEC5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6E67-A676-497F-9639-8D22FCAEE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4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1516-2396-4E3B-B636-04C93CCCEC5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6E67-A676-497F-9639-8D22FCAEE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E1516-2396-4E3B-B636-04C93CCCEC5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6E67-A676-497F-9639-8D22FCAEE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000" y="-11298108"/>
            <a:ext cx="6096000" cy="294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===========================================</a:t>
            </a:r>
          </a:p>
          <a:p>
            <a:r>
              <a:rPr lang="ko-KR" altLang="en-US" dirty="0" smtClean="0"/>
              <a:t>운전면허(경기북부)</a:t>
            </a:r>
          </a:p>
          <a:p>
            <a:r>
              <a:rPr lang="ko-KR" altLang="en-US" dirty="0" smtClean="0"/>
              <a:t>===========================================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28-10-881412-36 </a:t>
            </a:r>
          </a:p>
          <a:p>
            <a:r>
              <a:rPr lang="ko-KR" altLang="en-US" dirty="0" smtClean="0"/>
              <a:t>28-74-517907-68 </a:t>
            </a:r>
          </a:p>
          <a:p>
            <a:r>
              <a:rPr lang="ko-KR" altLang="en-US" dirty="0" smtClean="0"/>
              <a:t>28-11-820674-34 </a:t>
            </a:r>
          </a:p>
          <a:p>
            <a:r>
              <a:rPr lang="ko-KR" altLang="en-US" dirty="0" smtClean="0"/>
              <a:t>28-12-254840-52 </a:t>
            </a:r>
          </a:p>
          <a:p>
            <a:r>
              <a:rPr lang="ko-KR" altLang="en-US" dirty="0" smtClean="0"/>
              <a:t>28-10-114119-03 </a:t>
            </a:r>
          </a:p>
          <a:p>
            <a:r>
              <a:rPr lang="ko-KR" altLang="en-US" dirty="0" smtClean="0"/>
              <a:t>28-82-208476-69 </a:t>
            </a:r>
          </a:p>
          <a:p>
            <a:r>
              <a:rPr lang="ko-KR" altLang="en-US" dirty="0" smtClean="0"/>
              <a:t>28-91-204076-98 </a:t>
            </a:r>
          </a:p>
          <a:p>
            <a:r>
              <a:rPr lang="ko-KR" altLang="en-US" dirty="0" smtClean="0"/>
              <a:t>28-04-339975-59 </a:t>
            </a:r>
          </a:p>
          <a:p>
            <a:r>
              <a:rPr lang="ko-KR" altLang="en-US" dirty="0" smtClean="0"/>
              <a:t>28-11-318766-74 </a:t>
            </a:r>
          </a:p>
          <a:p>
            <a:r>
              <a:rPr lang="ko-KR" altLang="en-US" dirty="0" smtClean="0"/>
              <a:t>28-02-047161-33 </a:t>
            </a:r>
          </a:p>
          <a:p>
            <a:r>
              <a:rPr lang="ko-KR" altLang="en-US" dirty="0" smtClean="0"/>
              <a:t>28-83-179586-70 </a:t>
            </a:r>
          </a:p>
          <a:p>
            <a:r>
              <a:rPr lang="ko-KR" altLang="en-US" dirty="0" smtClean="0"/>
              <a:t>28-80-827395-18 </a:t>
            </a:r>
          </a:p>
          <a:p>
            <a:r>
              <a:rPr lang="ko-KR" altLang="en-US" dirty="0" smtClean="0"/>
              <a:t>28-81-107108-38 </a:t>
            </a:r>
          </a:p>
          <a:p>
            <a:r>
              <a:rPr lang="ko-KR" altLang="en-US" dirty="0" smtClean="0"/>
              <a:t>28-73-603068-95 </a:t>
            </a:r>
          </a:p>
          <a:p>
            <a:r>
              <a:rPr lang="ko-KR" altLang="en-US" dirty="0" smtClean="0"/>
              <a:t>28-81-220557-77 </a:t>
            </a:r>
          </a:p>
          <a:p>
            <a:r>
              <a:rPr lang="ko-KR" altLang="en-US" dirty="0" smtClean="0"/>
              <a:t>28-14-038391-33 </a:t>
            </a:r>
          </a:p>
          <a:p>
            <a:r>
              <a:rPr lang="ko-KR" altLang="en-US" dirty="0" smtClean="0"/>
              <a:t>28-00-352108-44 </a:t>
            </a:r>
          </a:p>
          <a:p>
            <a:r>
              <a:rPr lang="ko-KR" altLang="en-US" dirty="0" smtClean="0"/>
              <a:t>28-72-545406-19 </a:t>
            </a:r>
          </a:p>
          <a:p>
            <a:r>
              <a:rPr lang="ko-KR" altLang="en-US" dirty="0" smtClean="0"/>
              <a:t>28-02-261936-08 </a:t>
            </a:r>
          </a:p>
          <a:p>
            <a:r>
              <a:rPr lang="ko-KR" altLang="en-US" dirty="0" smtClean="0"/>
              <a:t>28-03-316229-82 </a:t>
            </a:r>
          </a:p>
          <a:p>
            <a:r>
              <a:rPr lang="ko-KR" altLang="en-US" dirty="0" smtClean="0"/>
              <a:t>28-72-910285-95 </a:t>
            </a:r>
          </a:p>
          <a:p>
            <a:r>
              <a:rPr lang="ko-KR" altLang="en-US" dirty="0" smtClean="0"/>
              <a:t>28-11-947154-96 </a:t>
            </a:r>
          </a:p>
          <a:p>
            <a:r>
              <a:rPr lang="ko-KR" altLang="en-US" dirty="0" smtClean="0"/>
              <a:t>28-81-662707-82 </a:t>
            </a:r>
          </a:p>
          <a:p>
            <a:r>
              <a:rPr lang="ko-KR" altLang="en-US" dirty="0" smtClean="0"/>
              <a:t>28-93-278163-12 </a:t>
            </a:r>
          </a:p>
          <a:p>
            <a:r>
              <a:rPr lang="ko-KR" altLang="en-US" dirty="0" smtClean="0"/>
              <a:t>28-82-213747-44 </a:t>
            </a:r>
          </a:p>
          <a:p>
            <a:r>
              <a:rPr lang="ko-KR" altLang="en-US" dirty="0" smtClean="0"/>
              <a:t>28-00-615988-16 </a:t>
            </a:r>
          </a:p>
          <a:p>
            <a:r>
              <a:rPr lang="ko-KR" altLang="en-US" dirty="0" smtClean="0"/>
              <a:t>28-71-952219-35 </a:t>
            </a:r>
          </a:p>
          <a:p>
            <a:r>
              <a:rPr lang="ko-KR" altLang="en-US" dirty="0" smtClean="0"/>
              <a:t>28-70-309358-70 </a:t>
            </a:r>
          </a:p>
          <a:p>
            <a:r>
              <a:rPr lang="ko-KR" altLang="en-US" dirty="0" smtClean="0"/>
              <a:t>28-82-440223-16 </a:t>
            </a:r>
          </a:p>
          <a:p>
            <a:r>
              <a:rPr lang="ko-KR" altLang="en-US" dirty="0" smtClean="0"/>
              <a:t>28-03-420053-78 </a:t>
            </a:r>
          </a:p>
          <a:p>
            <a:r>
              <a:rPr lang="ko-KR" altLang="en-US" dirty="0" smtClean="0"/>
              <a:t>28-72-634063-99 </a:t>
            </a:r>
          </a:p>
          <a:p>
            <a:r>
              <a:rPr lang="ko-KR" altLang="en-US" dirty="0" smtClean="0"/>
              <a:t>28-83-934865-71 </a:t>
            </a:r>
          </a:p>
          <a:p>
            <a:r>
              <a:rPr lang="ko-KR" altLang="en-US" dirty="0" smtClean="0"/>
              <a:t>28-84-626135-50 </a:t>
            </a:r>
          </a:p>
          <a:p>
            <a:r>
              <a:rPr lang="ko-KR" altLang="en-US" dirty="0" smtClean="0"/>
              <a:t>28-01-831161-28 </a:t>
            </a:r>
          </a:p>
          <a:p>
            <a:r>
              <a:rPr lang="ko-KR" altLang="en-US" dirty="0" smtClean="0"/>
              <a:t>28-84-828689-92 </a:t>
            </a:r>
          </a:p>
          <a:p>
            <a:r>
              <a:rPr lang="ko-KR" altLang="en-US" dirty="0" smtClean="0"/>
              <a:t>28-80-563768-51 </a:t>
            </a:r>
          </a:p>
          <a:p>
            <a:r>
              <a:rPr lang="ko-KR" altLang="en-US" dirty="0" smtClean="0"/>
              <a:t>28-74-877522-41 </a:t>
            </a:r>
          </a:p>
          <a:p>
            <a:r>
              <a:rPr lang="ko-KR" altLang="en-US" dirty="0" smtClean="0"/>
              <a:t>28-00-175087-74 </a:t>
            </a:r>
          </a:p>
          <a:p>
            <a:r>
              <a:rPr lang="ko-KR" altLang="en-US" dirty="0" smtClean="0"/>
              <a:t>28-93-315424-61 </a:t>
            </a:r>
          </a:p>
          <a:p>
            <a:r>
              <a:rPr lang="ko-KR" altLang="en-US" dirty="0" smtClean="0"/>
              <a:t>28-90-510356-71 </a:t>
            </a:r>
          </a:p>
          <a:p>
            <a:r>
              <a:rPr lang="ko-KR" altLang="en-US" dirty="0" smtClean="0"/>
              <a:t>28-02-228524-49 </a:t>
            </a:r>
          </a:p>
          <a:p>
            <a:r>
              <a:rPr lang="ko-KR" altLang="en-US" dirty="0" smtClean="0"/>
              <a:t>28-80-275906-19 </a:t>
            </a:r>
          </a:p>
          <a:p>
            <a:r>
              <a:rPr lang="ko-KR" altLang="en-US" dirty="0" smtClean="0"/>
              <a:t>28-82-695126-22 </a:t>
            </a:r>
          </a:p>
          <a:p>
            <a:r>
              <a:rPr lang="ko-KR" altLang="en-US" dirty="0" smtClean="0"/>
              <a:t>28-71-264456-54 </a:t>
            </a:r>
          </a:p>
          <a:p>
            <a:r>
              <a:rPr lang="ko-KR" altLang="en-US" dirty="0" smtClean="0"/>
              <a:t>28-92-457632-10 </a:t>
            </a:r>
          </a:p>
          <a:p>
            <a:r>
              <a:rPr lang="ko-KR" altLang="en-US" dirty="0" smtClean="0"/>
              <a:t>28-12-132824-12 </a:t>
            </a:r>
          </a:p>
          <a:p>
            <a:r>
              <a:rPr lang="ko-KR" altLang="en-US" dirty="0" smtClean="0"/>
              <a:t>28-72-992262-56 </a:t>
            </a:r>
          </a:p>
          <a:p>
            <a:r>
              <a:rPr lang="ko-KR" altLang="en-US" dirty="0" smtClean="0"/>
              <a:t>28-70-019075-63 </a:t>
            </a:r>
          </a:p>
          <a:p>
            <a:r>
              <a:rPr lang="ko-KR" altLang="en-US" dirty="0" smtClean="0"/>
              <a:t>28-13-493680-22 </a:t>
            </a:r>
          </a:p>
          <a:p>
            <a:r>
              <a:rPr lang="ko-KR" altLang="en-US" dirty="0" smtClean="0"/>
              <a:t>28-91-142743-00 </a:t>
            </a:r>
          </a:p>
          <a:p>
            <a:r>
              <a:rPr lang="ko-KR" altLang="en-US" dirty="0" smtClean="0"/>
              <a:t>28-81-451099-80 </a:t>
            </a:r>
          </a:p>
          <a:p>
            <a:r>
              <a:rPr lang="ko-KR" altLang="en-US" dirty="0" smtClean="0"/>
              <a:t>28-73-599997-78 </a:t>
            </a:r>
          </a:p>
          <a:p>
            <a:r>
              <a:rPr lang="ko-KR" altLang="en-US" dirty="0" smtClean="0"/>
              <a:t>28-80-517287-88 </a:t>
            </a:r>
          </a:p>
          <a:p>
            <a:r>
              <a:rPr lang="ko-KR" altLang="en-US" dirty="0" smtClean="0"/>
              <a:t>28-71-985450-30 </a:t>
            </a:r>
          </a:p>
          <a:p>
            <a:r>
              <a:rPr lang="ko-KR" altLang="en-US" dirty="0" smtClean="0"/>
              <a:t>28-84-799391-75 </a:t>
            </a:r>
          </a:p>
          <a:p>
            <a:r>
              <a:rPr lang="ko-KR" altLang="en-US" dirty="0" smtClean="0"/>
              <a:t>28-91-256578-61 </a:t>
            </a:r>
          </a:p>
          <a:p>
            <a:r>
              <a:rPr lang="ko-KR" altLang="en-US" dirty="0" smtClean="0"/>
              <a:t>28-84-528813-88 </a:t>
            </a:r>
          </a:p>
          <a:p>
            <a:r>
              <a:rPr lang="ko-KR" altLang="en-US" dirty="0" smtClean="0"/>
              <a:t>28-72-102931-74 </a:t>
            </a:r>
          </a:p>
          <a:p>
            <a:r>
              <a:rPr lang="ko-KR" altLang="en-US" dirty="0" smtClean="0"/>
              <a:t>28-14-116684-43 </a:t>
            </a:r>
          </a:p>
          <a:p>
            <a:r>
              <a:rPr lang="ko-KR" altLang="en-US" dirty="0" smtClean="0"/>
              <a:t>28-81-571609-75 </a:t>
            </a:r>
          </a:p>
          <a:p>
            <a:r>
              <a:rPr lang="ko-KR" altLang="en-US" dirty="0" smtClean="0"/>
              <a:t>28-74-687754-18 </a:t>
            </a:r>
          </a:p>
          <a:p>
            <a:r>
              <a:rPr lang="ko-KR" altLang="en-US" dirty="0" smtClean="0"/>
              <a:t>28-04-337569-31 </a:t>
            </a:r>
          </a:p>
          <a:p>
            <a:r>
              <a:rPr lang="ko-KR" altLang="en-US" dirty="0" smtClean="0"/>
              <a:t>28-74-818635-71 </a:t>
            </a:r>
          </a:p>
          <a:p>
            <a:r>
              <a:rPr lang="ko-KR" altLang="en-US" dirty="0" smtClean="0"/>
              <a:t>28-14-349024-23 </a:t>
            </a:r>
          </a:p>
          <a:p>
            <a:r>
              <a:rPr lang="ko-KR" altLang="en-US" dirty="0" smtClean="0"/>
              <a:t>28-83-788973-22 </a:t>
            </a:r>
          </a:p>
          <a:p>
            <a:r>
              <a:rPr lang="ko-KR" altLang="en-US" dirty="0" smtClean="0"/>
              <a:t>28-02-958969-35 </a:t>
            </a:r>
          </a:p>
          <a:p>
            <a:r>
              <a:rPr lang="ko-KR" altLang="en-US" dirty="0" smtClean="0"/>
              <a:t>28-93-404565-63 </a:t>
            </a:r>
          </a:p>
          <a:p>
            <a:r>
              <a:rPr lang="ko-KR" altLang="en-US" dirty="0" smtClean="0"/>
              <a:t>28-04-147991-15 </a:t>
            </a:r>
          </a:p>
          <a:p>
            <a:r>
              <a:rPr lang="ko-KR" altLang="en-US" dirty="0" smtClean="0"/>
              <a:t>28-80-585977-28 </a:t>
            </a:r>
          </a:p>
          <a:p>
            <a:r>
              <a:rPr lang="ko-KR" altLang="en-US" dirty="0" smtClean="0"/>
              <a:t>28-02-988667-49 </a:t>
            </a:r>
          </a:p>
          <a:p>
            <a:r>
              <a:rPr lang="ko-KR" altLang="en-US" dirty="0" smtClean="0"/>
              <a:t>28-14-830597-52 </a:t>
            </a:r>
          </a:p>
          <a:p>
            <a:r>
              <a:rPr lang="ko-KR" altLang="en-US" dirty="0" smtClean="0"/>
              <a:t>28-92-024018-07 </a:t>
            </a:r>
          </a:p>
          <a:p>
            <a:r>
              <a:rPr lang="ko-KR" altLang="en-US" dirty="0" smtClean="0"/>
              <a:t>28-92-584909-03 </a:t>
            </a:r>
          </a:p>
          <a:p>
            <a:r>
              <a:rPr lang="ko-KR" altLang="en-US" dirty="0" smtClean="0"/>
              <a:t>28-14-122573-07 </a:t>
            </a:r>
          </a:p>
          <a:p>
            <a:r>
              <a:rPr lang="ko-KR" altLang="en-US" dirty="0" smtClean="0"/>
              <a:t>28-13-864396-99 </a:t>
            </a:r>
          </a:p>
          <a:p>
            <a:r>
              <a:rPr lang="ko-KR" altLang="en-US" dirty="0" smtClean="0"/>
              <a:t>28-92-714387-37 </a:t>
            </a:r>
          </a:p>
          <a:p>
            <a:r>
              <a:rPr lang="ko-KR" altLang="en-US" dirty="0" smtClean="0"/>
              <a:t>28-73-198293-49 </a:t>
            </a:r>
          </a:p>
          <a:p>
            <a:r>
              <a:rPr lang="ko-KR" altLang="en-US" dirty="0" smtClean="0"/>
              <a:t>28-92-731832-47 </a:t>
            </a:r>
          </a:p>
          <a:p>
            <a:r>
              <a:rPr lang="ko-KR" altLang="en-US" dirty="0" smtClean="0"/>
              <a:t>28-71-423391-11 </a:t>
            </a:r>
          </a:p>
          <a:p>
            <a:r>
              <a:rPr lang="ko-KR" altLang="en-US" dirty="0" smtClean="0"/>
              <a:t>28-12-197737-44 </a:t>
            </a:r>
          </a:p>
          <a:p>
            <a:r>
              <a:rPr lang="ko-KR" altLang="en-US" dirty="0" smtClean="0"/>
              <a:t>28-72-064343-14 </a:t>
            </a:r>
          </a:p>
          <a:p>
            <a:r>
              <a:rPr lang="ko-KR" altLang="en-US" dirty="0" smtClean="0"/>
              <a:t>28-92-139073-42 </a:t>
            </a:r>
          </a:p>
          <a:p>
            <a:r>
              <a:rPr lang="ko-KR" altLang="en-US" dirty="0" smtClean="0"/>
              <a:t>28-70-721230-46 </a:t>
            </a:r>
          </a:p>
          <a:p>
            <a:r>
              <a:rPr lang="ko-KR" altLang="en-US" dirty="0" smtClean="0"/>
              <a:t>28-01-988551-32 </a:t>
            </a:r>
          </a:p>
          <a:p>
            <a:r>
              <a:rPr lang="ko-KR" altLang="en-US" dirty="0" smtClean="0"/>
              <a:t>28-74-811443-89 </a:t>
            </a:r>
          </a:p>
          <a:p>
            <a:r>
              <a:rPr lang="ko-KR" altLang="en-US" dirty="0" smtClean="0"/>
              <a:t>28-84-502164-08 </a:t>
            </a:r>
          </a:p>
          <a:p>
            <a:r>
              <a:rPr lang="ko-KR" altLang="en-US" dirty="0" smtClean="0"/>
              <a:t>28-90-354140-81 </a:t>
            </a:r>
          </a:p>
          <a:p>
            <a:r>
              <a:rPr lang="ko-KR" altLang="en-US" dirty="0" smtClean="0"/>
              <a:t>28-90-092562-15 </a:t>
            </a:r>
          </a:p>
          <a:p>
            <a:r>
              <a:rPr lang="ko-KR" altLang="en-US" dirty="0" smtClean="0"/>
              <a:t>28-01-232260-28 </a:t>
            </a:r>
          </a:p>
          <a:p>
            <a:r>
              <a:rPr lang="ko-KR" altLang="en-US" dirty="0" smtClean="0"/>
              <a:t>28-71-661335-01 </a:t>
            </a:r>
          </a:p>
          <a:p>
            <a:r>
              <a:rPr lang="ko-KR" altLang="en-US" dirty="0" smtClean="0"/>
              <a:t>28-84-903925-07 </a:t>
            </a:r>
          </a:p>
          <a:p>
            <a:r>
              <a:rPr lang="ko-KR" altLang="en-US" dirty="0" smtClean="0"/>
              <a:t>28-84-200482-87 </a:t>
            </a:r>
          </a:p>
          <a:p>
            <a:r>
              <a:rPr lang="ko-KR" altLang="en-US" dirty="0" smtClean="0"/>
              <a:t>28-10-261708-09 </a:t>
            </a:r>
          </a:p>
          <a:p>
            <a:r>
              <a:rPr lang="ko-KR" altLang="en-US" dirty="0" smtClean="0"/>
              <a:t>28-74-450404-60 </a:t>
            </a:r>
          </a:p>
          <a:p>
            <a:r>
              <a:rPr lang="ko-KR" altLang="en-US" dirty="0" smtClean="0"/>
              <a:t>28-14-231589-71 </a:t>
            </a:r>
          </a:p>
          <a:p>
            <a:r>
              <a:rPr lang="ko-KR" altLang="en-US" dirty="0" smtClean="0"/>
              <a:t>28-80-269066-11 </a:t>
            </a:r>
          </a:p>
          <a:p>
            <a:r>
              <a:rPr lang="ko-KR" altLang="en-US" dirty="0" smtClean="0"/>
              <a:t>28-74-943655-56 </a:t>
            </a:r>
          </a:p>
          <a:p>
            <a:r>
              <a:rPr lang="ko-KR" altLang="en-US" dirty="0" smtClean="0"/>
              <a:t>28-82-318290-37 </a:t>
            </a:r>
          </a:p>
          <a:p>
            <a:r>
              <a:rPr lang="ko-KR" altLang="en-US" dirty="0" smtClean="0"/>
              <a:t>28-92-871060-91 </a:t>
            </a:r>
          </a:p>
          <a:p>
            <a:r>
              <a:rPr lang="ko-KR" altLang="en-US" dirty="0" smtClean="0"/>
              <a:t>28-72-226022-27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94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와이드스크린</PresentationFormat>
  <Paragraphs>104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qa2vm</dc:creator>
  <cp:lastModifiedBy>qa2vm</cp:lastModifiedBy>
  <cp:revision>1</cp:revision>
  <dcterms:created xsi:type="dcterms:W3CDTF">2019-09-17T00:56:47Z</dcterms:created>
  <dcterms:modified xsi:type="dcterms:W3CDTF">2019-09-17T00:57:02Z</dcterms:modified>
</cp:coreProperties>
</file>