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2BC9-F7FF-425B-B4F1-35C45A621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9AC40-EB3A-4F53-9792-C1BDFCEB9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20BAE-97BF-4A5F-BA53-52209D27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0FAD-073F-4987-9EE9-06BEFA19990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E993-BF42-477E-9802-F1B43F0C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F4F90-2499-49FB-B0AB-912DE75C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43F-6F4D-42AF-A5A9-DD1E96D4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A963-CBD0-40C9-899C-D4E3E6DA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CAB50-D88F-414F-AF82-37AB00D3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6CB0A-9ABA-4F24-B987-86449BBE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0FAD-073F-4987-9EE9-06BEFA19990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73696-BCB8-4C08-8414-D4BDC0D8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D72F-F630-4979-9A19-8A4267ED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43F-6F4D-42AF-A5A9-DD1E96D4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6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2BA8E-D613-434C-A70C-CC68171E1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1B4D2-F65E-4ECC-AFD8-B73F8CFF8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06F4D-F21A-46A6-96C1-3C97DCB1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0FAD-073F-4987-9EE9-06BEFA19990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EB79-A314-4D4C-BB19-28EFFBBD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AD58C-93BA-4614-B562-04B85F3D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43F-6F4D-42AF-A5A9-DD1E96D4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2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BFE6-A403-484F-ACE9-A20228BD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B497-FF09-4EF3-91C8-C78C4469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659E4-2625-43DD-98F5-69B5EE90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0FAD-073F-4987-9EE9-06BEFA19990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A98B8-F9B9-45EB-9FC5-A7587A3B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6FA36-A338-4AE4-9737-5059017C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43F-6F4D-42AF-A5A9-DD1E96D4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2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DD18-C2D4-454A-8B00-C4818D2B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D8061-BE16-4205-9832-03495F2E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8382D-60ED-4B31-A197-D69FCFD2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0FAD-073F-4987-9EE9-06BEFA19990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F0BBE-6A04-4F32-87EF-4844E360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34582-BCE4-4857-B533-47A43ED2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43F-6F4D-42AF-A5A9-DD1E96D4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8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79F5-6E8B-47CF-BA0F-4F9589CF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EFDC6-9063-4D35-8C01-4A6938E72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DE905-9913-4EB2-BF07-2B3968DE3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5B07C-9A6D-4D32-AFF3-CB0F489F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0FAD-073F-4987-9EE9-06BEFA19990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5A279-C112-489D-91BF-8096CA02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771F1-D2B7-4981-9A3C-1A0F70D2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43F-6F4D-42AF-A5A9-DD1E96D4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1EC7-0CB2-499B-BEB9-405F315E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55FBA-F89A-49BD-ABDF-ABF6DF256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BF51E-0EAA-4FB3-82AE-924319CEE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10B7F-AE8F-4DE7-BF5C-81B09E48E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4E55E-73D8-44BA-882F-6DDC38C21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23ABA-FCC7-4083-AA83-1B823357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0FAD-073F-4987-9EE9-06BEFA19990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22175-6CCA-4B25-A0D8-459F6739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9723E-26CF-467A-83FD-7A400454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43F-6F4D-42AF-A5A9-DD1E96D4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8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CD4E-F688-40E3-85D6-BEDD9840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C704B-E0E6-4826-A982-775D3E82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0FAD-073F-4987-9EE9-06BEFA19990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25-0E27-4507-B4CE-F0DC3104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FCFB3-7C6C-404D-8F44-C9EEC30B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43F-6F4D-42AF-A5A9-DD1E96D4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1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850E5-3D67-4FE8-96DE-EB42B537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0FAD-073F-4987-9EE9-06BEFA19990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55769-3F3B-4D47-8766-5DC833F2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5EDA9-D493-4928-9816-A6416667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43F-6F4D-42AF-A5A9-DD1E96D4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9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0083-B727-4849-A090-59D9DA33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D199-EA80-4BF1-B567-302FBB21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76426-1597-4D5D-9FF2-35D34DA05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DA54B-F269-4276-9E98-801AF629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0FAD-073F-4987-9EE9-06BEFA19990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051AC-4343-4C45-ACD7-487890C3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E65C6-2824-4871-851C-7D476F63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43F-6F4D-42AF-A5A9-DD1E96D4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0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2A42-7B39-4CBB-AE92-982EFCAD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EF1E0-0AFE-4875-87C9-32EF20DE6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1B02F-999E-4F7C-A2C9-C69178D2F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FFB08-A090-4F03-9308-FD0E74D0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0FAD-073F-4987-9EE9-06BEFA19990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A7792-E6CF-4613-8063-DC0A8B28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E6396-4AD2-4AB8-BEFB-F1778BDF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943F-6F4D-42AF-A5A9-DD1E96D4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5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0C467-4D0F-4243-9642-BCDEC575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BBAC5-3B98-4018-BA09-94F121897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BB09-7FA3-4A6E-81A2-014E3FDC6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B0FAD-073F-4987-9EE9-06BEFA19990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18391-1843-469B-AE1D-42F03F0CE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FB9-A95C-402C-984C-AA987CBDF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5943F-6F4D-42AF-A5A9-DD1E96D4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3DF138-9375-4616-A44A-A675D6B4E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66554"/>
              </p:ext>
            </p:extLst>
          </p:nvPr>
        </p:nvGraphicFramePr>
        <p:xfrm>
          <a:off x="2917372" y="893811"/>
          <a:ext cx="1440024" cy="154148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440024">
                  <a:extLst>
                    <a:ext uri="{9D8B030D-6E8A-4147-A177-3AD203B41FA5}">
                      <a16:colId xmlns:a16="http://schemas.microsoft.com/office/drawing/2014/main" val="4145027244"/>
                    </a:ext>
                  </a:extLst>
                </a:gridCol>
              </a:tblGrid>
              <a:tr h="308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*Order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50548"/>
                  </a:ext>
                </a:extLst>
              </a:tr>
              <a:tr h="308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746218"/>
                  </a:ext>
                </a:extLst>
              </a:tr>
              <a:tr h="308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5693773"/>
                  </a:ext>
                </a:extLst>
              </a:tr>
              <a:tr h="308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0324799"/>
                  </a:ext>
                </a:extLst>
              </a:tr>
              <a:tr h="308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SKU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79178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8101A8-BEBA-4201-9AC7-5B97B4294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557542"/>
              </p:ext>
            </p:extLst>
          </p:nvPr>
        </p:nvGraphicFramePr>
        <p:xfrm>
          <a:off x="6574970" y="893810"/>
          <a:ext cx="1775927" cy="106299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775927">
                  <a:extLst>
                    <a:ext uri="{9D8B030D-6E8A-4147-A177-3AD203B41FA5}">
                      <a16:colId xmlns:a16="http://schemas.microsoft.com/office/drawing/2014/main" val="3552049124"/>
                    </a:ext>
                  </a:extLst>
                </a:gridCol>
              </a:tblGrid>
              <a:tr h="58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*Purchasing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8131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Widget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7736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495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supplier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1708922"/>
                  </a:ext>
                </a:extLst>
              </a:tr>
              <a:tr h="58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warehouse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1758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min_qty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42482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D7DA98-BE3D-43CE-907C-25AA044BD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53527"/>
              </p:ext>
            </p:extLst>
          </p:nvPr>
        </p:nvGraphicFramePr>
        <p:xfrm>
          <a:off x="3108648" y="3258344"/>
          <a:ext cx="1127449" cy="116436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27449">
                  <a:extLst>
                    <a:ext uri="{9D8B030D-6E8A-4147-A177-3AD203B41FA5}">
                      <a16:colId xmlns:a16="http://schemas.microsoft.com/office/drawing/2014/main" val="3765448310"/>
                    </a:ext>
                  </a:extLst>
                </a:gridCol>
              </a:tblGrid>
              <a:tr h="388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*SKU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7826285"/>
                  </a:ext>
                </a:extLst>
              </a:tr>
              <a:tr h="388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Widget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002414"/>
                  </a:ext>
                </a:extLst>
              </a:tr>
              <a:tr h="388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packaging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60348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A3D12E-B6F5-4721-82AE-034BB8AAA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734826"/>
              </p:ext>
            </p:extLst>
          </p:nvPr>
        </p:nvGraphicFramePr>
        <p:xfrm>
          <a:off x="4822240" y="4986451"/>
          <a:ext cx="1382615" cy="929158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382615">
                  <a:extLst>
                    <a:ext uri="{9D8B030D-6E8A-4147-A177-3AD203B41FA5}">
                      <a16:colId xmlns:a16="http://schemas.microsoft.com/office/drawing/2014/main" val="3872814739"/>
                    </a:ext>
                  </a:extLst>
                </a:gridCol>
              </a:tblGrid>
              <a:tr h="464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*Widget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8058123"/>
                  </a:ext>
                </a:extLst>
              </a:tr>
              <a:tr h="464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widget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656551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B3E275-D0B4-4F68-BF07-B83DE4743FB8}"/>
              </a:ext>
            </a:extLst>
          </p:cNvPr>
          <p:cNvCxnSpPr/>
          <p:nvPr/>
        </p:nvCxnSpPr>
        <p:spPr>
          <a:xfrm flipH="1" flipV="1">
            <a:off x="4002833" y="3965510"/>
            <a:ext cx="819407" cy="10209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8E7ED6-6614-4F52-BA20-50A74C548DD9}"/>
              </a:ext>
            </a:extLst>
          </p:cNvPr>
          <p:cNvCxnSpPr>
            <a:cxnSpLocks/>
          </p:cNvCxnSpPr>
          <p:nvPr/>
        </p:nvCxnSpPr>
        <p:spPr>
          <a:xfrm flipV="1">
            <a:off x="6204856" y="1175657"/>
            <a:ext cx="979715" cy="3810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AE4474-FE92-4FF9-8E4E-870066FD67C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637384" y="2435291"/>
            <a:ext cx="138404" cy="921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80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Wilson</dc:creator>
  <cp:lastModifiedBy>Brent Wilson</cp:lastModifiedBy>
  <cp:revision>2</cp:revision>
  <dcterms:created xsi:type="dcterms:W3CDTF">2019-07-28T21:34:27Z</dcterms:created>
  <dcterms:modified xsi:type="dcterms:W3CDTF">2019-07-28T21:41:59Z</dcterms:modified>
</cp:coreProperties>
</file>