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624E-2B91-9A41-A692-3F5218A6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1D9C9-893E-E045-941B-53DE31B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1D80-8AB2-DE4D-ABC3-2B19EB61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D145-89C2-C54C-B44A-CBFC9D40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1556-59DB-8B4C-8C35-39FD1AA5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2E9C-407E-0C42-8481-6C9EE60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238B7-9FDC-244E-B92B-0180B2882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E997-F3DC-0743-B06D-198D24D9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E2CB-E835-2D45-8513-73926FDB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1BEF-BD6B-C74F-9FFE-80AF16B5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9357C-9C84-E74D-B8E4-2162CF1EB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85817-459D-D247-A133-0CFE26706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0E02-9700-3B4D-BF2F-76ABCBA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AD88-350B-D142-803B-58F09E03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192B-01D4-3841-8734-95EB6650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4220-4264-8843-A359-15BB4274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0BAE-8DB9-1544-A541-C1C80956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A3B9-60A6-3346-A40A-0285779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2E12-203F-944F-9D0F-8FED6C1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2C37-B92B-514D-B4A7-2451109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A31-08DF-DC4D-9FFB-AAC812C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086D9-F70B-C347-88A0-23A0414F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5257-1943-3244-9621-E68BE2B5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B073-B119-2347-AC0C-4281C46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6C3F-DAD8-C443-BCA8-655190C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B9E-C612-7247-A9BF-F4614C67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E995-E15E-5E41-BFC7-2BECAD1C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9B6DF-191A-5A4D-B3C6-062098FC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1E29-BA53-134A-B224-5866AA49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1C94-8474-D346-8498-86BA9FC8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3C94-FF27-A444-BB09-262E7E2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612-30C1-9441-8DC0-7BDC64CD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D11C3-52CA-6A4A-8EF8-CDE6C5AE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9C99-E8E7-7D46-A7F3-BB673B8C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D9A8-4ECF-1542-B00A-4BD919C06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A0881-B7F2-ED49-AFF9-693A944F5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93703-4347-1F4D-B94F-DD72246D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3D286-DAB4-154C-9411-7029F583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EA828-CCFB-0043-8970-42583C52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F278-3D65-804B-814C-503097D8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E6F69-FB31-A54C-A5B4-704D4AA3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21D77-8FD8-7740-8421-987F2ED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081E5-2430-4647-B89A-E38DAA03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204B-2DE8-2647-B21A-D433C44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575C-A6A3-D449-96DA-A0B7E24C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31F93-8C36-5449-9132-A8D84B2C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7CC5-23C0-A24E-910B-F6EE1E7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D468-6DD1-5F40-950B-91E67E2D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511C5-8FE0-C64D-87AB-959BCC4A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AB6E-B889-C441-A4D5-5BBAD48D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8DD8-17F8-344B-B1B3-11831E4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2550-0261-0146-AB77-130042A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FAB6-D8CE-BC4B-B54F-0881112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07113-DE02-C847-A35A-FED04240A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DB469-3D77-6F4E-B8E6-875B2807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33E5-6303-1D46-9C46-6DD47340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89B6A-CCE7-A640-BC85-AB7C71E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3B5DF-CA7A-C94E-810A-7B632866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230D-0BAC-614A-98D1-63B69DD9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EC67-86F6-5840-A0BD-B7A193A9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41D2-E1FC-424D-80B2-7AC1864D5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B872-755E-614F-9000-2A725273EDDB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E35B-DCDC-1B47-ABF1-7B0C317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0E9D-3412-5642-AE32-E774084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B40A-05AC-8449-9E59-3B388857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9829C-BE71-C740-820C-845CB14A4ED7}"/>
              </a:ext>
            </a:extLst>
          </p:cNvPr>
          <p:cNvGrpSpPr/>
          <p:nvPr/>
        </p:nvGrpSpPr>
        <p:grpSpPr>
          <a:xfrm>
            <a:off x="741407" y="1816444"/>
            <a:ext cx="1952368" cy="2903838"/>
            <a:chOff x="234778" y="1816444"/>
            <a:chExt cx="1952368" cy="290383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AB745FD-FF83-F143-8CCA-8527BA3EEE7F}"/>
                </a:ext>
              </a:extLst>
            </p:cNvPr>
            <p:cNvSpPr/>
            <p:nvPr/>
          </p:nvSpPr>
          <p:spPr>
            <a:xfrm>
              <a:off x="234778" y="1816444"/>
              <a:ext cx="1952368" cy="2903838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0A3D7C-D655-9E41-AA01-59D9F8B69B3D}"/>
                </a:ext>
              </a:extLst>
            </p:cNvPr>
            <p:cNvSpPr txBox="1"/>
            <p:nvPr/>
          </p:nvSpPr>
          <p:spPr>
            <a:xfrm>
              <a:off x="518568" y="2320339"/>
              <a:ext cx="1384788" cy="1021556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True Labels</a:t>
              </a:r>
            </a:p>
            <a:p>
              <a:pPr algn="ctr"/>
              <a:r>
                <a:rPr lang="en-US" dirty="0"/>
                <a:t>.</a:t>
              </a:r>
              <a:r>
                <a:rPr lang="en-US" dirty="0" err="1"/>
                <a:t>vcf</a:t>
              </a:r>
              <a:endParaRPr lang="en-US" dirty="0"/>
            </a:p>
            <a:p>
              <a:pPr algn="ctr"/>
              <a:r>
                <a:rPr lang="en-US" dirty="0"/>
                <a:t>.bed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B8312-4FEC-DB43-9FEA-7F1FAC34DB75}"/>
                </a:ext>
              </a:extLst>
            </p:cNvPr>
            <p:cNvSpPr txBox="1"/>
            <p:nvPr/>
          </p:nvSpPr>
          <p:spPr>
            <a:xfrm>
              <a:off x="518568" y="3507347"/>
              <a:ext cx="1384788" cy="1021556"/>
            </a:xfrm>
            <a:prstGeom prst="round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 u="sng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u="none" dirty="0"/>
                <a:t>Genome</a:t>
              </a:r>
            </a:p>
            <a:p>
              <a:r>
                <a:rPr lang="en-US" b="0" u="none" dirty="0"/>
                <a:t>.bam</a:t>
              </a:r>
            </a:p>
            <a:p>
              <a:r>
                <a:rPr lang="en-US" b="0" u="none" dirty="0"/>
                <a:t>.</a:t>
              </a:r>
              <a:r>
                <a:rPr lang="en-US" b="0" u="none" dirty="0" err="1"/>
                <a:t>fastq</a:t>
              </a:r>
              <a:endParaRPr lang="en-US" b="0" u="none" dirty="0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1ADCC2-DBA4-3E45-AB56-E35D65421CDC}"/>
              </a:ext>
            </a:extLst>
          </p:cNvPr>
          <p:cNvSpPr/>
          <p:nvPr/>
        </p:nvSpPr>
        <p:spPr>
          <a:xfrm>
            <a:off x="3377516" y="1816444"/>
            <a:ext cx="4827372" cy="2903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DeepVariant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11BC2-0899-9447-893E-93FBCB1E3BED}"/>
              </a:ext>
            </a:extLst>
          </p:cNvPr>
          <p:cNvSpPr txBox="1"/>
          <p:nvPr/>
        </p:nvSpPr>
        <p:spPr>
          <a:xfrm>
            <a:off x="3861818" y="2320339"/>
            <a:ext cx="1554374" cy="2203752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Make Examples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84847-2B97-F645-A8A6-5AEE3E4D398E}"/>
              </a:ext>
            </a:extLst>
          </p:cNvPr>
          <p:cNvSpPr txBox="1"/>
          <p:nvPr/>
        </p:nvSpPr>
        <p:spPr>
          <a:xfrm>
            <a:off x="6166212" y="2320339"/>
            <a:ext cx="1554374" cy="2203752"/>
          </a:xfrm>
          <a:prstGeom prst="roundRect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b="1" u="sng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u="none" dirty="0"/>
              <a:t>Call Variants</a:t>
            </a:r>
            <a:endParaRPr lang="en-US" b="0" u="none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3E8627-134A-D141-9CEB-F1F503D55121}"/>
              </a:ext>
            </a:extLst>
          </p:cNvPr>
          <p:cNvSpPr/>
          <p:nvPr/>
        </p:nvSpPr>
        <p:spPr>
          <a:xfrm>
            <a:off x="8954908" y="1816444"/>
            <a:ext cx="1952368" cy="2903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ShallowVariant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74779-4C95-8847-A3AD-DC69BC18DBCC}"/>
              </a:ext>
            </a:extLst>
          </p:cNvPr>
          <p:cNvSpPr txBox="1"/>
          <p:nvPr/>
        </p:nvSpPr>
        <p:spPr>
          <a:xfrm>
            <a:off x="9238698" y="2320340"/>
            <a:ext cx="1384788" cy="2203752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b="1" u="sng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u="none" dirty="0"/>
              <a:t>Call Variants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A6AC0FF-0062-3540-8100-1FF6DD63977C}"/>
              </a:ext>
            </a:extLst>
          </p:cNvPr>
          <p:cNvSpPr/>
          <p:nvPr/>
        </p:nvSpPr>
        <p:spPr>
          <a:xfrm>
            <a:off x="2802143" y="3149787"/>
            <a:ext cx="467005" cy="2371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10A6D97-D348-FB4C-9405-5112754BE6C8}"/>
              </a:ext>
            </a:extLst>
          </p:cNvPr>
          <p:cNvSpPr/>
          <p:nvPr/>
        </p:nvSpPr>
        <p:spPr>
          <a:xfrm>
            <a:off x="5557699" y="2881743"/>
            <a:ext cx="467005" cy="2371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3C9F4A47-6BA8-DE46-9DEB-E9DD33E66648}"/>
              </a:ext>
            </a:extLst>
          </p:cNvPr>
          <p:cNvSpPr/>
          <p:nvPr/>
        </p:nvSpPr>
        <p:spPr>
          <a:xfrm rot="5400000">
            <a:off x="4927424" y="4153529"/>
            <a:ext cx="1725283" cy="46927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474BDC4-5D2F-A24A-BF61-9321EFC7DA0A}"/>
              </a:ext>
            </a:extLst>
          </p:cNvPr>
          <p:cNvSpPr/>
          <p:nvPr/>
        </p:nvSpPr>
        <p:spPr>
          <a:xfrm>
            <a:off x="8346008" y="2881743"/>
            <a:ext cx="467005" cy="2371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A34B25A-B383-144B-B3B8-15207B017ED7}"/>
              </a:ext>
            </a:extLst>
          </p:cNvPr>
          <p:cNvSpPr/>
          <p:nvPr/>
        </p:nvSpPr>
        <p:spPr>
          <a:xfrm>
            <a:off x="8340615" y="3615563"/>
            <a:ext cx="467005" cy="2371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8C6B72-484C-2540-9A8B-4F876D4C0AFC}"/>
              </a:ext>
            </a:extLst>
          </p:cNvPr>
          <p:cNvSpPr/>
          <p:nvPr/>
        </p:nvSpPr>
        <p:spPr>
          <a:xfrm>
            <a:off x="5555427" y="5338119"/>
            <a:ext cx="6405913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52CC315-2AE8-7A41-8899-06543A4575BD}"/>
              </a:ext>
            </a:extLst>
          </p:cNvPr>
          <p:cNvSpPr/>
          <p:nvPr/>
        </p:nvSpPr>
        <p:spPr>
          <a:xfrm rot="5400000">
            <a:off x="10458946" y="4153529"/>
            <a:ext cx="1725283" cy="469275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6A3C3E-CCDF-EC41-A78C-BEE71CF4B9FF}"/>
              </a:ext>
            </a:extLst>
          </p:cNvPr>
          <p:cNvSpPr txBox="1"/>
          <p:nvPr/>
        </p:nvSpPr>
        <p:spPr>
          <a:xfrm>
            <a:off x="2784512" y="284189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4CC71-9BD7-B34A-A629-443C42335B9C}"/>
              </a:ext>
            </a:extLst>
          </p:cNvPr>
          <p:cNvSpPr txBox="1"/>
          <p:nvPr/>
        </p:nvSpPr>
        <p:spPr>
          <a:xfrm>
            <a:off x="5492453" y="2637474"/>
            <a:ext cx="62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46E74-AC8F-884F-85BF-B38670710674}"/>
              </a:ext>
            </a:extLst>
          </p:cNvPr>
          <p:cNvSpPr txBox="1"/>
          <p:nvPr/>
        </p:nvSpPr>
        <p:spPr>
          <a:xfrm>
            <a:off x="5485879" y="324693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DBD03-C20F-0244-9A6A-10E92882C1A9}"/>
              </a:ext>
            </a:extLst>
          </p:cNvPr>
          <p:cNvSpPr txBox="1"/>
          <p:nvPr/>
        </p:nvSpPr>
        <p:spPr>
          <a:xfrm>
            <a:off x="8252246" y="2564898"/>
            <a:ext cx="62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FD6D07-D3AC-5246-9387-5D0583B78E3D}"/>
              </a:ext>
            </a:extLst>
          </p:cNvPr>
          <p:cNvSpPr txBox="1"/>
          <p:nvPr/>
        </p:nvSpPr>
        <p:spPr>
          <a:xfrm>
            <a:off x="8171027" y="3321234"/>
            <a:ext cx="82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EFCC2-4DF9-0345-BF95-61085D241DB6}"/>
              </a:ext>
            </a:extLst>
          </p:cNvPr>
          <p:cNvSpPr txBox="1"/>
          <p:nvPr/>
        </p:nvSpPr>
        <p:spPr>
          <a:xfrm>
            <a:off x="10977667" y="3196068"/>
            <a:ext cx="82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AFE623F-7DCA-C941-935F-344F29A1AB39}"/>
              </a:ext>
            </a:extLst>
          </p:cNvPr>
          <p:cNvSpPr/>
          <p:nvPr/>
        </p:nvSpPr>
        <p:spPr>
          <a:xfrm>
            <a:off x="741407" y="5449330"/>
            <a:ext cx="1816442" cy="481913"/>
          </a:xfrm>
          <a:prstGeom prst="roundRect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For Training Only</a:t>
            </a:r>
          </a:p>
        </p:txBody>
      </p:sp>
    </p:spTree>
    <p:extLst>
      <p:ext uri="{BB962C8B-B14F-4D97-AF65-F5344CB8AC3E}">
        <p14:creationId xmlns:p14="http://schemas.microsoft.com/office/powerpoint/2010/main" val="29702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2019-12-06T22:16:22Z</dcterms:created>
  <dcterms:modified xsi:type="dcterms:W3CDTF">2019-12-06T22:40:18Z</dcterms:modified>
</cp:coreProperties>
</file>