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4" r:id="rId4"/>
  </p:sldMasterIdLst>
  <p:notesMasterIdLst>
    <p:notesMasterId r:id="rId37"/>
  </p:notesMasterIdLst>
  <p:handoutMasterIdLst>
    <p:handoutMasterId r:id="rId38"/>
  </p:handoutMasterIdLst>
  <p:sldIdLst>
    <p:sldId id="526" r:id="rId5"/>
    <p:sldId id="299" r:id="rId6"/>
    <p:sldId id="300" r:id="rId7"/>
    <p:sldId id="301" r:id="rId8"/>
    <p:sldId id="302" r:id="rId9"/>
    <p:sldId id="303" r:id="rId10"/>
    <p:sldId id="305" r:id="rId11"/>
    <p:sldId id="530" r:id="rId12"/>
    <p:sldId id="292" r:id="rId13"/>
    <p:sldId id="281" r:id="rId14"/>
    <p:sldId id="293" r:id="rId15"/>
    <p:sldId id="273" r:id="rId16"/>
    <p:sldId id="286" r:id="rId17"/>
    <p:sldId id="275" r:id="rId18"/>
    <p:sldId id="276" r:id="rId19"/>
    <p:sldId id="277" r:id="rId20"/>
    <p:sldId id="274" r:id="rId21"/>
    <p:sldId id="280" r:id="rId22"/>
    <p:sldId id="283" r:id="rId23"/>
    <p:sldId id="294" r:id="rId24"/>
    <p:sldId id="295" r:id="rId25"/>
    <p:sldId id="266" r:id="rId26"/>
    <p:sldId id="259" r:id="rId27"/>
    <p:sldId id="272" r:id="rId28"/>
    <p:sldId id="267" r:id="rId29"/>
    <p:sldId id="268" r:id="rId30"/>
    <p:sldId id="269" r:id="rId31"/>
    <p:sldId id="270" r:id="rId32"/>
    <p:sldId id="279" r:id="rId33"/>
    <p:sldId id="271" r:id="rId34"/>
    <p:sldId id="528" r:id="rId35"/>
    <p:sldId id="529" r:id="rId3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4939FB-B2B5-9E46-A40E-4543DCC14D04}">
          <p14:sldIdLst>
            <p14:sldId id="526"/>
            <p14:sldId id="299"/>
            <p14:sldId id="300"/>
            <p14:sldId id="301"/>
            <p14:sldId id="302"/>
            <p14:sldId id="303"/>
            <p14:sldId id="305"/>
            <p14:sldId id="530"/>
            <p14:sldId id="292"/>
            <p14:sldId id="281"/>
            <p14:sldId id="293"/>
            <p14:sldId id="273"/>
            <p14:sldId id="286"/>
            <p14:sldId id="275"/>
            <p14:sldId id="276"/>
            <p14:sldId id="277"/>
            <p14:sldId id="274"/>
            <p14:sldId id="280"/>
            <p14:sldId id="283"/>
            <p14:sldId id="294"/>
            <p14:sldId id="295"/>
            <p14:sldId id="266"/>
            <p14:sldId id="259"/>
            <p14:sldId id="272"/>
            <p14:sldId id="267"/>
            <p14:sldId id="268"/>
            <p14:sldId id="269"/>
            <p14:sldId id="270"/>
            <p14:sldId id="279"/>
            <p14:sldId id="271"/>
            <p14:sldId id="528"/>
            <p14:sldId id="5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813"/>
    <a:srgbClr val="E794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183AB-BF0F-C815-0267-67DBDA14A5A5}" v="21" dt="2023-06-15T21:26:33.979"/>
    <p1510:client id="{BD435A08-A941-A9D2-FC0A-932350FD2EBE}" v="42" dt="2023-06-15T01:36:14.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81"/>
  </p:normalViewPr>
  <p:slideViewPr>
    <p:cSldViewPr snapToGrid="0">
      <p:cViewPr varScale="1">
        <p:scale>
          <a:sx n="99" d="100"/>
          <a:sy n="99" d="100"/>
        </p:scale>
        <p:origin x="760" y="1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a, Edoardo" userId="S::edoardo.apra@pnnl.gov::20e44337-cc49-4bfa-81ee-bbe31d836c01" providerId="AD" clId="Web-{245183AB-BF0F-C815-0267-67DBDA14A5A5}"/>
    <pc:docChg chg="modSld">
      <pc:chgData name="Apra, Edoardo" userId="S::edoardo.apra@pnnl.gov::20e44337-cc49-4bfa-81ee-bbe31d836c01" providerId="AD" clId="Web-{245183AB-BF0F-C815-0267-67DBDA14A5A5}" dt="2023-06-15T21:26:33.979" v="23" actId="1076"/>
      <pc:docMkLst>
        <pc:docMk/>
      </pc:docMkLst>
      <pc:sldChg chg="modSp">
        <pc:chgData name="Apra, Edoardo" userId="S::edoardo.apra@pnnl.gov::20e44337-cc49-4bfa-81ee-bbe31d836c01" providerId="AD" clId="Web-{245183AB-BF0F-C815-0267-67DBDA14A5A5}" dt="2023-06-15T21:26:19.525" v="13" actId="20577"/>
        <pc:sldMkLst>
          <pc:docMk/>
          <pc:sldMk cId="0" sldId="268"/>
        </pc:sldMkLst>
        <pc:spChg chg="mod">
          <ac:chgData name="Apra, Edoardo" userId="S::edoardo.apra@pnnl.gov::20e44337-cc49-4bfa-81ee-bbe31d836c01" providerId="AD" clId="Web-{245183AB-BF0F-C815-0267-67DBDA14A5A5}" dt="2023-06-15T21:26:19.525" v="13" actId="20577"/>
          <ac:spMkLst>
            <pc:docMk/>
            <pc:sldMk cId="0" sldId="268"/>
            <ac:spMk id="21512" creationId="{00000000-0000-0000-0000-000000000000}"/>
          </ac:spMkLst>
        </pc:spChg>
        <pc:spChg chg="mod">
          <ac:chgData name="Apra, Edoardo" userId="S::edoardo.apra@pnnl.gov::20e44337-cc49-4bfa-81ee-bbe31d836c01" providerId="AD" clId="Web-{245183AB-BF0F-C815-0267-67DBDA14A5A5}" dt="2023-06-15T21:25:58.009" v="0" actId="1076"/>
          <ac:spMkLst>
            <pc:docMk/>
            <pc:sldMk cId="0" sldId="268"/>
            <ac:spMk id="21514" creationId="{00000000-0000-0000-0000-000000000000}"/>
          </ac:spMkLst>
        </pc:spChg>
        <pc:spChg chg="mod">
          <ac:chgData name="Apra, Edoardo" userId="S::edoardo.apra@pnnl.gov::20e44337-cc49-4bfa-81ee-bbe31d836c01" providerId="AD" clId="Web-{245183AB-BF0F-C815-0267-67DBDA14A5A5}" dt="2023-06-15T21:25:58.025" v="1" actId="1076"/>
          <ac:spMkLst>
            <pc:docMk/>
            <pc:sldMk cId="0" sldId="268"/>
            <ac:spMk id="21515" creationId="{00000000-0000-0000-0000-000000000000}"/>
          </ac:spMkLst>
        </pc:spChg>
        <pc:spChg chg="mod">
          <ac:chgData name="Apra, Edoardo" userId="S::edoardo.apra@pnnl.gov::20e44337-cc49-4bfa-81ee-bbe31d836c01" providerId="AD" clId="Web-{245183AB-BF0F-C815-0267-67DBDA14A5A5}" dt="2023-06-15T21:25:58.041" v="2" actId="1076"/>
          <ac:spMkLst>
            <pc:docMk/>
            <pc:sldMk cId="0" sldId="268"/>
            <ac:spMk id="21516" creationId="{00000000-0000-0000-0000-000000000000}"/>
          </ac:spMkLst>
        </pc:spChg>
        <pc:spChg chg="mod">
          <ac:chgData name="Apra, Edoardo" userId="S::edoardo.apra@pnnl.gov::20e44337-cc49-4bfa-81ee-bbe31d836c01" providerId="AD" clId="Web-{245183AB-BF0F-C815-0267-67DBDA14A5A5}" dt="2023-06-15T21:25:58.072" v="4" actId="1076"/>
          <ac:spMkLst>
            <pc:docMk/>
            <pc:sldMk cId="0" sldId="268"/>
            <ac:spMk id="21517" creationId="{00000000-0000-0000-0000-000000000000}"/>
          </ac:spMkLst>
        </pc:spChg>
        <pc:spChg chg="mod">
          <ac:chgData name="Apra, Edoardo" userId="S::edoardo.apra@pnnl.gov::20e44337-cc49-4bfa-81ee-bbe31d836c01" providerId="AD" clId="Web-{245183AB-BF0F-C815-0267-67DBDA14A5A5}" dt="2023-06-15T21:25:58.119" v="7" actId="1076"/>
          <ac:spMkLst>
            <pc:docMk/>
            <pc:sldMk cId="0" sldId="268"/>
            <ac:spMk id="21520" creationId="{00000000-0000-0000-0000-000000000000}"/>
          </ac:spMkLst>
        </pc:spChg>
        <pc:graphicFrameChg chg="mod">
          <ac:chgData name="Apra, Edoardo" userId="S::edoardo.apra@pnnl.gov::20e44337-cc49-4bfa-81ee-bbe31d836c01" providerId="AD" clId="Web-{245183AB-BF0F-C815-0267-67DBDA14A5A5}" dt="2023-06-15T21:25:58.056" v="3" actId="1076"/>
          <ac:graphicFrameMkLst>
            <pc:docMk/>
            <pc:sldMk cId="0" sldId="268"/>
            <ac:graphicFrameMk id="21509" creationId="{00000000-0000-0000-0000-000000000000}"/>
          </ac:graphicFrameMkLst>
        </pc:graphicFrameChg>
        <pc:graphicFrameChg chg="mod">
          <ac:chgData name="Apra, Edoardo" userId="S::edoardo.apra@pnnl.gov::20e44337-cc49-4bfa-81ee-bbe31d836c01" providerId="AD" clId="Web-{245183AB-BF0F-C815-0267-67DBDA14A5A5}" dt="2023-06-15T21:25:58.119" v="8" actId="1076"/>
          <ac:graphicFrameMkLst>
            <pc:docMk/>
            <pc:sldMk cId="0" sldId="268"/>
            <ac:graphicFrameMk id="21511" creationId="{00000000-0000-0000-0000-000000000000}"/>
          </ac:graphicFrameMkLst>
        </pc:graphicFrameChg>
        <pc:picChg chg="mod">
          <ac:chgData name="Apra, Edoardo" userId="S::edoardo.apra@pnnl.gov::20e44337-cc49-4bfa-81ee-bbe31d836c01" providerId="AD" clId="Web-{245183AB-BF0F-C815-0267-67DBDA14A5A5}" dt="2023-06-15T21:25:58.103" v="6" actId="1076"/>
          <ac:picMkLst>
            <pc:docMk/>
            <pc:sldMk cId="0" sldId="268"/>
            <ac:picMk id="21519" creationId="{00000000-0000-0000-0000-000000000000}"/>
          </ac:picMkLst>
        </pc:picChg>
        <pc:cxnChg chg="mod">
          <ac:chgData name="Apra, Edoardo" userId="S::edoardo.apra@pnnl.gov::20e44337-cc49-4bfa-81ee-bbe31d836c01" providerId="AD" clId="Web-{245183AB-BF0F-C815-0267-67DBDA14A5A5}" dt="2023-06-15T21:25:58.088" v="5" actId="1076"/>
          <ac:cxnSpMkLst>
            <pc:docMk/>
            <pc:sldMk cId="0" sldId="268"/>
            <ac:cxnSpMk id="11" creationId="{00000000-0000-0000-0000-000000000000}"/>
          </ac:cxnSpMkLst>
        </pc:cxnChg>
      </pc:sldChg>
      <pc:sldChg chg="modSp">
        <pc:chgData name="Apra, Edoardo" userId="S::edoardo.apra@pnnl.gov::20e44337-cc49-4bfa-81ee-bbe31d836c01" providerId="AD" clId="Web-{245183AB-BF0F-C815-0267-67DBDA14A5A5}" dt="2023-06-15T21:26:33.979" v="23" actId="1076"/>
        <pc:sldMkLst>
          <pc:docMk/>
          <pc:sldMk cId="0" sldId="269"/>
        </pc:sldMkLst>
        <pc:spChg chg="mod">
          <ac:chgData name="Apra, Edoardo" userId="S::edoardo.apra@pnnl.gov::20e44337-cc49-4bfa-81ee-bbe31d836c01" providerId="AD" clId="Web-{245183AB-BF0F-C815-0267-67DBDA14A5A5}" dt="2023-06-15T21:26:33.979" v="23" actId="1076"/>
          <ac:spMkLst>
            <pc:docMk/>
            <pc:sldMk cId="0" sldId="269"/>
            <ac:spMk id="22536" creationId="{00000000-0000-0000-0000-000000000000}"/>
          </ac:spMkLst>
        </pc:spChg>
        <pc:spChg chg="mod">
          <ac:chgData name="Apra, Edoardo" userId="S::edoardo.apra@pnnl.gov::20e44337-cc49-4bfa-81ee-bbe31d836c01" providerId="AD" clId="Web-{245183AB-BF0F-C815-0267-67DBDA14A5A5}" dt="2023-06-15T21:26:33.979" v="22" actId="1076"/>
          <ac:spMkLst>
            <pc:docMk/>
            <pc:sldMk cId="0" sldId="269"/>
            <ac:spMk id="22538" creationId="{00000000-0000-0000-0000-000000000000}"/>
          </ac:spMkLst>
        </pc:spChg>
        <pc:graphicFrameChg chg="mod">
          <ac:chgData name="Apra, Edoardo" userId="S::edoardo.apra@pnnl.gov::20e44337-cc49-4bfa-81ee-bbe31d836c01" providerId="AD" clId="Web-{245183AB-BF0F-C815-0267-67DBDA14A5A5}" dt="2023-06-15T21:26:33.979" v="21" actId="1076"/>
          <ac:graphicFrameMkLst>
            <pc:docMk/>
            <pc:sldMk cId="0" sldId="269"/>
            <ac:graphicFrameMk id="22533" creationId="{00000000-0000-0000-0000-000000000000}"/>
          </ac:graphicFrameMkLst>
        </pc:graphicFrameChg>
        <pc:cxnChg chg="mod">
          <ac:chgData name="Apra, Edoardo" userId="S::edoardo.apra@pnnl.gov::20e44337-cc49-4bfa-81ee-bbe31d836c01" providerId="AD" clId="Web-{245183AB-BF0F-C815-0267-67DBDA14A5A5}" dt="2023-06-15T21:26:33.979" v="20" actId="1076"/>
          <ac:cxnSpMkLst>
            <pc:docMk/>
            <pc:sldMk cId="0" sldId="269"/>
            <ac:cxnSpMk id="14" creationId="{00000000-0000-0000-0000-000000000000}"/>
          </ac:cxnSpMkLst>
        </pc:cxnChg>
        <pc:cxnChg chg="mod">
          <ac:chgData name="Apra, Edoardo" userId="S::edoardo.apra@pnnl.gov::20e44337-cc49-4bfa-81ee-bbe31d836c01" providerId="AD" clId="Web-{245183AB-BF0F-C815-0267-67DBDA14A5A5}" dt="2023-06-15T21:26:33.963" v="19" actId="1076"/>
          <ac:cxnSpMkLst>
            <pc:docMk/>
            <pc:sldMk cId="0" sldId="269"/>
            <ac:cxnSpMk id="18" creationId="{00000000-0000-0000-0000-000000000000}"/>
          </ac:cxnSpMkLst>
        </pc:cxnChg>
      </pc:sldChg>
    </pc:docChg>
  </pc:docChgLst>
  <pc:docChgLst>
    <pc:chgData name="Apra, Edoardo" userId="S::edoardo.apra@pnnl.gov::20e44337-cc49-4bfa-81ee-bbe31d836c01" providerId="AD" clId="Web-{BD435A08-A941-A9D2-FC0A-932350FD2EBE}"/>
    <pc:docChg chg="modSld">
      <pc:chgData name="Apra, Edoardo" userId="S::edoardo.apra@pnnl.gov::20e44337-cc49-4bfa-81ee-bbe31d836c01" providerId="AD" clId="Web-{BD435A08-A941-A9D2-FC0A-932350FD2EBE}" dt="2023-06-15T01:36:14.591" v="38" actId="20577"/>
      <pc:docMkLst>
        <pc:docMk/>
      </pc:docMkLst>
      <pc:sldChg chg="modSp">
        <pc:chgData name="Apra, Edoardo" userId="S::edoardo.apra@pnnl.gov::20e44337-cc49-4bfa-81ee-bbe31d836c01" providerId="AD" clId="Web-{BD435A08-A941-A9D2-FC0A-932350FD2EBE}" dt="2023-06-15T01:35:33.746" v="32" actId="20577"/>
        <pc:sldMkLst>
          <pc:docMk/>
          <pc:sldMk cId="0" sldId="273"/>
        </pc:sldMkLst>
        <pc:spChg chg="mod">
          <ac:chgData name="Apra, Edoardo" userId="S::edoardo.apra@pnnl.gov::20e44337-cc49-4bfa-81ee-bbe31d836c01" providerId="AD" clId="Web-{BD435A08-A941-A9D2-FC0A-932350FD2EBE}" dt="2023-06-15T01:35:33.746" v="32" actId="20577"/>
          <ac:spMkLst>
            <pc:docMk/>
            <pc:sldMk cId="0" sldId="273"/>
            <ac:spMk id="76801" creationId="{00000000-0000-0000-0000-000000000000}"/>
          </ac:spMkLst>
        </pc:spChg>
      </pc:sldChg>
      <pc:sldChg chg="modSp">
        <pc:chgData name="Apra, Edoardo" userId="S::edoardo.apra@pnnl.gov::20e44337-cc49-4bfa-81ee-bbe31d836c01" providerId="AD" clId="Web-{BD435A08-A941-A9D2-FC0A-932350FD2EBE}" dt="2023-06-15T01:36:14.591" v="38" actId="20577"/>
        <pc:sldMkLst>
          <pc:docMk/>
          <pc:sldMk cId="0" sldId="274"/>
        </pc:sldMkLst>
        <pc:spChg chg="mod">
          <ac:chgData name="Apra, Edoardo" userId="S::edoardo.apra@pnnl.gov::20e44337-cc49-4bfa-81ee-bbe31d836c01" providerId="AD" clId="Web-{BD435A08-A941-A9D2-FC0A-932350FD2EBE}" dt="2023-06-15T01:36:14.591" v="38" actId="20577"/>
          <ac:spMkLst>
            <pc:docMk/>
            <pc:sldMk cId="0" sldId="274"/>
            <ac:spMk id="82945" creationId="{00000000-0000-0000-0000-000000000000}"/>
          </ac:spMkLst>
        </pc:spChg>
      </pc:sldChg>
      <pc:sldChg chg="modSp">
        <pc:chgData name="Apra, Edoardo" userId="S::edoardo.apra@pnnl.gov::20e44337-cc49-4bfa-81ee-bbe31d836c01" providerId="AD" clId="Web-{BD435A08-A941-A9D2-FC0A-932350FD2EBE}" dt="2023-06-15T01:35:50.622" v="35" actId="20577"/>
        <pc:sldMkLst>
          <pc:docMk/>
          <pc:sldMk cId="0" sldId="275"/>
        </pc:sldMkLst>
        <pc:spChg chg="mod">
          <ac:chgData name="Apra, Edoardo" userId="S::edoardo.apra@pnnl.gov::20e44337-cc49-4bfa-81ee-bbe31d836c01" providerId="AD" clId="Web-{BD435A08-A941-A9D2-FC0A-932350FD2EBE}" dt="2023-06-15T01:35:50.622" v="35" actId="20577"/>
          <ac:spMkLst>
            <pc:docMk/>
            <pc:sldMk cId="0" sldId="275"/>
            <ac:spMk id="79873" creationId="{00000000-0000-0000-0000-000000000000}"/>
          </ac:spMkLst>
        </pc:spChg>
      </pc:sldChg>
      <pc:sldChg chg="modSp">
        <pc:chgData name="Apra, Edoardo" userId="S::edoardo.apra@pnnl.gov::20e44337-cc49-4bfa-81ee-bbe31d836c01" providerId="AD" clId="Web-{BD435A08-A941-A9D2-FC0A-932350FD2EBE}" dt="2023-06-15T01:36:00.091" v="36" actId="20577"/>
        <pc:sldMkLst>
          <pc:docMk/>
          <pc:sldMk cId="0" sldId="276"/>
        </pc:sldMkLst>
        <pc:spChg chg="mod">
          <ac:chgData name="Apra, Edoardo" userId="S::edoardo.apra@pnnl.gov::20e44337-cc49-4bfa-81ee-bbe31d836c01" providerId="AD" clId="Web-{BD435A08-A941-A9D2-FC0A-932350FD2EBE}" dt="2023-06-15T01:36:00.091" v="36" actId="20577"/>
          <ac:spMkLst>
            <pc:docMk/>
            <pc:sldMk cId="0" sldId="276"/>
            <ac:spMk id="80897" creationId="{00000000-0000-0000-0000-000000000000}"/>
          </ac:spMkLst>
        </pc:spChg>
      </pc:sldChg>
      <pc:sldChg chg="modSp">
        <pc:chgData name="Apra, Edoardo" userId="S::edoardo.apra@pnnl.gov::20e44337-cc49-4bfa-81ee-bbe31d836c01" providerId="AD" clId="Web-{BD435A08-A941-A9D2-FC0A-932350FD2EBE}" dt="2023-06-15T01:36:07.606" v="37" actId="20577"/>
        <pc:sldMkLst>
          <pc:docMk/>
          <pc:sldMk cId="0" sldId="277"/>
        </pc:sldMkLst>
        <pc:spChg chg="mod">
          <ac:chgData name="Apra, Edoardo" userId="S::edoardo.apra@pnnl.gov::20e44337-cc49-4bfa-81ee-bbe31d836c01" providerId="AD" clId="Web-{BD435A08-A941-A9D2-FC0A-932350FD2EBE}" dt="2023-06-15T01:36:07.606" v="37" actId="20577"/>
          <ac:spMkLst>
            <pc:docMk/>
            <pc:sldMk cId="0" sldId="277"/>
            <ac:spMk id="81921" creationId="{00000000-0000-0000-0000-000000000000}"/>
          </ac:spMkLst>
        </pc:spChg>
      </pc:sldChg>
      <pc:sldChg chg="modSp">
        <pc:chgData name="Apra, Edoardo" userId="S::edoardo.apra@pnnl.gov::20e44337-cc49-4bfa-81ee-bbe31d836c01" providerId="AD" clId="Web-{BD435A08-A941-A9D2-FC0A-932350FD2EBE}" dt="2023-06-15T01:35:27.059" v="31" actId="20577"/>
        <pc:sldMkLst>
          <pc:docMk/>
          <pc:sldMk cId="0" sldId="281"/>
        </pc:sldMkLst>
        <pc:spChg chg="mod">
          <ac:chgData name="Apra, Edoardo" userId="S::edoardo.apra@pnnl.gov::20e44337-cc49-4bfa-81ee-bbe31d836c01" providerId="AD" clId="Web-{BD435A08-A941-A9D2-FC0A-932350FD2EBE}" dt="2023-06-15T01:34:48.074" v="22" actId="20577"/>
          <ac:spMkLst>
            <pc:docMk/>
            <pc:sldMk cId="0" sldId="281"/>
            <ac:spMk id="13313" creationId="{00000000-0000-0000-0000-000000000000}"/>
          </ac:spMkLst>
        </pc:spChg>
        <pc:spChg chg="mod">
          <ac:chgData name="Apra, Edoardo" userId="S::edoardo.apra@pnnl.gov::20e44337-cc49-4bfa-81ee-bbe31d836c01" providerId="AD" clId="Web-{BD435A08-A941-A9D2-FC0A-932350FD2EBE}" dt="2023-06-15T01:35:27.059" v="31" actId="20577"/>
          <ac:spMkLst>
            <pc:docMk/>
            <pc:sldMk cId="0" sldId="281"/>
            <ac:spMk id="13314" creationId="{00000000-0000-0000-0000-000000000000}"/>
          </ac:spMkLst>
        </pc:spChg>
      </pc:sldChg>
      <pc:sldChg chg="modSp">
        <pc:chgData name="Apra, Edoardo" userId="S::edoardo.apra@pnnl.gov::20e44337-cc49-4bfa-81ee-bbe31d836c01" providerId="AD" clId="Web-{BD435A08-A941-A9D2-FC0A-932350FD2EBE}" dt="2023-06-15T01:35:43.200" v="34" actId="20577"/>
        <pc:sldMkLst>
          <pc:docMk/>
          <pc:sldMk cId="0" sldId="286"/>
        </pc:sldMkLst>
        <pc:spChg chg="mod">
          <ac:chgData name="Apra, Edoardo" userId="S::edoardo.apra@pnnl.gov::20e44337-cc49-4bfa-81ee-bbe31d836c01" providerId="AD" clId="Web-{BD435A08-A941-A9D2-FC0A-932350FD2EBE}" dt="2023-06-15T01:35:43.200" v="34" actId="20577"/>
          <ac:spMkLst>
            <pc:docMk/>
            <pc:sldMk cId="0" sldId="286"/>
            <ac:spMk id="78885" creationId="{00000000-0000-0000-0000-000000000000}"/>
          </ac:spMkLst>
        </pc:spChg>
      </pc:sldChg>
      <pc:sldChg chg="modSp">
        <pc:chgData name="Apra, Edoardo" userId="S::edoardo.apra@pnnl.gov::20e44337-cc49-4bfa-81ee-bbe31d836c01" providerId="AD" clId="Web-{BD435A08-A941-A9D2-FC0A-932350FD2EBE}" dt="2023-06-15T01:34:55.762" v="27" actId="20577"/>
        <pc:sldMkLst>
          <pc:docMk/>
          <pc:sldMk cId="0" sldId="293"/>
        </pc:sldMkLst>
        <pc:spChg chg="mod">
          <ac:chgData name="Apra, Edoardo" userId="S::edoardo.apra@pnnl.gov::20e44337-cc49-4bfa-81ee-bbe31d836c01" providerId="AD" clId="Web-{BD435A08-A941-A9D2-FC0A-932350FD2EBE}" dt="2023-06-15T01:34:55.762" v="27" actId="20577"/>
          <ac:spMkLst>
            <pc:docMk/>
            <pc:sldMk cId="0" sldId="293"/>
            <ac:spMk id="75847" creationId="{00000000-0000-0000-0000-000000000000}"/>
          </ac:spMkLst>
        </pc:spChg>
      </pc:sldChg>
      <pc:sldChg chg="modSp">
        <pc:chgData name="Apra, Edoardo" userId="S::edoardo.apra@pnnl.gov::20e44337-cc49-4bfa-81ee-bbe31d836c01" providerId="AD" clId="Web-{BD435A08-A941-A9D2-FC0A-932350FD2EBE}" dt="2023-06-15T01:33:47.917" v="13" actId="20577"/>
        <pc:sldMkLst>
          <pc:docMk/>
          <pc:sldMk cId="2369127701" sldId="299"/>
        </pc:sldMkLst>
        <pc:spChg chg="mod">
          <ac:chgData name="Apra, Edoardo" userId="S::edoardo.apra@pnnl.gov::20e44337-cc49-4bfa-81ee-bbe31d836c01" providerId="AD" clId="Web-{BD435A08-A941-A9D2-FC0A-932350FD2EBE}" dt="2023-06-15T01:33:35.870" v="11" actId="14100"/>
          <ac:spMkLst>
            <pc:docMk/>
            <pc:sldMk cId="2369127701" sldId="299"/>
            <ac:spMk id="22530" creationId="{00000000-0000-0000-0000-000000000000}"/>
          </ac:spMkLst>
        </pc:spChg>
        <pc:spChg chg="mod">
          <ac:chgData name="Apra, Edoardo" userId="S::edoardo.apra@pnnl.gov::20e44337-cc49-4bfa-81ee-bbe31d836c01" providerId="AD" clId="Web-{BD435A08-A941-A9D2-FC0A-932350FD2EBE}" dt="2023-06-15T01:33:47.917" v="13" actId="20577"/>
          <ac:spMkLst>
            <pc:docMk/>
            <pc:sldMk cId="2369127701" sldId="299"/>
            <ac:spMk id="22531" creationId="{00000000-0000-0000-0000-000000000000}"/>
          </ac:spMkLst>
        </pc:spChg>
      </pc:sldChg>
      <pc:sldChg chg="modSp">
        <pc:chgData name="Apra, Edoardo" userId="S::edoardo.apra@pnnl.gov::20e44337-cc49-4bfa-81ee-bbe31d836c01" providerId="AD" clId="Web-{BD435A08-A941-A9D2-FC0A-932350FD2EBE}" dt="2023-06-15T01:33:53.120" v="14" actId="20577"/>
        <pc:sldMkLst>
          <pc:docMk/>
          <pc:sldMk cId="22955899" sldId="300"/>
        </pc:sldMkLst>
        <pc:spChg chg="mod">
          <ac:chgData name="Apra, Edoardo" userId="S::edoardo.apra@pnnl.gov::20e44337-cc49-4bfa-81ee-bbe31d836c01" providerId="AD" clId="Web-{BD435A08-A941-A9D2-FC0A-932350FD2EBE}" dt="2023-06-15T01:33:53.120" v="14" actId="20577"/>
          <ac:spMkLst>
            <pc:docMk/>
            <pc:sldMk cId="22955899" sldId="300"/>
            <ac:spMk id="23555" creationId="{00000000-0000-0000-0000-000000000000}"/>
          </ac:spMkLst>
        </pc:spChg>
      </pc:sldChg>
      <pc:sldChg chg="modSp">
        <pc:chgData name="Apra, Edoardo" userId="S::edoardo.apra@pnnl.gov::20e44337-cc49-4bfa-81ee-bbe31d836c01" providerId="AD" clId="Web-{BD435A08-A941-A9D2-FC0A-932350FD2EBE}" dt="2023-06-15T01:33:59.901" v="15" actId="20577"/>
        <pc:sldMkLst>
          <pc:docMk/>
          <pc:sldMk cId="2629858665" sldId="301"/>
        </pc:sldMkLst>
        <pc:spChg chg="mod">
          <ac:chgData name="Apra, Edoardo" userId="S::edoardo.apra@pnnl.gov::20e44337-cc49-4bfa-81ee-bbe31d836c01" providerId="AD" clId="Web-{BD435A08-A941-A9D2-FC0A-932350FD2EBE}" dt="2023-06-15T01:33:59.901" v="15" actId="20577"/>
          <ac:spMkLst>
            <pc:docMk/>
            <pc:sldMk cId="2629858665" sldId="301"/>
            <ac:spMk id="24579" creationId="{00000000-0000-0000-0000-000000000000}"/>
          </ac:spMkLst>
        </pc:spChg>
      </pc:sldChg>
      <pc:sldChg chg="modSp">
        <pc:chgData name="Apra, Edoardo" userId="S::edoardo.apra@pnnl.gov::20e44337-cc49-4bfa-81ee-bbe31d836c01" providerId="AD" clId="Web-{BD435A08-A941-A9D2-FC0A-932350FD2EBE}" dt="2023-06-15T01:34:05.245" v="16" actId="20577"/>
        <pc:sldMkLst>
          <pc:docMk/>
          <pc:sldMk cId="3392656850" sldId="302"/>
        </pc:sldMkLst>
        <pc:spChg chg="mod">
          <ac:chgData name="Apra, Edoardo" userId="S::edoardo.apra@pnnl.gov::20e44337-cc49-4bfa-81ee-bbe31d836c01" providerId="AD" clId="Web-{BD435A08-A941-A9D2-FC0A-932350FD2EBE}" dt="2023-06-15T01:34:05.245" v="16" actId="20577"/>
          <ac:spMkLst>
            <pc:docMk/>
            <pc:sldMk cId="3392656850" sldId="302"/>
            <ac:spMk id="39938" creationId="{00000000-0000-0000-0000-000000000000}"/>
          </ac:spMkLst>
        </pc:spChg>
      </pc:sldChg>
      <pc:sldChg chg="modSp">
        <pc:chgData name="Apra, Edoardo" userId="S::edoardo.apra@pnnl.gov::20e44337-cc49-4bfa-81ee-bbe31d836c01" providerId="AD" clId="Web-{BD435A08-A941-A9D2-FC0A-932350FD2EBE}" dt="2023-06-15T01:34:15.183" v="17" actId="20577"/>
        <pc:sldMkLst>
          <pc:docMk/>
          <pc:sldMk cId="2218134935" sldId="303"/>
        </pc:sldMkLst>
        <pc:spChg chg="mod">
          <ac:chgData name="Apra, Edoardo" userId="S::edoardo.apra@pnnl.gov::20e44337-cc49-4bfa-81ee-bbe31d836c01" providerId="AD" clId="Web-{BD435A08-A941-A9D2-FC0A-932350FD2EBE}" dt="2023-06-15T01:34:15.183" v="17" actId="20577"/>
          <ac:spMkLst>
            <pc:docMk/>
            <pc:sldMk cId="2218134935" sldId="303"/>
            <ac:spMk id="26627" creationId="{00000000-0000-0000-0000-000000000000}"/>
          </ac:spMkLst>
        </pc:spChg>
      </pc:sldChg>
      <pc:sldChg chg="modSp">
        <pc:chgData name="Apra, Edoardo" userId="S::edoardo.apra@pnnl.gov::20e44337-cc49-4bfa-81ee-bbe31d836c01" providerId="AD" clId="Web-{BD435A08-A941-A9D2-FC0A-932350FD2EBE}" dt="2023-06-15T01:34:23.777" v="18" actId="20577"/>
        <pc:sldMkLst>
          <pc:docMk/>
          <pc:sldMk cId="300599766" sldId="305"/>
        </pc:sldMkLst>
        <pc:spChg chg="mod">
          <ac:chgData name="Apra, Edoardo" userId="S::edoardo.apra@pnnl.gov::20e44337-cc49-4bfa-81ee-bbe31d836c01" providerId="AD" clId="Web-{BD435A08-A941-A9D2-FC0A-932350FD2EBE}" dt="2023-06-15T01:34:23.777" v="18" actId="20577"/>
          <ac:spMkLst>
            <pc:docMk/>
            <pc:sldMk cId="300599766" sldId="305"/>
            <ac:spMk id="27651" creationId="{00000000-0000-0000-0000-000000000000}"/>
          </ac:spMkLst>
        </pc:spChg>
      </pc:sldChg>
      <pc:sldChg chg="modSp">
        <pc:chgData name="Apra, Edoardo" userId="S::edoardo.apra@pnnl.gov::20e44337-cc49-4bfa-81ee-bbe31d836c01" providerId="AD" clId="Web-{BD435A08-A941-A9D2-FC0A-932350FD2EBE}" dt="2023-06-15T01:33:30.417" v="10" actId="1076"/>
        <pc:sldMkLst>
          <pc:docMk/>
          <pc:sldMk cId="2343511107" sldId="526"/>
        </pc:sldMkLst>
        <pc:spChg chg="mod">
          <ac:chgData name="Apra, Edoardo" userId="S::edoardo.apra@pnnl.gov::20e44337-cc49-4bfa-81ee-bbe31d836c01" providerId="AD" clId="Web-{BD435A08-A941-A9D2-FC0A-932350FD2EBE}" dt="2023-06-15T01:33:30.417" v="10" actId="1076"/>
          <ac:spMkLst>
            <pc:docMk/>
            <pc:sldMk cId="2343511107" sldId="526"/>
            <ac:spMk id="3" creationId="{EAD317C0-B144-772B-43D3-4F9F68833144}"/>
          </ac:spMkLst>
        </pc:spChg>
      </pc:sldChg>
    </pc:docChg>
  </pc:docChgLst>
  <pc:docChgLst>
    <pc:chgData name="Apra, Edoardo" userId="20e44337-cc49-4bfa-81ee-bbe31d836c01" providerId="ADAL" clId="{DABEE201-47E8-8848-9F0C-506C32CDF9AA}"/>
    <pc:docChg chg="undo custSel delSld modSld modSection">
      <pc:chgData name="Apra, Edoardo" userId="20e44337-cc49-4bfa-81ee-bbe31d836c01" providerId="ADAL" clId="{DABEE201-47E8-8848-9F0C-506C32CDF9AA}" dt="2023-06-13T01:39:02.518" v="607" actId="14100"/>
      <pc:docMkLst>
        <pc:docMk/>
      </pc:docMkLst>
      <pc:sldChg chg="modSp mod">
        <pc:chgData name="Apra, Edoardo" userId="20e44337-cc49-4bfa-81ee-bbe31d836c01" providerId="ADAL" clId="{DABEE201-47E8-8848-9F0C-506C32CDF9AA}" dt="2023-06-13T01:27:58.041" v="405" actId="255"/>
        <pc:sldMkLst>
          <pc:docMk/>
          <pc:sldMk cId="0" sldId="259"/>
        </pc:sldMkLst>
        <pc:spChg chg="mod">
          <ac:chgData name="Apra, Edoardo" userId="20e44337-cc49-4bfa-81ee-bbe31d836c01" providerId="ADAL" clId="{DABEE201-47E8-8848-9F0C-506C32CDF9AA}" dt="2023-06-13T00:57:50.945" v="378" actId="1076"/>
          <ac:spMkLst>
            <pc:docMk/>
            <pc:sldMk cId="0" sldId="259"/>
            <ac:spMk id="9" creationId="{00000000-0000-0000-0000-000000000000}"/>
          </ac:spMkLst>
        </pc:spChg>
        <pc:spChg chg="mod">
          <ac:chgData name="Apra, Edoardo" userId="20e44337-cc49-4bfa-81ee-bbe31d836c01" providerId="ADAL" clId="{DABEE201-47E8-8848-9F0C-506C32CDF9AA}" dt="2023-06-13T01:27:58.041" v="405" actId="255"/>
          <ac:spMkLst>
            <pc:docMk/>
            <pc:sldMk cId="0" sldId="259"/>
            <ac:spMk id="97281" creationId="{00000000-0000-0000-0000-000000000000}"/>
          </ac:spMkLst>
        </pc:spChg>
        <pc:spChg chg="mod">
          <ac:chgData name="Apra, Edoardo" userId="20e44337-cc49-4bfa-81ee-bbe31d836c01" providerId="ADAL" clId="{DABEE201-47E8-8848-9F0C-506C32CDF9AA}" dt="2023-06-13T00:57:50.945" v="378" actId="1076"/>
          <ac:spMkLst>
            <pc:docMk/>
            <pc:sldMk cId="0" sldId="259"/>
            <ac:spMk id="97283" creationId="{00000000-0000-0000-0000-000000000000}"/>
          </ac:spMkLst>
        </pc:spChg>
        <pc:spChg chg="mod">
          <ac:chgData name="Apra, Edoardo" userId="20e44337-cc49-4bfa-81ee-bbe31d836c01" providerId="ADAL" clId="{DABEE201-47E8-8848-9F0C-506C32CDF9AA}" dt="2023-06-13T00:57:50.945" v="378" actId="1076"/>
          <ac:spMkLst>
            <pc:docMk/>
            <pc:sldMk cId="0" sldId="259"/>
            <ac:spMk id="97284" creationId="{00000000-0000-0000-0000-000000000000}"/>
          </ac:spMkLst>
        </pc:spChg>
        <pc:spChg chg="mod">
          <ac:chgData name="Apra, Edoardo" userId="20e44337-cc49-4bfa-81ee-bbe31d836c01" providerId="ADAL" clId="{DABEE201-47E8-8848-9F0C-506C32CDF9AA}" dt="2023-06-13T00:57:50.945" v="378" actId="1076"/>
          <ac:spMkLst>
            <pc:docMk/>
            <pc:sldMk cId="0" sldId="259"/>
            <ac:spMk id="97285" creationId="{00000000-0000-0000-0000-000000000000}"/>
          </ac:spMkLst>
        </pc:spChg>
        <pc:spChg chg="mod">
          <ac:chgData name="Apra, Edoardo" userId="20e44337-cc49-4bfa-81ee-bbe31d836c01" providerId="ADAL" clId="{DABEE201-47E8-8848-9F0C-506C32CDF9AA}" dt="2023-06-13T00:57:50.945" v="378" actId="1076"/>
          <ac:spMkLst>
            <pc:docMk/>
            <pc:sldMk cId="0" sldId="259"/>
            <ac:spMk id="97287" creationId="{00000000-0000-0000-0000-000000000000}"/>
          </ac:spMkLst>
        </pc:spChg>
        <pc:picChg chg="mod">
          <ac:chgData name="Apra, Edoardo" userId="20e44337-cc49-4bfa-81ee-bbe31d836c01" providerId="ADAL" clId="{DABEE201-47E8-8848-9F0C-506C32CDF9AA}" dt="2023-06-13T00:57:50.945" v="378" actId="1076"/>
          <ac:picMkLst>
            <pc:docMk/>
            <pc:sldMk cId="0" sldId="259"/>
            <ac:picMk id="97282" creationId="{00000000-0000-0000-0000-000000000000}"/>
          </ac:picMkLst>
        </pc:picChg>
        <pc:cxnChg chg="mod">
          <ac:chgData name="Apra, Edoardo" userId="20e44337-cc49-4bfa-81ee-bbe31d836c01" providerId="ADAL" clId="{DABEE201-47E8-8848-9F0C-506C32CDF9AA}" dt="2023-06-13T00:57:50.945" v="378" actId="1076"/>
          <ac:cxnSpMkLst>
            <pc:docMk/>
            <pc:sldMk cId="0" sldId="259"/>
            <ac:cxnSpMk id="12" creationId="{00000000-0000-0000-0000-000000000000}"/>
          </ac:cxnSpMkLst>
        </pc:cxnChg>
        <pc:cxnChg chg="mod">
          <ac:chgData name="Apra, Edoardo" userId="20e44337-cc49-4bfa-81ee-bbe31d836c01" providerId="ADAL" clId="{DABEE201-47E8-8848-9F0C-506C32CDF9AA}" dt="2023-06-13T00:57:50.945" v="378" actId="1076"/>
          <ac:cxnSpMkLst>
            <pc:docMk/>
            <pc:sldMk cId="0" sldId="259"/>
            <ac:cxnSpMk id="13" creationId="{00000000-0000-0000-0000-000000000000}"/>
          </ac:cxnSpMkLst>
        </pc:cxnChg>
      </pc:sldChg>
      <pc:sldChg chg="modSp mod">
        <pc:chgData name="Apra, Edoardo" userId="20e44337-cc49-4bfa-81ee-bbe31d836c01" providerId="ADAL" clId="{DABEE201-47E8-8848-9F0C-506C32CDF9AA}" dt="2023-06-13T01:27:51.237" v="404" actId="14100"/>
        <pc:sldMkLst>
          <pc:docMk/>
          <pc:sldMk cId="0" sldId="266"/>
        </pc:sldMkLst>
        <pc:spChg chg="mod">
          <ac:chgData name="Apra, Edoardo" userId="20e44337-cc49-4bfa-81ee-bbe31d836c01" providerId="ADAL" clId="{DABEE201-47E8-8848-9F0C-506C32CDF9AA}" dt="2023-06-13T00:57:15.696" v="374" actId="1076"/>
          <ac:spMkLst>
            <pc:docMk/>
            <pc:sldMk cId="0" sldId="266"/>
            <ac:spMk id="6" creationId="{00000000-0000-0000-0000-000000000000}"/>
          </ac:spMkLst>
        </pc:spChg>
        <pc:spChg chg="mod">
          <ac:chgData name="Apra, Edoardo" userId="20e44337-cc49-4bfa-81ee-bbe31d836c01" providerId="ADAL" clId="{DABEE201-47E8-8848-9F0C-506C32CDF9AA}" dt="2023-06-13T01:27:51.237" v="404" actId="14100"/>
          <ac:spMkLst>
            <pc:docMk/>
            <pc:sldMk cId="0" sldId="266"/>
            <ac:spMk id="2051" creationId="{00000000-0000-0000-0000-000000000000}"/>
          </ac:spMkLst>
        </pc:spChg>
        <pc:spChg chg="mod">
          <ac:chgData name="Apra, Edoardo" userId="20e44337-cc49-4bfa-81ee-bbe31d836c01" providerId="ADAL" clId="{DABEE201-47E8-8848-9F0C-506C32CDF9AA}" dt="2023-06-13T00:56:37.384" v="365" actId="1076"/>
          <ac:spMkLst>
            <pc:docMk/>
            <pc:sldMk cId="0" sldId="266"/>
            <ac:spMk id="2074" creationId="{00000000-0000-0000-0000-000000000000}"/>
          </ac:spMkLst>
        </pc:spChg>
        <pc:spChg chg="mod">
          <ac:chgData name="Apra, Edoardo" userId="20e44337-cc49-4bfa-81ee-bbe31d836c01" providerId="ADAL" clId="{DABEE201-47E8-8848-9F0C-506C32CDF9AA}" dt="2023-06-13T00:57:09.313" v="372" actId="1076"/>
          <ac:spMkLst>
            <pc:docMk/>
            <pc:sldMk cId="0" sldId="266"/>
            <ac:spMk id="2075" creationId="{00000000-0000-0000-0000-000000000000}"/>
          </ac:spMkLst>
        </pc:spChg>
        <pc:spChg chg="mod">
          <ac:chgData name="Apra, Edoardo" userId="20e44337-cc49-4bfa-81ee-bbe31d836c01" providerId="ADAL" clId="{DABEE201-47E8-8848-9F0C-506C32CDF9AA}" dt="2023-06-13T00:57:26.209" v="376" actId="1076"/>
          <ac:spMkLst>
            <pc:docMk/>
            <pc:sldMk cId="0" sldId="266"/>
            <ac:spMk id="2076" creationId="{00000000-0000-0000-0000-000000000000}"/>
          </ac:spMkLst>
        </pc:spChg>
        <pc:graphicFrameChg chg="mod modGraphic">
          <ac:chgData name="Apra, Edoardo" userId="20e44337-cc49-4bfa-81ee-bbe31d836c01" providerId="ADAL" clId="{DABEE201-47E8-8848-9F0C-506C32CDF9AA}" dt="2023-06-13T00:56:03.787" v="359" actId="255"/>
          <ac:graphicFrameMkLst>
            <pc:docMk/>
            <pc:sldMk cId="0" sldId="266"/>
            <ac:graphicFrameMk id="5" creationId="{00000000-0000-0000-0000-000000000000}"/>
          </ac:graphicFrameMkLst>
        </pc:graphicFrameChg>
        <pc:graphicFrameChg chg="mod">
          <ac:chgData name="Apra, Edoardo" userId="20e44337-cc49-4bfa-81ee-bbe31d836c01" providerId="ADAL" clId="{DABEE201-47E8-8848-9F0C-506C32CDF9AA}" dt="2023-06-13T00:57:19.142" v="375" actId="1076"/>
          <ac:graphicFrameMkLst>
            <pc:docMk/>
            <pc:sldMk cId="0" sldId="266"/>
            <ac:graphicFrameMk id="2050" creationId="{00000000-0000-0000-0000-000000000000}"/>
          </ac:graphicFrameMkLst>
        </pc:graphicFrameChg>
      </pc:sldChg>
      <pc:sldChg chg="modSp mod">
        <pc:chgData name="Apra, Edoardo" userId="20e44337-cc49-4bfa-81ee-bbe31d836c01" providerId="ADAL" clId="{DABEE201-47E8-8848-9F0C-506C32CDF9AA}" dt="2023-06-13T01:29:16.019" v="419" actId="14100"/>
        <pc:sldMkLst>
          <pc:docMk/>
          <pc:sldMk cId="0" sldId="267"/>
        </pc:sldMkLst>
        <pc:spChg chg="mod">
          <ac:chgData name="Apra, Edoardo" userId="20e44337-cc49-4bfa-81ee-bbe31d836c01" providerId="ADAL" clId="{DABEE201-47E8-8848-9F0C-506C32CDF9AA}" dt="2023-06-13T01:27:31.841" v="401" actId="207"/>
          <ac:spMkLst>
            <pc:docMk/>
            <pc:sldMk cId="0" sldId="267"/>
            <ac:spMk id="99329" creationId="{00000000-0000-0000-0000-000000000000}"/>
          </ac:spMkLst>
        </pc:spChg>
        <pc:spChg chg="mod">
          <ac:chgData name="Apra, Edoardo" userId="20e44337-cc49-4bfa-81ee-bbe31d836c01" providerId="ADAL" clId="{DABEE201-47E8-8848-9F0C-506C32CDF9AA}" dt="2023-06-13T01:29:11.129" v="418" actId="20577"/>
          <ac:spMkLst>
            <pc:docMk/>
            <pc:sldMk cId="0" sldId="267"/>
            <ac:spMk id="99331" creationId="{00000000-0000-0000-0000-000000000000}"/>
          </ac:spMkLst>
        </pc:spChg>
        <pc:spChg chg="mod">
          <ac:chgData name="Apra, Edoardo" userId="20e44337-cc49-4bfa-81ee-bbe31d836c01" providerId="ADAL" clId="{DABEE201-47E8-8848-9F0C-506C32CDF9AA}" dt="2023-06-13T01:29:02.483" v="413" actId="1076"/>
          <ac:spMkLst>
            <pc:docMk/>
            <pc:sldMk cId="0" sldId="267"/>
            <ac:spMk id="99332" creationId="{00000000-0000-0000-0000-000000000000}"/>
          </ac:spMkLst>
        </pc:spChg>
        <pc:spChg chg="mod">
          <ac:chgData name="Apra, Edoardo" userId="20e44337-cc49-4bfa-81ee-bbe31d836c01" providerId="ADAL" clId="{DABEE201-47E8-8848-9F0C-506C32CDF9AA}" dt="2023-06-13T01:27:12.996" v="395" actId="1076"/>
          <ac:spMkLst>
            <pc:docMk/>
            <pc:sldMk cId="0" sldId="267"/>
            <ac:spMk id="99334" creationId="{00000000-0000-0000-0000-000000000000}"/>
          </ac:spMkLst>
        </pc:spChg>
        <pc:spChg chg="mod">
          <ac:chgData name="Apra, Edoardo" userId="20e44337-cc49-4bfa-81ee-bbe31d836c01" providerId="ADAL" clId="{DABEE201-47E8-8848-9F0C-506C32CDF9AA}" dt="2023-06-13T01:27:12.996" v="395" actId="1076"/>
          <ac:spMkLst>
            <pc:docMk/>
            <pc:sldMk cId="0" sldId="267"/>
            <ac:spMk id="99335" creationId="{00000000-0000-0000-0000-000000000000}"/>
          </ac:spMkLst>
        </pc:spChg>
        <pc:cxnChg chg="mod">
          <ac:chgData name="Apra, Edoardo" userId="20e44337-cc49-4bfa-81ee-bbe31d836c01" providerId="ADAL" clId="{DABEE201-47E8-8848-9F0C-506C32CDF9AA}" dt="2023-06-13T01:29:16.019" v="419" actId="14100"/>
          <ac:cxnSpMkLst>
            <pc:docMk/>
            <pc:sldMk cId="0" sldId="267"/>
            <ac:cxnSpMk id="8" creationId="{00000000-0000-0000-0000-000000000000}"/>
          </ac:cxnSpMkLst>
        </pc:cxnChg>
      </pc:sldChg>
      <pc:sldChg chg="addSp delSp modSp mod">
        <pc:chgData name="Apra, Edoardo" userId="20e44337-cc49-4bfa-81ee-bbe31d836c01" providerId="ADAL" clId="{DABEE201-47E8-8848-9F0C-506C32CDF9AA}" dt="2023-06-13T01:31:19.992" v="441" actId="1076"/>
        <pc:sldMkLst>
          <pc:docMk/>
          <pc:sldMk cId="0" sldId="270"/>
        </pc:sldMkLst>
        <pc:spChg chg="add del">
          <ac:chgData name="Apra, Edoardo" userId="20e44337-cc49-4bfa-81ee-bbe31d836c01" providerId="ADAL" clId="{DABEE201-47E8-8848-9F0C-506C32CDF9AA}" dt="2023-06-13T01:31:07.221" v="440" actId="22"/>
          <ac:spMkLst>
            <pc:docMk/>
            <pc:sldMk cId="0" sldId="270"/>
            <ac:spMk id="3" creationId="{6E54A631-1B27-0F53-1AC0-6BB740CD3E00}"/>
          </ac:spMkLst>
        </pc:spChg>
        <pc:spChg chg="mod">
          <ac:chgData name="Apra, Edoardo" userId="20e44337-cc49-4bfa-81ee-bbe31d836c01" providerId="ADAL" clId="{DABEE201-47E8-8848-9F0C-506C32CDF9AA}" dt="2023-06-13T01:31:19.992" v="441" actId="1076"/>
          <ac:spMkLst>
            <pc:docMk/>
            <pc:sldMk cId="0" sldId="270"/>
            <ac:spMk id="23560" creationId="{00000000-0000-0000-0000-000000000000}"/>
          </ac:spMkLst>
        </pc:spChg>
        <pc:spChg chg="mod">
          <ac:chgData name="Apra, Edoardo" userId="20e44337-cc49-4bfa-81ee-bbe31d836c01" providerId="ADAL" clId="{DABEE201-47E8-8848-9F0C-506C32CDF9AA}" dt="2023-06-13T01:30:43.134" v="434" actId="255"/>
          <ac:spMkLst>
            <pc:docMk/>
            <pc:sldMk cId="0" sldId="270"/>
            <ac:spMk id="23561" creationId="{00000000-0000-0000-0000-000000000000}"/>
          </ac:spMkLst>
        </pc:spChg>
        <pc:spChg chg="mod">
          <ac:chgData name="Apra, Edoardo" userId="20e44337-cc49-4bfa-81ee-bbe31d836c01" providerId="ADAL" clId="{DABEE201-47E8-8848-9F0C-506C32CDF9AA}" dt="2023-06-13T01:30:33.775" v="432" actId="255"/>
          <ac:spMkLst>
            <pc:docMk/>
            <pc:sldMk cId="0" sldId="270"/>
            <ac:spMk id="23566" creationId="{00000000-0000-0000-0000-000000000000}"/>
          </ac:spMkLst>
        </pc:spChg>
        <pc:graphicFrameChg chg="mod">
          <ac:chgData name="Apra, Edoardo" userId="20e44337-cc49-4bfa-81ee-bbe31d836c01" providerId="ADAL" clId="{DABEE201-47E8-8848-9F0C-506C32CDF9AA}" dt="2023-06-13T01:30:47.469" v="435" actId="1076"/>
          <ac:graphicFrameMkLst>
            <pc:docMk/>
            <pc:sldMk cId="0" sldId="270"/>
            <ac:graphicFrameMk id="23557" creationId="{00000000-0000-0000-0000-000000000000}"/>
          </ac:graphicFrameMkLst>
        </pc:graphicFrameChg>
        <pc:graphicFrameChg chg="mod">
          <ac:chgData name="Apra, Edoardo" userId="20e44337-cc49-4bfa-81ee-bbe31d836c01" providerId="ADAL" clId="{DABEE201-47E8-8848-9F0C-506C32CDF9AA}" dt="2023-06-13T01:30:52.588" v="436" actId="1076"/>
          <ac:graphicFrameMkLst>
            <pc:docMk/>
            <pc:sldMk cId="0" sldId="270"/>
            <ac:graphicFrameMk id="23559" creationId="{00000000-0000-0000-0000-000000000000}"/>
          </ac:graphicFrameMkLst>
        </pc:graphicFrameChg>
      </pc:sldChg>
      <pc:sldChg chg="modSp mod">
        <pc:chgData name="Apra, Edoardo" userId="20e44337-cc49-4bfa-81ee-bbe31d836c01" providerId="ADAL" clId="{DABEE201-47E8-8848-9F0C-506C32CDF9AA}" dt="2023-06-13T01:39:02.518" v="607" actId="14100"/>
        <pc:sldMkLst>
          <pc:docMk/>
          <pc:sldMk cId="0" sldId="271"/>
        </pc:sldMkLst>
        <pc:spChg chg="mod">
          <ac:chgData name="Apra, Edoardo" userId="20e44337-cc49-4bfa-81ee-bbe31d836c01" providerId="ADAL" clId="{DABEE201-47E8-8848-9F0C-506C32CDF9AA}" dt="2023-06-13T01:32:32.076" v="452" actId="255"/>
          <ac:spMkLst>
            <pc:docMk/>
            <pc:sldMk cId="0" sldId="271"/>
            <ac:spMk id="105474" creationId="{00000000-0000-0000-0000-000000000000}"/>
          </ac:spMkLst>
        </pc:spChg>
        <pc:spChg chg="mod">
          <ac:chgData name="Apra, Edoardo" userId="20e44337-cc49-4bfa-81ee-bbe31d836c01" providerId="ADAL" clId="{DABEE201-47E8-8848-9F0C-506C32CDF9AA}" dt="2023-06-13T01:38:37.592" v="600" actId="1076"/>
          <ac:spMkLst>
            <pc:docMk/>
            <pc:sldMk cId="0" sldId="271"/>
            <ac:spMk id="105475" creationId="{00000000-0000-0000-0000-000000000000}"/>
          </ac:spMkLst>
        </pc:spChg>
        <pc:spChg chg="mod">
          <ac:chgData name="Apra, Edoardo" userId="20e44337-cc49-4bfa-81ee-bbe31d836c01" providerId="ADAL" clId="{DABEE201-47E8-8848-9F0C-506C32CDF9AA}" dt="2023-06-13T01:38:43.719" v="602" actId="1076"/>
          <ac:spMkLst>
            <pc:docMk/>
            <pc:sldMk cId="0" sldId="271"/>
            <ac:spMk id="105477" creationId="{00000000-0000-0000-0000-000000000000}"/>
          </ac:spMkLst>
        </pc:spChg>
        <pc:spChg chg="mod">
          <ac:chgData name="Apra, Edoardo" userId="20e44337-cc49-4bfa-81ee-bbe31d836c01" providerId="ADAL" clId="{DABEE201-47E8-8848-9F0C-506C32CDF9AA}" dt="2023-06-13T01:39:02.518" v="607" actId="14100"/>
          <ac:spMkLst>
            <pc:docMk/>
            <pc:sldMk cId="0" sldId="271"/>
            <ac:spMk id="105478" creationId="{00000000-0000-0000-0000-000000000000}"/>
          </ac:spMkLst>
        </pc:spChg>
        <pc:spChg chg="mod">
          <ac:chgData name="Apra, Edoardo" userId="20e44337-cc49-4bfa-81ee-bbe31d836c01" providerId="ADAL" clId="{DABEE201-47E8-8848-9F0C-506C32CDF9AA}" dt="2023-06-13T01:38:34.561" v="599" actId="1076"/>
          <ac:spMkLst>
            <pc:docMk/>
            <pc:sldMk cId="0" sldId="271"/>
            <ac:spMk id="105479" creationId="{00000000-0000-0000-0000-000000000000}"/>
          </ac:spMkLst>
        </pc:spChg>
        <pc:cxnChg chg="mod">
          <ac:chgData name="Apra, Edoardo" userId="20e44337-cc49-4bfa-81ee-bbe31d836c01" providerId="ADAL" clId="{DABEE201-47E8-8848-9F0C-506C32CDF9AA}" dt="2023-06-13T01:38:40.769" v="601" actId="1076"/>
          <ac:cxnSpMkLst>
            <pc:docMk/>
            <pc:sldMk cId="0" sldId="271"/>
            <ac:cxnSpMk id="11" creationId="{00000000-0000-0000-0000-000000000000}"/>
          </ac:cxnSpMkLst>
        </pc:cxnChg>
      </pc:sldChg>
      <pc:sldChg chg="modSp mod">
        <pc:chgData name="Apra, Edoardo" userId="20e44337-cc49-4bfa-81ee-bbe31d836c01" providerId="ADAL" clId="{DABEE201-47E8-8848-9F0C-506C32CDF9AA}" dt="2023-06-13T01:26:58.579" v="394" actId="255"/>
        <pc:sldMkLst>
          <pc:docMk/>
          <pc:sldMk cId="0" sldId="272"/>
        </pc:sldMkLst>
        <pc:spChg chg="mod">
          <ac:chgData name="Apra, Edoardo" userId="20e44337-cc49-4bfa-81ee-bbe31d836c01" providerId="ADAL" clId="{DABEE201-47E8-8848-9F0C-506C32CDF9AA}" dt="2023-06-13T01:26:29.122" v="390" actId="14100"/>
          <ac:spMkLst>
            <pc:docMk/>
            <pc:sldMk cId="0" sldId="272"/>
            <ac:spMk id="19463" creationId="{00000000-0000-0000-0000-000000000000}"/>
          </ac:spMkLst>
        </pc:spChg>
        <pc:spChg chg="mod">
          <ac:chgData name="Apra, Edoardo" userId="20e44337-cc49-4bfa-81ee-bbe31d836c01" providerId="ADAL" clId="{DABEE201-47E8-8848-9F0C-506C32CDF9AA}" dt="2023-06-13T01:25:59.538" v="384" actId="1076"/>
          <ac:spMkLst>
            <pc:docMk/>
            <pc:sldMk cId="0" sldId="272"/>
            <ac:spMk id="19464" creationId="{00000000-0000-0000-0000-000000000000}"/>
          </ac:spMkLst>
        </pc:spChg>
        <pc:spChg chg="mod">
          <ac:chgData name="Apra, Edoardo" userId="20e44337-cc49-4bfa-81ee-bbe31d836c01" providerId="ADAL" clId="{DABEE201-47E8-8848-9F0C-506C32CDF9AA}" dt="2023-06-13T01:26:58.579" v="394" actId="255"/>
          <ac:spMkLst>
            <pc:docMk/>
            <pc:sldMk cId="0" sldId="272"/>
            <ac:spMk id="19465" creationId="{00000000-0000-0000-0000-000000000000}"/>
          </ac:spMkLst>
        </pc:spChg>
        <pc:spChg chg="mod">
          <ac:chgData name="Apra, Edoardo" userId="20e44337-cc49-4bfa-81ee-bbe31d836c01" providerId="ADAL" clId="{DABEE201-47E8-8848-9F0C-506C32CDF9AA}" dt="2023-06-13T01:26:42.537" v="392" actId="255"/>
          <ac:spMkLst>
            <pc:docMk/>
            <pc:sldMk cId="0" sldId="272"/>
            <ac:spMk id="19466" creationId="{00000000-0000-0000-0000-000000000000}"/>
          </ac:spMkLst>
        </pc:spChg>
        <pc:spChg chg="mod">
          <ac:chgData name="Apra, Edoardo" userId="20e44337-cc49-4bfa-81ee-bbe31d836c01" providerId="ADAL" clId="{DABEE201-47E8-8848-9F0C-506C32CDF9AA}" dt="2023-06-13T01:25:59.538" v="384" actId="1076"/>
          <ac:spMkLst>
            <pc:docMk/>
            <pc:sldMk cId="0" sldId="272"/>
            <ac:spMk id="19468" creationId="{00000000-0000-0000-0000-000000000000}"/>
          </ac:spMkLst>
        </pc:spChg>
        <pc:graphicFrameChg chg="mod">
          <ac:chgData name="Apra, Edoardo" userId="20e44337-cc49-4bfa-81ee-bbe31d836c01" providerId="ADAL" clId="{DABEE201-47E8-8848-9F0C-506C32CDF9AA}" dt="2023-06-13T01:25:59.538" v="384" actId="1076"/>
          <ac:graphicFrameMkLst>
            <pc:docMk/>
            <pc:sldMk cId="0" sldId="272"/>
            <ac:graphicFrameMk id="19461" creationId="{00000000-0000-0000-0000-000000000000}"/>
          </ac:graphicFrameMkLst>
        </pc:graphicFrameChg>
        <pc:cxnChg chg="mod">
          <ac:chgData name="Apra, Edoardo" userId="20e44337-cc49-4bfa-81ee-bbe31d836c01" providerId="ADAL" clId="{DABEE201-47E8-8848-9F0C-506C32CDF9AA}" dt="2023-06-13T01:25:59.538" v="384" actId="1076"/>
          <ac:cxnSpMkLst>
            <pc:docMk/>
            <pc:sldMk cId="0" sldId="272"/>
            <ac:cxnSpMk id="11" creationId="{00000000-0000-0000-0000-000000000000}"/>
          </ac:cxnSpMkLst>
        </pc:cxnChg>
      </pc:sldChg>
      <pc:sldChg chg="addSp modSp mod">
        <pc:chgData name="Apra, Edoardo" userId="20e44337-cc49-4bfa-81ee-bbe31d836c01" providerId="ADAL" clId="{DABEE201-47E8-8848-9F0C-506C32CDF9AA}" dt="2023-06-13T00:31:19.526" v="229" actId="255"/>
        <pc:sldMkLst>
          <pc:docMk/>
          <pc:sldMk cId="0" sldId="274"/>
        </pc:sldMkLst>
        <pc:spChg chg="mod">
          <ac:chgData name="Apra, Edoardo" userId="20e44337-cc49-4bfa-81ee-bbe31d836c01" providerId="ADAL" clId="{DABEE201-47E8-8848-9F0C-506C32CDF9AA}" dt="2023-06-13T00:13:37.392" v="113" actId="207"/>
          <ac:spMkLst>
            <pc:docMk/>
            <pc:sldMk cId="0" sldId="274"/>
            <ac:spMk id="82945" creationId="{00000000-0000-0000-0000-000000000000}"/>
          </ac:spMkLst>
        </pc:spChg>
        <pc:spChg chg="mod">
          <ac:chgData name="Apra, Edoardo" userId="20e44337-cc49-4bfa-81ee-bbe31d836c01" providerId="ADAL" clId="{DABEE201-47E8-8848-9F0C-506C32CDF9AA}" dt="2023-06-13T00:17:36.878" v="171" actId="20577"/>
          <ac:spMkLst>
            <pc:docMk/>
            <pc:sldMk cId="0" sldId="274"/>
            <ac:spMk id="82947" creationId="{00000000-0000-0000-0000-000000000000}"/>
          </ac:spMkLst>
        </pc:spChg>
        <pc:spChg chg="mod">
          <ac:chgData name="Apra, Edoardo" userId="20e44337-cc49-4bfa-81ee-bbe31d836c01" providerId="ADAL" clId="{DABEE201-47E8-8848-9F0C-506C32CDF9AA}" dt="2023-06-13T00:13:46.314" v="114" actId="21"/>
          <ac:spMkLst>
            <pc:docMk/>
            <pc:sldMk cId="0" sldId="274"/>
            <ac:spMk id="82948" creationId="{00000000-0000-0000-0000-000000000000}"/>
          </ac:spMkLst>
        </pc:spChg>
        <pc:spChg chg="mod">
          <ac:chgData name="Apra, Edoardo" userId="20e44337-cc49-4bfa-81ee-bbe31d836c01" providerId="ADAL" clId="{DABEE201-47E8-8848-9F0C-506C32CDF9AA}" dt="2023-06-13T00:31:06.227" v="225" actId="255"/>
          <ac:spMkLst>
            <pc:docMk/>
            <pc:sldMk cId="0" sldId="274"/>
            <ac:spMk id="82950" creationId="{00000000-0000-0000-0000-000000000000}"/>
          </ac:spMkLst>
        </pc:spChg>
        <pc:spChg chg="mod">
          <ac:chgData name="Apra, Edoardo" userId="20e44337-cc49-4bfa-81ee-bbe31d836c01" providerId="ADAL" clId="{DABEE201-47E8-8848-9F0C-506C32CDF9AA}" dt="2023-06-13T00:31:19.526" v="229" actId="255"/>
          <ac:spMkLst>
            <pc:docMk/>
            <pc:sldMk cId="0" sldId="274"/>
            <ac:spMk id="82952" creationId="{00000000-0000-0000-0000-000000000000}"/>
          </ac:spMkLst>
        </pc:spChg>
        <pc:spChg chg="mod">
          <ac:chgData name="Apra, Edoardo" userId="20e44337-cc49-4bfa-81ee-bbe31d836c01" providerId="ADAL" clId="{DABEE201-47E8-8848-9F0C-506C32CDF9AA}" dt="2023-06-13T00:31:13.561" v="227" actId="255"/>
          <ac:spMkLst>
            <pc:docMk/>
            <pc:sldMk cId="0" sldId="274"/>
            <ac:spMk id="82954" creationId="{00000000-0000-0000-0000-000000000000}"/>
          </ac:spMkLst>
        </pc:spChg>
        <pc:spChg chg="mod">
          <ac:chgData name="Apra, Edoardo" userId="20e44337-cc49-4bfa-81ee-bbe31d836c01" providerId="ADAL" clId="{DABEE201-47E8-8848-9F0C-506C32CDF9AA}" dt="2023-06-13T00:30:59.068" v="223" actId="255"/>
          <ac:spMkLst>
            <pc:docMk/>
            <pc:sldMk cId="0" sldId="274"/>
            <ac:spMk id="82956" creationId="{00000000-0000-0000-0000-000000000000}"/>
          </ac:spMkLst>
        </pc:spChg>
        <pc:grpChg chg="add mod">
          <ac:chgData name="Apra, Edoardo" userId="20e44337-cc49-4bfa-81ee-bbe31d836c01" providerId="ADAL" clId="{DABEE201-47E8-8848-9F0C-506C32CDF9AA}" dt="2023-06-13T00:14:06.729" v="119" actId="1076"/>
          <ac:grpSpMkLst>
            <pc:docMk/>
            <pc:sldMk cId="0" sldId="274"/>
            <ac:grpSpMk id="2" creationId="{C533062F-A68E-669D-6073-9594B1896E90}"/>
          </ac:grpSpMkLst>
        </pc:grpChg>
        <pc:cxnChg chg="mod">
          <ac:chgData name="Apra, Edoardo" userId="20e44337-cc49-4bfa-81ee-bbe31d836c01" providerId="ADAL" clId="{DABEE201-47E8-8848-9F0C-506C32CDF9AA}" dt="2023-06-13T00:17:04.703" v="158" actId="1076"/>
          <ac:cxnSpMkLst>
            <pc:docMk/>
            <pc:sldMk cId="0" sldId="274"/>
            <ac:cxnSpMk id="8" creationId="{00000000-0000-0000-0000-000000000000}"/>
          </ac:cxnSpMkLst>
        </pc:cxnChg>
        <pc:cxnChg chg="mod">
          <ac:chgData name="Apra, Edoardo" userId="20e44337-cc49-4bfa-81ee-bbe31d836c01" providerId="ADAL" clId="{DABEE201-47E8-8848-9F0C-506C32CDF9AA}" dt="2023-06-13T00:17:16.865" v="161" actId="14100"/>
          <ac:cxnSpMkLst>
            <pc:docMk/>
            <pc:sldMk cId="0" sldId="274"/>
            <ac:cxnSpMk id="13" creationId="{00000000-0000-0000-0000-000000000000}"/>
          </ac:cxnSpMkLst>
        </pc:cxnChg>
        <pc:cxnChg chg="mod">
          <ac:chgData name="Apra, Edoardo" userId="20e44337-cc49-4bfa-81ee-bbe31d836c01" providerId="ADAL" clId="{DABEE201-47E8-8848-9F0C-506C32CDF9AA}" dt="2023-06-13T00:17:21.657" v="162" actId="14100"/>
          <ac:cxnSpMkLst>
            <pc:docMk/>
            <pc:sldMk cId="0" sldId="274"/>
            <ac:cxnSpMk id="15" creationId="{00000000-0000-0000-0000-000000000000}"/>
          </ac:cxnSpMkLst>
        </pc:cxnChg>
        <pc:cxnChg chg="mod">
          <ac:chgData name="Apra, Edoardo" userId="20e44337-cc49-4bfa-81ee-bbe31d836c01" providerId="ADAL" clId="{DABEE201-47E8-8848-9F0C-506C32CDF9AA}" dt="2023-06-13T00:16:59.632" v="157" actId="1076"/>
          <ac:cxnSpMkLst>
            <pc:docMk/>
            <pc:sldMk cId="0" sldId="274"/>
            <ac:cxnSpMk id="17" creationId="{00000000-0000-0000-0000-000000000000}"/>
          </ac:cxnSpMkLst>
        </pc:cxnChg>
      </pc:sldChg>
      <pc:sldChg chg="addSp modSp mod">
        <pc:chgData name="Apra, Edoardo" userId="20e44337-cc49-4bfa-81ee-bbe31d836c01" providerId="ADAL" clId="{DABEE201-47E8-8848-9F0C-506C32CDF9AA}" dt="2023-06-13T00:10:11.601" v="54" actId="255"/>
        <pc:sldMkLst>
          <pc:docMk/>
          <pc:sldMk cId="0" sldId="275"/>
        </pc:sldMkLst>
        <pc:spChg chg="mod">
          <ac:chgData name="Apra, Edoardo" userId="20e44337-cc49-4bfa-81ee-bbe31d836c01" providerId="ADAL" clId="{DABEE201-47E8-8848-9F0C-506C32CDF9AA}" dt="2023-06-13T00:04:42.894" v="4" actId="207"/>
          <ac:spMkLst>
            <pc:docMk/>
            <pc:sldMk cId="0" sldId="275"/>
            <ac:spMk id="79873" creationId="{00000000-0000-0000-0000-000000000000}"/>
          </ac:spMkLst>
        </pc:spChg>
        <pc:spChg chg="mod">
          <ac:chgData name="Apra, Edoardo" userId="20e44337-cc49-4bfa-81ee-bbe31d836c01" providerId="ADAL" clId="{DABEE201-47E8-8848-9F0C-506C32CDF9AA}" dt="2023-06-13T00:09:59.065" v="52" actId="255"/>
          <ac:spMkLst>
            <pc:docMk/>
            <pc:sldMk cId="0" sldId="275"/>
            <ac:spMk id="79875" creationId="{00000000-0000-0000-0000-000000000000}"/>
          </ac:spMkLst>
        </pc:spChg>
        <pc:spChg chg="mod">
          <ac:chgData name="Apra, Edoardo" userId="20e44337-cc49-4bfa-81ee-bbe31d836c01" providerId="ADAL" clId="{DABEE201-47E8-8848-9F0C-506C32CDF9AA}" dt="2023-06-13T00:10:03.592" v="53" actId="255"/>
          <ac:spMkLst>
            <pc:docMk/>
            <pc:sldMk cId="0" sldId="275"/>
            <ac:spMk id="79876" creationId="{00000000-0000-0000-0000-000000000000}"/>
          </ac:spMkLst>
        </pc:spChg>
        <pc:spChg chg="mod">
          <ac:chgData name="Apra, Edoardo" userId="20e44337-cc49-4bfa-81ee-bbe31d836c01" providerId="ADAL" clId="{DABEE201-47E8-8848-9F0C-506C32CDF9AA}" dt="2023-06-13T00:10:11.601" v="54" actId="255"/>
          <ac:spMkLst>
            <pc:docMk/>
            <pc:sldMk cId="0" sldId="275"/>
            <ac:spMk id="79877" creationId="{00000000-0000-0000-0000-000000000000}"/>
          </ac:spMkLst>
        </pc:spChg>
        <pc:spChg chg="mod">
          <ac:chgData name="Apra, Edoardo" userId="20e44337-cc49-4bfa-81ee-bbe31d836c01" providerId="ADAL" clId="{DABEE201-47E8-8848-9F0C-506C32CDF9AA}" dt="2023-06-13T00:04:58.193" v="8" actId="20577"/>
          <ac:spMkLst>
            <pc:docMk/>
            <pc:sldMk cId="0" sldId="275"/>
            <ac:spMk id="79878" creationId="{00000000-0000-0000-0000-000000000000}"/>
          </ac:spMkLst>
        </pc:spChg>
        <pc:grpChg chg="add mod">
          <ac:chgData name="Apra, Edoardo" userId="20e44337-cc49-4bfa-81ee-bbe31d836c01" providerId="ADAL" clId="{DABEE201-47E8-8848-9F0C-506C32CDF9AA}" dt="2023-06-13T00:04:32.385" v="1" actId="1076"/>
          <ac:grpSpMkLst>
            <pc:docMk/>
            <pc:sldMk cId="0" sldId="275"/>
            <ac:grpSpMk id="2" creationId="{9B513D99-8563-CA08-EED0-7E6AB75BF03C}"/>
          </ac:grpSpMkLst>
        </pc:grpChg>
      </pc:sldChg>
      <pc:sldChg chg="delSp modSp mod">
        <pc:chgData name="Apra, Edoardo" userId="20e44337-cc49-4bfa-81ee-bbe31d836c01" providerId="ADAL" clId="{DABEE201-47E8-8848-9F0C-506C32CDF9AA}" dt="2023-06-13T00:09:30.370" v="48" actId="113"/>
        <pc:sldMkLst>
          <pc:docMk/>
          <pc:sldMk cId="0" sldId="276"/>
        </pc:sldMkLst>
        <pc:spChg chg="mod">
          <ac:chgData name="Apra, Edoardo" userId="20e44337-cc49-4bfa-81ee-bbe31d836c01" providerId="ADAL" clId="{DABEE201-47E8-8848-9F0C-506C32CDF9AA}" dt="2023-06-13T00:06:00.412" v="27" actId="207"/>
          <ac:spMkLst>
            <pc:docMk/>
            <pc:sldMk cId="0" sldId="276"/>
            <ac:spMk id="80897" creationId="{00000000-0000-0000-0000-000000000000}"/>
          </ac:spMkLst>
        </pc:spChg>
        <pc:spChg chg="mod">
          <ac:chgData name="Apra, Edoardo" userId="20e44337-cc49-4bfa-81ee-bbe31d836c01" providerId="ADAL" clId="{DABEE201-47E8-8848-9F0C-506C32CDF9AA}" dt="2023-06-13T00:07:10.516" v="35" actId="20577"/>
          <ac:spMkLst>
            <pc:docMk/>
            <pc:sldMk cId="0" sldId="276"/>
            <ac:spMk id="80898" creationId="{00000000-0000-0000-0000-000000000000}"/>
          </ac:spMkLst>
        </pc:spChg>
        <pc:spChg chg="del mod">
          <ac:chgData name="Apra, Edoardo" userId="20e44337-cc49-4bfa-81ee-bbe31d836c01" providerId="ADAL" clId="{DABEE201-47E8-8848-9F0C-506C32CDF9AA}" dt="2023-06-13T00:07:36.035" v="36" actId="21"/>
          <ac:spMkLst>
            <pc:docMk/>
            <pc:sldMk cId="0" sldId="276"/>
            <ac:spMk id="80900" creationId="{00000000-0000-0000-0000-000000000000}"/>
          </ac:spMkLst>
        </pc:spChg>
        <pc:spChg chg="mod">
          <ac:chgData name="Apra, Edoardo" userId="20e44337-cc49-4bfa-81ee-bbe31d836c01" providerId="ADAL" clId="{DABEE201-47E8-8848-9F0C-506C32CDF9AA}" dt="2023-06-13T00:09:30.370" v="48" actId="113"/>
          <ac:spMkLst>
            <pc:docMk/>
            <pc:sldMk cId="0" sldId="276"/>
            <ac:spMk id="80901" creationId="{00000000-0000-0000-0000-000000000000}"/>
          </ac:spMkLst>
        </pc:spChg>
        <pc:spChg chg="mod">
          <ac:chgData name="Apra, Edoardo" userId="20e44337-cc49-4bfa-81ee-bbe31d836c01" providerId="ADAL" clId="{DABEE201-47E8-8848-9F0C-506C32CDF9AA}" dt="2023-06-13T00:07:42.566" v="37" actId="20577"/>
          <ac:spMkLst>
            <pc:docMk/>
            <pc:sldMk cId="0" sldId="276"/>
            <ac:spMk id="80902" creationId="{00000000-0000-0000-0000-000000000000}"/>
          </ac:spMkLst>
        </pc:spChg>
        <pc:spChg chg="del mod">
          <ac:chgData name="Apra, Edoardo" userId="20e44337-cc49-4bfa-81ee-bbe31d836c01" providerId="ADAL" clId="{DABEE201-47E8-8848-9F0C-506C32CDF9AA}" dt="2023-06-13T00:08:06.797" v="41" actId="21"/>
          <ac:spMkLst>
            <pc:docMk/>
            <pc:sldMk cId="0" sldId="276"/>
            <ac:spMk id="80904" creationId="{00000000-0000-0000-0000-000000000000}"/>
          </ac:spMkLst>
        </pc:spChg>
        <pc:cxnChg chg="del mod">
          <ac:chgData name="Apra, Edoardo" userId="20e44337-cc49-4bfa-81ee-bbe31d836c01" providerId="ADAL" clId="{DABEE201-47E8-8848-9F0C-506C32CDF9AA}" dt="2023-06-13T00:07:45.142" v="38" actId="478"/>
          <ac:cxnSpMkLst>
            <pc:docMk/>
            <pc:sldMk cId="0" sldId="276"/>
            <ac:cxnSpMk id="9" creationId="{00000000-0000-0000-0000-000000000000}"/>
          </ac:cxnSpMkLst>
        </pc:cxnChg>
      </pc:sldChg>
      <pc:sldChg chg="delSp modSp mod">
        <pc:chgData name="Apra, Edoardo" userId="20e44337-cc49-4bfa-81ee-bbe31d836c01" providerId="ADAL" clId="{DABEE201-47E8-8848-9F0C-506C32CDF9AA}" dt="2023-06-13T00:13:11.227" v="107"/>
        <pc:sldMkLst>
          <pc:docMk/>
          <pc:sldMk cId="0" sldId="277"/>
        </pc:sldMkLst>
        <pc:spChg chg="mod">
          <ac:chgData name="Apra, Edoardo" userId="20e44337-cc49-4bfa-81ee-bbe31d836c01" providerId="ADAL" clId="{DABEE201-47E8-8848-9F0C-506C32CDF9AA}" dt="2023-06-13T00:12:31.527" v="93" actId="255"/>
          <ac:spMkLst>
            <pc:docMk/>
            <pc:sldMk cId="0" sldId="277"/>
            <ac:spMk id="81922" creationId="{00000000-0000-0000-0000-000000000000}"/>
          </ac:spMkLst>
        </pc:spChg>
        <pc:spChg chg="del mod">
          <ac:chgData name="Apra, Edoardo" userId="20e44337-cc49-4bfa-81ee-bbe31d836c01" providerId="ADAL" clId="{DABEE201-47E8-8848-9F0C-506C32CDF9AA}" dt="2023-06-13T00:12:36.339" v="97"/>
          <ac:spMkLst>
            <pc:docMk/>
            <pc:sldMk cId="0" sldId="277"/>
            <ac:spMk id="81924" creationId="{00000000-0000-0000-0000-000000000000}"/>
          </ac:spMkLst>
        </pc:spChg>
        <pc:spChg chg="del mod">
          <ac:chgData name="Apra, Edoardo" userId="20e44337-cc49-4bfa-81ee-bbe31d836c01" providerId="ADAL" clId="{DABEE201-47E8-8848-9F0C-506C32CDF9AA}" dt="2023-06-13T00:13:11.226" v="105"/>
          <ac:spMkLst>
            <pc:docMk/>
            <pc:sldMk cId="0" sldId="277"/>
            <ac:spMk id="81925" creationId="{00000000-0000-0000-0000-000000000000}"/>
          </ac:spMkLst>
        </pc:spChg>
        <pc:spChg chg="del mod">
          <ac:chgData name="Apra, Edoardo" userId="20e44337-cc49-4bfa-81ee-bbe31d836c01" providerId="ADAL" clId="{DABEE201-47E8-8848-9F0C-506C32CDF9AA}" dt="2023-06-13T00:12:36.037" v="95"/>
          <ac:spMkLst>
            <pc:docMk/>
            <pc:sldMk cId="0" sldId="277"/>
            <ac:spMk id="81926" creationId="{00000000-0000-0000-0000-000000000000}"/>
          </ac:spMkLst>
        </pc:spChg>
        <pc:spChg chg="del mod">
          <ac:chgData name="Apra, Edoardo" userId="20e44337-cc49-4bfa-81ee-bbe31d836c01" providerId="ADAL" clId="{DABEE201-47E8-8848-9F0C-506C32CDF9AA}" dt="2023-06-13T00:13:11.227" v="107"/>
          <ac:spMkLst>
            <pc:docMk/>
            <pc:sldMk cId="0" sldId="277"/>
            <ac:spMk id="81927" creationId="{00000000-0000-0000-0000-000000000000}"/>
          </ac:spMkLst>
        </pc:spChg>
        <pc:spChg chg="del mod">
          <ac:chgData name="Apra, Edoardo" userId="20e44337-cc49-4bfa-81ee-bbe31d836c01" providerId="ADAL" clId="{DABEE201-47E8-8848-9F0C-506C32CDF9AA}" dt="2023-06-13T00:13:11.225" v="103"/>
          <ac:spMkLst>
            <pc:docMk/>
            <pc:sldMk cId="0" sldId="277"/>
            <ac:spMk id="81928" creationId="{00000000-0000-0000-0000-000000000000}"/>
          </ac:spMkLst>
        </pc:spChg>
      </pc:sldChg>
      <pc:sldChg chg="modSp mod">
        <pc:chgData name="Apra, Edoardo" userId="20e44337-cc49-4bfa-81ee-bbe31d836c01" providerId="ADAL" clId="{DABEE201-47E8-8848-9F0C-506C32CDF9AA}" dt="2023-06-13T01:32:03.360" v="447" actId="1076"/>
        <pc:sldMkLst>
          <pc:docMk/>
          <pc:sldMk cId="0" sldId="279"/>
        </pc:sldMkLst>
        <pc:spChg chg="mod">
          <ac:chgData name="Apra, Edoardo" userId="20e44337-cc49-4bfa-81ee-bbe31d836c01" providerId="ADAL" clId="{DABEE201-47E8-8848-9F0C-506C32CDF9AA}" dt="2023-06-13T01:32:03.360" v="447" actId="1076"/>
          <ac:spMkLst>
            <pc:docMk/>
            <pc:sldMk cId="0" sldId="279"/>
            <ac:spMk id="104449" creationId="{00000000-0000-0000-0000-000000000000}"/>
          </ac:spMkLst>
        </pc:spChg>
        <pc:spChg chg="mod">
          <ac:chgData name="Apra, Edoardo" userId="20e44337-cc49-4bfa-81ee-bbe31d836c01" providerId="ADAL" clId="{DABEE201-47E8-8848-9F0C-506C32CDF9AA}" dt="2023-06-13T01:31:49.267" v="443" actId="1076"/>
          <ac:spMkLst>
            <pc:docMk/>
            <pc:sldMk cId="0" sldId="279"/>
            <ac:spMk id="104451" creationId="{00000000-0000-0000-0000-000000000000}"/>
          </ac:spMkLst>
        </pc:spChg>
        <pc:spChg chg="mod">
          <ac:chgData name="Apra, Edoardo" userId="20e44337-cc49-4bfa-81ee-bbe31d836c01" providerId="ADAL" clId="{DABEE201-47E8-8848-9F0C-506C32CDF9AA}" dt="2023-06-13T01:31:49.267" v="443" actId="1076"/>
          <ac:spMkLst>
            <pc:docMk/>
            <pc:sldMk cId="0" sldId="279"/>
            <ac:spMk id="104453" creationId="{00000000-0000-0000-0000-000000000000}"/>
          </ac:spMkLst>
        </pc:spChg>
        <pc:spChg chg="mod">
          <ac:chgData name="Apra, Edoardo" userId="20e44337-cc49-4bfa-81ee-bbe31d836c01" providerId="ADAL" clId="{DABEE201-47E8-8848-9F0C-506C32CDF9AA}" dt="2023-06-13T01:31:49.267" v="443" actId="1076"/>
          <ac:spMkLst>
            <pc:docMk/>
            <pc:sldMk cId="0" sldId="279"/>
            <ac:spMk id="104455" creationId="{00000000-0000-0000-0000-000000000000}"/>
          </ac:spMkLst>
        </pc:spChg>
        <pc:spChg chg="mod">
          <ac:chgData name="Apra, Edoardo" userId="20e44337-cc49-4bfa-81ee-bbe31d836c01" providerId="ADAL" clId="{DABEE201-47E8-8848-9F0C-506C32CDF9AA}" dt="2023-06-13T01:31:49.267" v="443" actId="1076"/>
          <ac:spMkLst>
            <pc:docMk/>
            <pc:sldMk cId="0" sldId="279"/>
            <ac:spMk id="104457" creationId="{00000000-0000-0000-0000-000000000000}"/>
          </ac:spMkLst>
        </pc:spChg>
        <pc:spChg chg="mod">
          <ac:chgData name="Apra, Edoardo" userId="20e44337-cc49-4bfa-81ee-bbe31d836c01" providerId="ADAL" clId="{DABEE201-47E8-8848-9F0C-506C32CDF9AA}" dt="2023-06-13T01:31:49.267" v="443" actId="1076"/>
          <ac:spMkLst>
            <pc:docMk/>
            <pc:sldMk cId="0" sldId="279"/>
            <ac:spMk id="104458" creationId="{00000000-0000-0000-0000-000000000000}"/>
          </ac:spMkLst>
        </pc:spChg>
        <pc:cxnChg chg="mod">
          <ac:chgData name="Apra, Edoardo" userId="20e44337-cc49-4bfa-81ee-bbe31d836c01" providerId="ADAL" clId="{DABEE201-47E8-8848-9F0C-506C32CDF9AA}" dt="2023-06-13T01:31:49.267" v="443" actId="1076"/>
          <ac:cxnSpMkLst>
            <pc:docMk/>
            <pc:sldMk cId="0" sldId="279"/>
            <ac:cxnSpMk id="7" creationId="{00000000-0000-0000-0000-000000000000}"/>
          </ac:cxnSpMkLst>
        </pc:cxnChg>
        <pc:cxnChg chg="mod">
          <ac:chgData name="Apra, Edoardo" userId="20e44337-cc49-4bfa-81ee-bbe31d836c01" providerId="ADAL" clId="{DABEE201-47E8-8848-9F0C-506C32CDF9AA}" dt="2023-06-13T01:31:49.267" v="443" actId="1076"/>
          <ac:cxnSpMkLst>
            <pc:docMk/>
            <pc:sldMk cId="0" sldId="279"/>
            <ac:cxnSpMk id="10" creationId="{00000000-0000-0000-0000-000000000000}"/>
          </ac:cxnSpMkLst>
        </pc:cxnChg>
        <pc:cxnChg chg="mod">
          <ac:chgData name="Apra, Edoardo" userId="20e44337-cc49-4bfa-81ee-bbe31d836c01" providerId="ADAL" clId="{DABEE201-47E8-8848-9F0C-506C32CDF9AA}" dt="2023-06-13T01:31:49.267" v="443" actId="1076"/>
          <ac:cxnSpMkLst>
            <pc:docMk/>
            <pc:sldMk cId="0" sldId="279"/>
            <ac:cxnSpMk id="13" creationId="{00000000-0000-0000-0000-000000000000}"/>
          </ac:cxnSpMkLst>
        </pc:cxnChg>
      </pc:sldChg>
      <pc:sldChg chg="delSp modSp mod">
        <pc:chgData name="Apra, Edoardo" userId="20e44337-cc49-4bfa-81ee-bbe31d836c01" providerId="ADAL" clId="{DABEE201-47E8-8848-9F0C-506C32CDF9AA}" dt="2023-06-13T00:30:47.967" v="221"/>
        <pc:sldMkLst>
          <pc:docMk/>
          <pc:sldMk cId="0" sldId="280"/>
        </pc:sldMkLst>
        <pc:spChg chg="mod">
          <ac:chgData name="Apra, Edoardo" userId="20e44337-cc49-4bfa-81ee-bbe31d836c01" providerId="ADAL" clId="{DABEE201-47E8-8848-9F0C-506C32CDF9AA}" dt="2023-06-13T00:28:36.455" v="181" actId="1076"/>
          <ac:spMkLst>
            <pc:docMk/>
            <pc:sldMk cId="0" sldId="280"/>
            <ac:spMk id="83970" creationId="{00000000-0000-0000-0000-000000000000}"/>
          </ac:spMkLst>
        </pc:spChg>
        <pc:spChg chg="del mod">
          <ac:chgData name="Apra, Edoardo" userId="20e44337-cc49-4bfa-81ee-bbe31d836c01" providerId="ADAL" clId="{DABEE201-47E8-8848-9F0C-506C32CDF9AA}" dt="2023-06-13T00:30:47.967" v="221"/>
          <ac:spMkLst>
            <pc:docMk/>
            <pc:sldMk cId="0" sldId="280"/>
            <ac:spMk id="83971" creationId="{00000000-0000-0000-0000-000000000000}"/>
          </ac:spMkLst>
        </pc:spChg>
        <pc:spChg chg="mod">
          <ac:chgData name="Apra, Edoardo" userId="20e44337-cc49-4bfa-81ee-bbe31d836c01" providerId="ADAL" clId="{DABEE201-47E8-8848-9F0C-506C32CDF9AA}" dt="2023-06-13T00:29:44.538" v="206" actId="20577"/>
          <ac:spMkLst>
            <pc:docMk/>
            <pc:sldMk cId="0" sldId="280"/>
            <ac:spMk id="83972" creationId="{00000000-0000-0000-0000-000000000000}"/>
          </ac:spMkLst>
        </pc:spChg>
        <pc:spChg chg="mod">
          <ac:chgData name="Apra, Edoardo" userId="20e44337-cc49-4bfa-81ee-bbe31d836c01" providerId="ADAL" clId="{DABEE201-47E8-8848-9F0C-506C32CDF9AA}" dt="2023-06-13T00:30:41.166" v="219" actId="1076"/>
          <ac:spMkLst>
            <pc:docMk/>
            <pc:sldMk cId="0" sldId="280"/>
            <ac:spMk id="83974" creationId="{00000000-0000-0000-0000-000000000000}"/>
          </ac:spMkLst>
        </pc:spChg>
        <pc:spChg chg="mod">
          <ac:chgData name="Apra, Edoardo" userId="20e44337-cc49-4bfa-81ee-bbe31d836c01" providerId="ADAL" clId="{DABEE201-47E8-8848-9F0C-506C32CDF9AA}" dt="2023-06-13T00:30:35.320" v="217" actId="1076"/>
          <ac:spMkLst>
            <pc:docMk/>
            <pc:sldMk cId="0" sldId="280"/>
            <ac:spMk id="83976" creationId="{00000000-0000-0000-0000-000000000000}"/>
          </ac:spMkLst>
        </pc:spChg>
        <pc:cxnChg chg="mod">
          <ac:chgData name="Apra, Edoardo" userId="20e44337-cc49-4bfa-81ee-bbe31d836c01" providerId="ADAL" clId="{DABEE201-47E8-8848-9F0C-506C32CDF9AA}" dt="2023-06-13T00:30:38.265" v="218" actId="1076"/>
          <ac:cxnSpMkLst>
            <pc:docMk/>
            <pc:sldMk cId="0" sldId="280"/>
            <ac:cxnSpMk id="9" creationId="{00000000-0000-0000-0000-000000000000}"/>
          </ac:cxnSpMkLst>
        </pc:cxnChg>
        <pc:cxnChg chg="mod">
          <ac:chgData name="Apra, Edoardo" userId="20e44337-cc49-4bfa-81ee-bbe31d836c01" providerId="ADAL" clId="{DABEE201-47E8-8848-9F0C-506C32CDF9AA}" dt="2023-06-13T00:30:31.048" v="216" actId="1076"/>
          <ac:cxnSpMkLst>
            <pc:docMk/>
            <pc:sldMk cId="0" sldId="280"/>
            <ac:cxnSpMk id="11" creationId="{00000000-0000-0000-0000-000000000000}"/>
          </ac:cxnSpMkLst>
        </pc:cxnChg>
      </pc:sldChg>
      <pc:sldChg chg="modSp mod">
        <pc:chgData name="Apra, Edoardo" userId="20e44337-cc49-4bfa-81ee-bbe31d836c01" providerId="ADAL" clId="{DABEE201-47E8-8848-9F0C-506C32CDF9AA}" dt="2023-06-13T00:38:07.394" v="268" actId="113"/>
        <pc:sldMkLst>
          <pc:docMk/>
          <pc:sldMk cId="0" sldId="283"/>
        </pc:sldMkLst>
        <pc:spChg chg="mod">
          <ac:chgData name="Apra, Edoardo" userId="20e44337-cc49-4bfa-81ee-bbe31d836c01" providerId="ADAL" clId="{DABEE201-47E8-8848-9F0C-506C32CDF9AA}" dt="2023-06-13T00:31:57.563" v="235" actId="207"/>
          <ac:spMkLst>
            <pc:docMk/>
            <pc:sldMk cId="0" sldId="283"/>
            <ac:spMk id="86017" creationId="{00000000-0000-0000-0000-000000000000}"/>
          </ac:spMkLst>
        </pc:spChg>
        <pc:spChg chg="mod">
          <ac:chgData name="Apra, Edoardo" userId="20e44337-cc49-4bfa-81ee-bbe31d836c01" providerId="ADAL" clId="{DABEE201-47E8-8848-9F0C-506C32CDF9AA}" dt="2023-06-13T00:38:07.394" v="268" actId="113"/>
          <ac:spMkLst>
            <pc:docMk/>
            <pc:sldMk cId="0" sldId="283"/>
            <ac:spMk id="86019" creationId="{00000000-0000-0000-0000-000000000000}"/>
          </ac:spMkLst>
        </pc:spChg>
        <pc:spChg chg="mod">
          <ac:chgData name="Apra, Edoardo" userId="20e44337-cc49-4bfa-81ee-bbe31d836c01" providerId="ADAL" clId="{DABEE201-47E8-8848-9F0C-506C32CDF9AA}" dt="2023-06-13T00:32:12.971" v="244" actId="20577"/>
          <ac:spMkLst>
            <pc:docMk/>
            <pc:sldMk cId="0" sldId="283"/>
            <ac:spMk id="86020" creationId="{00000000-0000-0000-0000-000000000000}"/>
          </ac:spMkLst>
        </pc:spChg>
        <pc:spChg chg="mod">
          <ac:chgData name="Apra, Edoardo" userId="20e44337-cc49-4bfa-81ee-bbe31d836c01" providerId="ADAL" clId="{DABEE201-47E8-8848-9F0C-506C32CDF9AA}" dt="2023-06-13T00:37:26.136" v="252" actId="255"/>
          <ac:spMkLst>
            <pc:docMk/>
            <pc:sldMk cId="0" sldId="283"/>
            <ac:spMk id="86022" creationId="{00000000-0000-0000-0000-000000000000}"/>
          </ac:spMkLst>
        </pc:spChg>
        <pc:spChg chg="mod">
          <ac:chgData name="Apra, Edoardo" userId="20e44337-cc49-4bfa-81ee-bbe31d836c01" providerId="ADAL" clId="{DABEE201-47E8-8848-9F0C-506C32CDF9AA}" dt="2023-06-13T00:37:40.417" v="264" actId="20577"/>
          <ac:spMkLst>
            <pc:docMk/>
            <pc:sldMk cId="0" sldId="283"/>
            <ac:spMk id="86024" creationId="{00000000-0000-0000-0000-000000000000}"/>
          </ac:spMkLst>
        </pc:spChg>
        <pc:cxnChg chg="mod">
          <ac:chgData name="Apra, Edoardo" userId="20e44337-cc49-4bfa-81ee-bbe31d836c01" providerId="ADAL" clId="{DABEE201-47E8-8848-9F0C-506C32CDF9AA}" dt="2023-06-13T00:31:43.705" v="231" actId="1076"/>
          <ac:cxnSpMkLst>
            <pc:docMk/>
            <pc:sldMk cId="0" sldId="283"/>
            <ac:cxnSpMk id="8" creationId="{00000000-0000-0000-0000-000000000000}"/>
          </ac:cxnSpMkLst>
        </pc:cxnChg>
        <pc:cxnChg chg="mod">
          <ac:chgData name="Apra, Edoardo" userId="20e44337-cc49-4bfa-81ee-bbe31d836c01" providerId="ADAL" clId="{DABEE201-47E8-8848-9F0C-506C32CDF9AA}" dt="2023-06-13T00:31:43.705" v="231" actId="1076"/>
          <ac:cxnSpMkLst>
            <pc:docMk/>
            <pc:sldMk cId="0" sldId="283"/>
            <ac:cxnSpMk id="10" creationId="{00000000-0000-0000-0000-000000000000}"/>
          </ac:cxnSpMkLst>
        </pc:cxnChg>
        <pc:cxnChg chg="mod">
          <ac:chgData name="Apra, Edoardo" userId="20e44337-cc49-4bfa-81ee-bbe31d836c01" providerId="ADAL" clId="{DABEE201-47E8-8848-9F0C-506C32CDF9AA}" dt="2023-06-13T00:37:13.129" v="249" actId="1076"/>
          <ac:cxnSpMkLst>
            <pc:docMk/>
            <pc:sldMk cId="0" sldId="283"/>
            <ac:cxnSpMk id="13" creationId="{00000000-0000-0000-0000-000000000000}"/>
          </ac:cxnSpMkLst>
        </pc:cxnChg>
      </pc:sldChg>
      <pc:sldChg chg="delSp modSp mod">
        <pc:chgData name="Apra, Edoardo" userId="20e44337-cc49-4bfa-81ee-bbe31d836c01" providerId="ADAL" clId="{DABEE201-47E8-8848-9F0C-506C32CDF9AA}" dt="2023-06-13T00:42:12.403" v="310"/>
        <pc:sldMkLst>
          <pc:docMk/>
          <pc:sldMk cId="0" sldId="294"/>
        </pc:sldMkLst>
        <pc:spChg chg="mod">
          <ac:chgData name="Apra, Edoardo" userId="20e44337-cc49-4bfa-81ee-bbe31d836c01" providerId="ADAL" clId="{DABEE201-47E8-8848-9F0C-506C32CDF9AA}" dt="2023-06-13T00:38:51.747" v="274" actId="207"/>
          <ac:spMkLst>
            <pc:docMk/>
            <pc:sldMk cId="0" sldId="294"/>
            <ac:spMk id="87041" creationId="{00000000-0000-0000-0000-000000000000}"/>
          </ac:spMkLst>
        </pc:spChg>
        <pc:spChg chg="mod">
          <ac:chgData name="Apra, Edoardo" userId="20e44337-cc49-4bfa-81ee-bbe31d836c01" providerId="ADAL" clId="{DABEE201-47E8-8848-9F0C-506C32CDF9AA}" dt="2023-06-13T00:41:34.753" v="299" actId="255"/>
          <ac:spMkLst>
            <pc:docMk/>
            <pc:sldMk cId="0" sldId="294"/>
            <ac:spMk id="87043" creationId="{00000000-0000-0000-0000-000000000000}"/>
          </ac:spMkLst>
        </pc:spChg>
        <pc:spChg chg="mod">
          <ac:chgData name="Apra, Edoardo" userId="20e44337-cc49-4bfa-81ee-bbe31d836c01" providerId="ADAL" clId="{DABEE201-47E8-8848-9F0C-506C32CDF9AA}" dt="2023-06-13T00:41:20.343" v="298" actId="20577"/>
          <ac:spMkLst>
            <pc:docMk/>
            <pc:sldMk cId="0" sldId="294"/>
            <ac:spMk id="87045" creationId="{00000000-0000-0000-0000-000000000000}"/>
          </ac:spMkLst>
        </pc:spChg>
        <pc:spChg chg="del mod">
          <ac:chgData name="Apra, Edoardo" userId="20e44337-cc49-4bfa-81ee-bbe31d836c01" providerId="ADAL" clId="{DABEE201-47E8-8848-9F0C-506C32CDF9AA}" dt="2023-06-13T00:42:12.403" v="310"/>
          <ac:spMkLst>
            <pc:docMk/>
            <pc:sldMk cId="0" sldId="294"/>
            <ac:spMk id="87046" creationId="{00000000-0000-0000-0000-000000000000}"/>
          </ac:spMkLst>
        </pc:spChg>
        <pc:cxnChg chg="mod">
          <ac:chgData name="Apra, Edoardo" userId="20e44337-cc49-4bfa-81ee-bbe31d836c01" providerId="ADAL" clId="{DABEE201-47E8-8848-9F0C-506C32CDF9AA}" dt="2023-06-13T00:41:39.152" v="300" actId="1076"/>
          <ac:cxnSpMkLst>
            <pc:docMk/>
            <pc:sldMk cId="0" sldId="294"/>
            <ac:cxnSpMk id="7" creationId="{00000000-0000-0000-0000-000000000000}"/>
          </ac:cxnSpMkLst>
        </pc:cxnChg>
      </pc:sldChg>
      <pc:sldChg chg="delSp modSp mod">
        <pc:chgData name="Apra, Edoardo" userId="20e44337-cc49-4bfa-81ee-bbe31d836c01" providerId="ADAL" clId="{DABEE201-47E8-8848-9F0C-506C32CDF9AA}" dt="2023-06-13T00:54:50.550" v="347" actId="20577"/>
        <pc:sldMkLst>
          <pc:docMk/>
          <pc:sldMk cId="0" sldId="295"/>
        </pc:sldMkLst>
        <pc:spChg chg="mod">
          <ac:chgData name="Apra, Edoardo" userId="20e44337-cc49-4bfa-81ee-bbe31d836c01" providerId="ADAL" clId="{DABEE201-47E8-8848-9F0C-506C32CDF9AA}" dt="2023-06-13T00:42:08.577" v="308" actId="207"/>
          <ac:spMkLst>
            <pc:docMk/>
            <pc:sldMk cId="0" sldId="295"/>
            <ac:spMk id="88066" creationId="{00000000-0000-0000-0000-000000000000}"/>
          </ac:spMkLst>
        </pc:spChg>
        <pc:spChg chg="mod">
          <ac:chgData name="Apra, Edoardo" userId="20e44337-cc49-4bfa-81ee-bbe31d836c01" providerId="ADAL" clId="{DABEE201-47E8-8848-9F0C-506C32CDF9AA}" dt="2023-06-13T00:54:02.038" v="336" actId="255"/>
          <ac:spMkLst>
            <pc:docMk/>
            <pc:sldMk cId="0" sldId="295"/>
            <ac:spMk id="88067" creationId="{00000000-0000-0000-0000-000000000000}"/>
          </ac:spMkLst>
        </pc:spChg>
        <pc:spChg chg="del mod">
          <ac:chgData name="Apra, Edoardo" userId="20e44337-cc49-4bfa-81ee-bbe31d836c01" providerId="ADAL" clId="{DABEE201-47E8-8848-9F0C-506C32CDF9AA}" dt="2023-06-13T00:52:47.541" v="322" actId="21"/>
          <ac:spMkLst>
            <pc:docMk/>
            <pc:sldMk cId="0" sldId="295"/>
            <ac:spMk id="88068" creationId="{00000000-0000-0000-0000-000000000000}"/>
          </ac:spMkLst>
        </pc:spChg>
        <pc:spChg chg="mod">
          <ac:chgData name="Apra, Edoardo" userId="20e44337-cc49-4bfa-81ee-bbe31d836c01" providerId="ADAL" clId="{DABEE201-47E8-8848-9F0C-506C32CDF9AA}" dt="2023-06-13T00:54:50.550" v="347" actId="20577"/>
          <ac:spMkLst>
            <pc:docMk/>
            <pc:sldMk cId="0" sldId="295"/>
            <ac:spMk id="88069" creationId="{00000000-0000-0000-0000-000000000000}"/>
          </ac:spMkLst>
        </pc:spChg>
        <pc:spChg chg="del mod">
          <ac:chgData name="Apra, Edoardo" userId="20e44337-cc49-4bfa-81ee-bbe31d836c01" providerId="ADAL" clId="{DABEE201-47E8-8848-9F0C-506C32CDF9AA}" dt="2023-06-13T00:53:08.287" v="329"/>
          <ac:spMkLst>
            <pc:docMk/>
            <pc:sldMk cId="0" sldId="295"/>
            <ac:spMk id="88071" creationId="{00000000-0000-0000-0000-000000000000}"/>
          </ac:spMkLst>
        </pc:spChg>
        <pc:cxnChg chg="mod">
          <ac:chgData name="Apra, Edoardo" userId="20e44337-cc49-4bfa-81ee-bbe31d836c01" providerId="ADAL" clId="{DABEE201-47E8-8848-9F0C-506C32CDF9AA}" dt="2023-06-13T00:54:06.904" v="337" actId="1076"/>
          <ac:cxnSpMkLst>
            <pc:docMk/>
            <pc:sldMk cId="0" sldId="295"/>
            <ac:cxnSpMk id="10" creationId="{00000000-0000-0000-0000-000000000000}"/>
          </ac:cxnSpMkLst>
        </pc:cxnChg>
      </pc:sldChg>
      <pc:sldChg chg="del">
        <pc:chgData name="Apra, Edoardo" userId="20e44337-cc49-4bfa-81ee-bbe31d836c01" providerId="ADAL" clId="{DABEE201-47E8-8848-9F0C-506C32CDF9AA}" dt="2023-06-13T01:28:24.720" v="406" actId="2696"/>
        <pc:sldMkLst>
          <pc:docMk/>
          <pc:sldMk cId="0" sldId="296"/>
        </pc:sldMkLst>
      </pc:sldChg>
      <pc:sldChg chg="del">
        <pc:chgData name="Apra, Edoardo" userId="20e44337-cc49-4bfa-81ee-bbe31d836c01" providerId="ADAL" clId="{DABEE201-47E8-8848-9F0C-506C32CDF9AA}" dt="2023-06-13T01:32:40.944" v="454" actId="2696"/>
        <pc:sldMkLst>
          <pc:docMk/>
          <pc:sldMk cId="4091489859" sldId="525"/>
        </pc:sldMkLst>
      </pc:sldChg>
      <pc:sldChg chg="del">
        <pc:chgData name="Apra, Edoardo" userId="20e44337-cc49-4bfa-81ee-bbe31d836c01" providerId="ADAL" clId="{DABEE201-47E8-8848-9F0C-506C32CDF9AA}" dt="2023-06-13T01:32:40.163" v="453" actId="2696"/>
        <pc:sldMkLst>
          <pc:docMk/>
          <pc:sldMk cId="1613850751" sldId="527"/>
        </pc:sldMkLst>
      </pc:sldChg>
      <pc:sldMasterChg chg="delSldLayout">
        <pc:chgData name="Apra, Edoardo" userId="20e44337-cc49-4bfa-81ee-bbe31d836c01" providerId="ADAL" clId="{DABEE201-47E8-8848-9F0C-506C32CDF9AA}" dt="2023-06-13T01:28:24.721" v="407" actId="2696"/>
        <pc:sldMasterMkLst>
          <pc:docMk/>
          <pc:sldMasterMk cId="1734372480" sldId="2147483694"/>
        </pc:sldMasterMkLst>
        <pc:sldLayoutChg chg="del">
          <pc:chgData name="Apra, Edoardo" userId="20e44337-cc49-4bfa-81ee-bbe31d836c01" providerId="ADAL" clId="{DABEE201-47E8-8848-9F0C-506C32CDF9AA}" dt="2023-06-13T01:28:24.721" v="407" actId="2696"/>
          <pc:sldLayoutMkLst>
            <pc:docMk/>
            <pc:sldMasterMk cId="1734372480" sldId="2147483694"/>
            <pc:sldLayoutMk cId="1454484915" sldId="2147483703"/>
          </pc:sldLayoutMkLst>
        </pc:sldLayoutChg>
      </pc:sldMasterChg>
    </pc:docChg>
  </pc:docChgLst>
  <pc:docChgLst>
    <pc:chgData name="Apra, Edoardo" userId="S::edoardo.apra@pnnl.gov::20e44337-cc49-4bfa-81ee-bbe31d836c01" providerId="AD" clId="Web-{154E0E5D-0E79-FFEF-03AD-0EB4B9163E53}"/>
    <pc:docChg chg="modSld">
      <pc:chgData name="Apra, Edoardo" userId="S::edoardo.apra@pnnl.gov::20e44337-cc49-4bfa-81ee-bbe31d836c01" providerId="AD" clId="Web-{154E0E5D-0E79-FFEF-03AD-0EB4B9163E53}" dt="2023-06-13T23:39:05.009" v="0"/>
      <pc:docMkLst>
        <pc:docMk/>
      </pc:docMkLst>
      <pc:sldChg chg="addSp">
        <pc:chgData name="Apra, Edoardo" userId="S::edoardo.apra@pnnl.gov::20e44337-cc49-4bfa-81ee-bbe31d836c01" providerId="AD" clId="Web-{154E0E5D-0E79-FFEF-03AD-0EB4B9163E53}" dt="2023-06-13T23:39:05.009" v="0"/>
        <pc:sldMkLst>
          <pc:docMk/>
          <pc:sldMk cId="2343511107" sldId="526"/>
        </pc:sldMkLst>
        <pc:spChg chg="add">
          <ac:chgData name="Apra, Edoardo" userId="S::edoardo.apra@pnnl.gov::20e44337-cc49-4bfa-81ee-bbe31d836c01" providerId="AD" clId="Web-{154E0E5D-0E79-FFEF-03AD-0EB4B9163E53}" dt="2023-06-13T23:39:05.009" v="0"/>
          <ac:spMkLst>
            <pc:docMk/>
            <pc:sldMk cId="2343511107" sldId="526"/>
            <ac:spMk id="3" creationId="{EAD317C0-B144-772B-43D3-4F9F68833144}"/>
          </ac:spMkLst>
        </pc:spChg>
        <pc:spChg chg="add">
          <ac:chgData name="Apra, Edoardo" userId="S::edoardo.apra@pnnl.gov::20e44337-cc49-4bfa-81ee-bbe31d836c01" providerId="AD" clId="Web-{154E0E5D-0E79-FFEF-03AD-0EB4B9163E53}" dt="2023-06-13T23:39:05.009" v="0"/>
          <ac:spMkLst>
            <pc:docMk/>
            <pc:sldMk cId="2343511107" sldId="526"/>
            <ac:spMk id="4" creationId="{645636E3-0DA8-3D7A-B5D2-F086BA4BFBA0}"/>
          </ac:spMkLst>
        </pc:spChg>
      </pc:sldChg>
    </pc:docChg>
  </pc:docChgLst>
  <pc:docChgLst>
    <pc:chgData name="Apra, Edoardo" userId="20e44337-cc49-4bfa-81ee-bbe31d836c01" providerId="ADAL" clId="{C03592C2-94A6-5F41-A8ED-DDCF6BA637BB}"/>
    <pc:docChg chg="custSel modSld">
      <pc:chgData name="Apra, Edoardo" userId="20e44337-cc49-4bfa-81ee-bbe31d836c01" providerId="ADAL" clId="{C03592C2-94A6-5F41-A8ED-DDCF6BA637BB}" dt="2023-06-15T21:31:59.819" v="8" actId="21"/>
      <pc:docMkLst>
        <pc:docMk/>
      </pc:docMkLst>
      <pc:sldChg chg="delSp modSp mod">
        <pc:chgData name="Apra, Edoardo" userId="20e44337-cc49-4bfa-81ee-bbe31d836c01" providerId="ADAL" clId="{C03592C2-94A6-5F41-A8ED-DDCF6BA637BB}" dt="2023-06-15T21:31:59.819" v="8" actId="21"/>
        <pc:sldMkLst>
          <pc:docMk/>
          <pc:sldMk cId="0" sldId="269"/>
        </pc:sldMkLst>
        <pc:spChg chg="mod">
          <ac:chgData name="Apra, Edoardo" userId="20e44337-cc49-4bfa-81ee-bbe31d836c01" providerId="ADAL" clId="{C03592C2-94A6-5F41-A8ED-DDCF6BA637BB}" dt="2023-06-15T21:29:13.836" v="3" actId="1076"/>
          <ac:spMkLst>
            <pc:docMk/>
            <pc:sldMk cId="0" sldId="269"/>
            <ac:spMk id="12" creationId="{00000000-0000-0000-0000-000000000000}"/>
          </ac:spMkLst>
        </pc:spChg>
        <pc:spChg chg="mod">
          <ac:chgData name="Apra, Edoardo" userId="20e44337-cc49-4bfa-81ee-bbe31d836c01" providerId="ADAL" clId="{C03592C2-94A6-5F41-A8ED-DDCF6BA637BB}" dt="2023-06-15T21:29:39.830" v="7" actId="255"/>
          <ac:spMkLst>
            <pc:docMk/>
            <pc:sldMk cId="0" sldId="269"/>
            <ac:spMk id="22534" creationId="{00000000-0000-0000-0000-000000000000}"/>
          </ac:spMkLst>
        </pc:spChg>
        <pc:spChg chg="mod">
          <ac:chgData name="Apra, Edoardo" userId="20e44337-cc49-4bfa-81ee-bbe31d836c01" providerId="ADAL" clId="{C03592C2-94A6-5F41-A8ED-DDCF6BA637BB}" dt="2023-06-15T21:29:13.836" v="3" actId="1076"/>
          <ac:spMkLst>
            <pc:docMk/>
            <pc:sldMk cId="0" sldId="269"/>
            <ac:spMk id="22536" creationId="{00000000-0000-0000-0000-000000000000}"/>
          </ac:spMkLst>
        </pc:spChg>
        <pc:spChg chg="mod">
          <ac:chgData name="Apra, Edoardo" userId="20e44337-cc49-4bfa-81ee-bbe31d836c01" providerId="ADAL" clId="{C03592C2-94A6-5F41-A8ED-DDCF6BA637BB}" dt="2023-06-15T21:29:13.836" v="3" actId="1076"/>
          <ac:spMkLst>
            <pc:docMk/>
            <pc:sldMk cId="0" sldId="269"/>
            <ac:spMk id="22537" creationId="{00000000-0000-0000-0000-000000000000}"/>
          </ac:spMkLst>
        </pc:spChg>
        <pc:spChg chg="mod">
          <ac:chgData name="Apra, Edoardo" userId="20e44337-cc49-4bfa-81ee-bbe31d836c01" providerId="ADAL" clId="{C03592C2-94A6-5F41-A8ED-DDCF6BA637BB}" dt="2023-06-15T21:29:13.836" v="3" actId="1076"/>
          <ac:spMkLst>
            <pc:docMk/>
            <pc:sldMk cId="0" sldId="269"/>
            <ac:spMk id="22538" creationId="{00000000-0000-0000-0000-000000000000}"/>
          </ac:spMkLst>
        </pc:spChg>
        <pc:spChg chg="mod">
          <ac:chgData name="Apra, Edoardo" userId="20e44337-cc49-4bfa-81ee-bbe31d836c01" providerId="ADAL" clId="{C03592C2-94A6-5F41-A8ED-DDCF6BA637BB}" dt="2023-06-15T21:29:13.836" v="3" actId="1076"/>
          <ac:spMkLst>
            <pc:docMk/>
            <pc:sldMk cId="0" sldId="269"/>
            <ac:spMk id="22539" creationId="{00000000-0000-0000-0000-000000000000}"/>
          </ac:spMkLst>
        </pc:spChg>
        <pc:graphicFrameChg chg="mod">
          <ac:chgData name="Apra, Edoardo" userId="20e44337-cc49-4bfa-81ee-bbe31d836c01" providerId="ADAL" clId="{C03592C2-94A6-5F41-A8ED-DDCF6BA637BB}" dt="2023-06-15T21:29:13.836" v="3" actId="1076"/>
          <ac:graphicFrameMkLst>
            <pc:docMk/>
            <pc:sldMk cId="0" sldId="269"/>
            <ac:graphicFrameMk id="22533" creationId="{00000000-0000-0000-0000-000000000000}"/>
          </ac:graphicFrameMkLst>
        </pc:graphicFrameChg>
        <pc:cxnChg chg="del mod">
          <ac:chgData name="Apra, Edoardo" userId="20e44337-cc49-4bfa-81ee-bbe31d836c01" providerId="ADAL" clId="{C03592C2-94A6-5F41-A8ED-DDCF6BA637BB}" dt="2023-06-15T21:31:59.819" v="8" actId="21"/>
          <ac:cxnSpMkLst>
            <pc:docMk/>
            <pc:sldMk cId="0" sldId="269"/>
            <ac:cxnSpMk id="14" creationId="{00000000-0000-0000-0000-000000000000}"/>
          </ac:cxnSpMkLst>
        </pc:cxnChg>
        <pc:cxnChg chg="mod">
          <ac:chgData name="Apra, Edoardo" userId="20e44337-cc49-4bfa-81ee-bbe31d836c01" providerId="ADAL" clId="{C03592C2-94A6-5F41-A8ED-DDCF6BA637BB}" dt="2023-06-15T21:29:13.836" v="3" actId="1076"/>
          <ac:cxnSpMkLst>
            <pc:docMk/>
            <pc:sldMk cId="0" sldId="269"/>
            <ac:cxnSpMk id="18" creationId="{00000000-0000-0000-0000-000000000000}"/>
          </ac:cxnSpMkLst>
        </pc:cxnChg>
      </pc:sldChg>
      <pc:sldChg chg="modSp mod">
        <pc:chgData name="Apra, Edoardo" userId="20e44337-cc49-4bfa-81ee-bbe31d836c01" providerId="ADAL" clId="{C03592C2-94A6-5F41-A8ED-DDCF6BA637BB}" dt="2023-06-15T21:28:48.199" v="2" actId="255"/>
        <pc:sldMkLst>
          <pc:docMk/>
          <pc:sldMk cId="0" sldId="272"/>
        </pc:sldMkLst>
        <pc:spChg chg="mod">
          <ac:chgData name="Apra, Edoardo" userId="20e44337-cc49-4bfa-81ee-bbe31d836c01" providerId="ADAL" clId="{C03592C2-94A6-5F41-A8ED-DDCF6BA637BB}" dt="2023-06-15T21:28:48.199" v="2" actId="255"/>
          <ac:spMkLst>
            <pc:docMk/>
            <pc:sldMk cId="0" sldId="272"/>
            <ac:spMk id="1946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21CF0D4-BB9F-4341-A8E1-5C9AF036E1B9}" type="datetimeFigureOut">
              <a:rPr lang="en-US" smtClean="0"/>
              <a:t>6/15/23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B44F44E-E5BB-6448-ACFA-E53760CD6CDF}" type="slidenum">
              <a:rPr lang="en-US" smtClean="0"/>
              <a:t>‹#›</a:t>
            </a:fld>
            <a:endParaRPr lang="en-US"/>
          </a:p>
        </p:txBody>
      </p:sp>
    </p:spTree>
    <p:extLst>
      <p:ext uri="{BB962C8B-B14F-4D97-AF65-F5344CB8AC3E}">
        <p14:creationId xmlns:p14="http://schemas.microsoft.com/office/powerpoint/2010/main" val="13928410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D025E0D-52F7-7542-8A81-C5A3110DBF6C}" type="datetimeFigureOut">
              <a:rPr lang="en-US" smtClean="0"/>
              <a:t>6/15/23</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DDCB72B-9B7E-864A-B6AB-569A89CA9A06}" type="slidenum">
              <a:rPr lang="en-US" smtClean="0"/>
              <a:t>‹#›</a:t>
            </a:fld>
            <a:endParaRPr lang="en-US"/>
          </a:p>
        </p:txBody>
      </p:sp>
    </p:spTree>
    <p:extLst>
      <p:ext uri="{BB962C8B-B14F-4D97-AF65-F5344CB8AC3E}">
        <p14:creationId xmlns:p14="http://schemas.microsoft.com/office/powerpoint/2010/main" val="905016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5B656-3066-4659-BE3C-6022675FCB7D}" type="slidenum">
              <a:rPr lang="en-US" altLang="en-US"/>
              <a:pPr/>
              <a:t>2</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623888" y="4276725"/>
            <a:ext cx="6078537" cy="4354513"/>
          </a:xfrm>
        </p:spPr>
        <p:txBody>
          <a:bodyPr/>
          <a:lstStyle/>
          <a:p>
            <a:r>
              <a:rPr lang="en-US" altLang="en-US"/>
              <a:t>In NWChem, there are four approaches for computing post Hartree-Fock energy properties, including electron correlation:</a:t>
            </a:r>
          </a:p>
          <a:p>
            <a:pPr>
              <a:buFont typeface="Symbol" panose="05050102010706020507" pitchFamily="18" charset="2"/>
              <a:buChar char="·"/>
            </a:pPr>
            <a:r>
              <a:rPr lang="en-US" altLang="en-US"/>
              <a:t>   Second-order multi-perturbation theory (MP2) </a:t>
            </a:r>
          </a:p>
          <a:p>
            <a:pPr>
              <a:buFont typeface="Symbol" panose="05050102010706020507" pitchFamily="18" charset="2"/>
              <a:buChar char="·"/>
            </a:pPr>
            <a:r>
              <a:rPr lang="en-US" altLang="en-US"/>
              <a:t>   Coupled-cluster, including linear triples for RHF, UHF and ROHF wave functions</a:t>
            </a:r>
          </a:p>
          <a:p>
            <a:pPr>
              <a:buFont typeface="Symbol" panose="05050102010706020507" pitchFamily="18" charset="2"/>
              <a:buChar char="·"/>
            </a:pPr>
            <a:r>
              <a:rPr lang="en-US" altLang="en-US"/>
              <a:t>   MCSCF, specifically, complete active space (CAS) SCF wave functions </a:t>
            </a:r>
          </a:p>
          <a:p>
            <a:pPr>
              <a:buFont typeface="Symbol" panose="05050102010706020507" pitchFamily="18" charset="2"/>
              <a:buChar char="·"/>
            </a:pPr>
            <a:r>
              <a:rPr lang="en-US" altLang="en-US"/>
              <a:t>   Functional general selected configuration interaction program.</a:t>
            </a:r>
          </a:p>
          <a:p>
            <a:r>
              <a:rPr lang="en-US" altLang="en-US">
                <a:solidFill>
                  <a:srgbClr val="FF0000"/>
                </a:solidFill>
              </a:rPr>
              <a:t>tip:  Use the documented defaults.</a:t>
            </a:r>
            <a:endParaRPr lang="en-US" altLang="en-US"/>
          </a:p>
          <a:p>
            <a:r>
              <a:rPr lang="en-US" altLang="en-US"/>
              <a:t>ref:User Manual...::http://www.emsl.pnl.gov:2080/docs/nwchem/doc/user/::MP2, multiconfiguration SCF, configuration interactions, and coupled cluster calculations (CCSD).</a:t>
            </a:r>
          </a:p>
          <a:p>
            <a:r>
              <a:rPr lang="en-US" altLang="en-US"/>
              <a:t>term:MP2</a:t>
            </a:r>
          </a:p>
          <a:p>
            <a:r>
              <a:rPr lang="en-US" altLang="en-US"/>
              <a:t>def: Moller-Plesset perturbation theory, second level</a:t>
            </a:r>
          </a:p>
          <a:p>
            <a:r>
              <a:rPr lang="en-US" altLang="en-US"/>
              <a:t>term: RHF</a:t>
            </a:r>
          </a:p>
          <a:p>
            <a:r>
              <a:rPr lang="en-US" altLang="en-US"/>
              <a:t>def: restricted (spin) Hartree Fock</a:t>
            </a:r>
          </a:p>
          <a:p>
            <a:r>
              <a:rPr lang="en-US" altLang="en-US"/>
              <a:t>term: ROHF</a:t>
            </a:r>
          </a:p>
          <a:p>
            <a:r>
              <a:rPr lang="en-US" altLang="en-US"/>
              <a:t>def:  restricted (spin) Open-Shell Hartree Fock</a:t>
            </a:r>
          </a:p>
          <a:p>
            <a:r>
              <a:rPr lang="en-US" altLang="en-US"/>
              <a:t>term: UHF</a:t>
            </a:r>
          </a:p>
          <a:p>
            <a:r>
              <a:rPr lang="en-US" altLang="en-US"/>
              <a:t>def:  unrestricted (spin) Hartree Fock</a:t>
            </a:r>
          </a:p>
          <a:p>
            <a:r>
              <a:rPr lang="en-US" altLang="en-US"/>
              <a:t>term: MCSCF</a:t>
            </a:r>
          </a:p>
          <a:p>
            <a:r>
              <a:rPr lang="en-US" altLang="en-US"/>
              <a:t>def:  multiconfiguration self-consistent field</a:t>
            </a:r>
          </a:p>
          <a:p>
            <a:r>
              <a:rPr lang="en-US" altLang="en-US"/>
              <a:t>term: CAS</a:t>
            </a:r>
          </a:p>
          <a:p>
            <a:r>
              <a:rPr lang="en-US" altLang="en-US"/>
              <a:t>def: complete active space </a:t>
            </a:r>
          </a:p>
          <a:p>
            <a:r>
              <a:rPr lang="en-US" altLang="en-US"/>
              <a:t>term:SCF</a:t>
            </a:r>
          </a:p>
          <a:p>
            <a:r>
              <a:rPr lang="en-US" altLang="en-US"/>
              <a:t>def: self-consistent field</a:t>
            </a:r>
          </a:p>
          <a:p>
            <a:r>
              <a:rPr lang="en-US" altLang="en-US"/>
              <a:t>term: CCSD</a:t>
            </a:r>
          </a:p>
          <a:p>
            <a:r>
              <a:rPr lang="en-US" altLang="en-US"/>
              <a:t>def: coupled cluster with singles and doubles</a:t>
            </a:r>
          </a:p>
          <a:p>
            <a:r>
              <a:rPr lang="en-US" altLang="en-US"/>
              <a:t>term: CI</a:t>
            </a:r>
          </a:p>
          <a:p>
            <a:r>
              <a:rPr lang="en-US" altLang="en-US"/>
              <a:t>def: configuration interaction</a:t>
            </a:r>
          </a:p>
          <a:p>
            <a:endParaRPr lang="en-US" altLang="en-US">
              <a:latin typeface="Times" panose="02020603050405020304" pitchFamily="18" charset="0"/>
              <a:ea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9312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3A343-C15B-4C60-9B09-D72065D62E5E}" type="slidenum">
              <a:rPr lang="en-US" altLang="en-US"/>
              <a:pPr/>
              <a:t>3</a:t>
            </a:fld>
            <a:endParaRPr lang="en-US" altLang="en-US"/>
          </a:p>
        </p:txBody>
      </p:sp>
      <p:sp>
        <p:nvSpPr>
          <p:cNvPr id="43010" name="Rectangle 1026"/>
          <p:cNvSpPr>
            <a:spLocks noGrp="1" noRot="1" noChangeAspect="1" noChangeArrowheads="1" noTextEdit="1"/>
          </p:cNvSpPr>
          <p:nvPr>
            <p:ph type="sldImg"/>
          </p:nvPr>
        </p:nvSpPr>
        <p:spPr>
          <a:ln/>
        </p:spPr>
      </p:sp>
      <p:sp>
        <p:nvSpPr>
          <p:cNvPr id="43011" name="Rectangle 1027"/>
          <p:cNvSpPr>
            <a:spLocks noGrp="1" noChangeArrowheads="1"/>
          </p:cNvSpPr>
          <p:nvPr>
            <p:ph type="body" idx="1"/>
          </p:nvPr>
        </p:nvSpPr>
        <p:spPr>
          <a:xfrm>
            <a:off x="623888" y="4432300"/>
            <a:ext cx="6000750" cy="4198938"/>
          </a:xfrm>
        </p:spPr>
        <p:txBody>
          <a:bodyPr/>
          <a:lstStyle/>
          <a:p>
            <a:pPr algn="just"/>
            <a:r>
              <a:rPr lang="en-US" altLang="en-US"/>
              <a:t>MP2 is the most common correlated calculation.  There are three modules within NWChem that compute MP2 energy.  Coupled-cluster modules also give MP2 energy, but that is not their major purpose.  </a:t>
            </a:r>
          </a:p>
          <a:p>
            <a:pPr algn="just"/>
            <a:r>
              <a:rPr lang="en-US" altLang="en-US"/>
              <a:t>Nearly all MP2 calculations are routed through the semidirect MP2 by default.  It's designed for RHF/UHF, up to 1600 basis functions, and computes the energy gradient.  Because it is semidirect, it uses disk space to handle temporary data.  The number of passes it makes over the integrals is controlled by the available disk space.  This is the most efficient way to compute the energy on the IBM-SP, and it is the only way to compute the compatible energy gradient within NWChem. </a:t>
            </a:r>
          </a:p>
          <a:p>
            <a:pPr algn="just"/>
            <a:r>
              <a:rPr lang="en-US" altLang="en-US"/>
              <a:t>For computing the energy, we recommend the T3E on a large number of processors when I/O or disk space is limited.  In this case, direct MP2 (computing the MP2 energy directly from the integrals without using the disk) is recommended.  It can handle up to about 1600 functions, but it only computes the energy and can handle only closed-shell wave functions.  </a:t>
            </a:r>
          </a:p>
          <a:p>
            <a:pPr algn="just"/>
            <a:r>
              <a:rPr lang="en-US" altLang="en-US"/>
              <a:t>Of increasing interest is the resolution identity (RI) MP2, the algorithm originating from "task rimp2."  It is much faster than conventional MP2, but you need to introduce a fitting basis set and calibrate it.  The goal is to perform any calculation the SCF can do--right now, on the IBM-SP, 3000 basis functions can be done on RI-MP2; now only the energy can be done, but the gradient should be available soon.</a:t>
            </a:r>
          </a:p>
          <a:p>
            <a:pPr algn="just"/>
            <a:r>
              <a:rPr lang="en-US" altLang="en-US"/>
              <a:t>term: I/O</a:t>
            </a:r>
          </a:p>
          <a:p>
            <a:pPr algn="just"/>
            <a:r>
              <a:rPr lang="en-US" altLang="en-US"/>
              <a:t>def: input/output</a:t>
            </a:r>
          </a:p>
          <a:p>
            <a:pPr algn="just"/>
            <a:r>
              <a:rPr lang="en-US" altLang="en-US"/>
              <a:t>term: RI-MP2</a:t>
            </a:r>
          </a:p>
          <a:p>
            <a:pPr algn="just"/>
            <a:r>
              <a:rPr lang="en-US" altLang="en-US"/>
              <a:t>def: resolution identity </a:t>
            </a:r>
            <a:r>
              <a:rPr lang="en-US" altLang="en-US">
                <a:solidFill>
                  <a:srgbClr val="000000"/>
                </a:solidFill>
                <a:latin typeface="Times" panose="02020603050405020304" pitchFamily="18" charset="0"/>
                <a:ea typeface="Times" panose="02020603050405020304" pitchFamily="18" charset="0"/>
                <a:cs typeface="Times" panose="02020603050405020304" pitchFamily="18" charset="0"/>
              </a:rPr>
              <a:t>Moller-Plesset </a:t>
            </a:r>
            <a:r>
              <a:rPr lang="en-US" altLang="en-US">
                <a:latin typeface="Times" panose="02020603050405020304" pitchFamily="18" charset="0"/>
                <a:ea typeface="Times" panose="02020603050405020304" pitchFamily="18" charset="0"/>
                <a:cs typeface="Times" panose="02020603050405020304" pitchFamily="18" charset="0"/>
              </a:rPr>
              <a:t>perturbation theory, second order</a:t>
            </a:r>
            <a:endParaRPr lang="en-US" altLang="en-US"/>
          </a:p>
          <a:p>
            <a:endParaRPr lang="en-US" altLang="en-US"/>
          </a:p>
        </p:txBody>
      </p:sp>
    </p:spTree>
    <p:extLst>
      <p:ext uri="{BB962C8B-B14F-4D97-AF65-F5344CB8AC3E}">
        <p14:creationId xmlns:p14="http://schemas.microsoft.com/office/powerpoint/2010/main" val="345047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2DCF0-3F87-4137-B04A-D80A3DAA5E81}" type="slidenum">
              <a:rPr lang="en-US" altLang="en-US"/>
              <a:pPr/>
              <a:t>4</a:t>
            </a:fld>
            <a:endParaRPr lang="en-US" altLang="en-US"/>
          </a:p>
        </p:txBody>
      </p:sp>
      <p:sp>
        <p:nvSpPr>
          <p:cNvPr id="44034" name="Rectangle 1026"/>
          <p:cNvSpPr>
            <a:spLocks noGrp="1" noRot="1" noChangeAspect="1" noChangeArrowheads="1" noTextEdit="1"/>
          </p:cNvSpPr>
          <p:nvPr>
            <p:ph type="sldImg"/>
          </p:nvPr>
        </p:nvSpPr>
        <p:spPr>
          <a:ln/>
        </p:spPr>
      </p:sp>
      <p:sp>
        <p:nvSpPr>
          <p:cNvPr id="44035" name="Rectangle 1027"/>
          <p:cNvSpPr>
            <a:spLocks noGrp="1" noChangeArrowheads="1"/>
          </p:cNvSpPr>
          <p:nvPr>
            <p:ph type="body" idx="1"/>
          </p:nvPr>
        </p:nvSpPr>
        <p:spPr>
          <a:xfrm>
            <a:off x="701675" y="4432300"/>
            <a:ext cx="5843588" cy="4432300"/>
          </a:xfrm>
        </p:spPr>
        <p:txBody>
          <a:bodyPr/>
          <a:lstStyle/>
          <a:p>
            <a:pPr algn="just"/>
            <a:r>
              <a:rPr lang="en-US" altLang="en-US"/>
              <a:t>All correlation methods in NWChem can freeze core orbitals.  Frozen orbitals are excluded from the calculation.  Energy calculations using direct CI or resolution identity MP2 modules provides options for freezing virtual orbitals. Within the semidirect package that computes gradients, you can only freeze core orbitals.  None are frozen by default; you need to use the ‘freeze’ directive in the MP2 input block.  The ‘core’ keyword is optional because that is the default.  You can specify the number of core and virtual orbitals to be frozen.  The keyword ‘atomic’ applies a set of rules based on atom type to determine the number of core orbitals to freeze.  First row elements, excluding hydrogen, have their 1s orbital is frozen.  For second row elements, 1s, 2s, and 2p orbitals are frozen (see User Manual).  If effective core potentials (ECPs) are present, the core orbitals have already been removed, and no functions are frozen.  The number of orbitals to freeze in third and higher row elements should be specified explicitly because the definition of core becomes more vague. </a:t>
            </a:r>
          </a:p>
          <a:p>
            <a:r>
              <a:rPr lang="en-US" altLang="en-US">
                <a:solidFill>
                  <a:srgbClr val="FF0000"/>
                </a:solidFill>
              </a:rPr>
              <a:t>tip: It is advisable to check the orbitals that would be frozen to ensure they are the correct ones.</a:t>
            </a:r>
            <a:r>
              <a:rPr lang="en-US" altLang="en-US"/>
              <a:t>  </a:t>
            </a:r>
          </a:p>
          <a:p>
            <a:pPr algn="just"/>
            <a:r>
              <a:rPr lang="en-US" altLang="en-US"/>
              <a:t>The rest of the slide has an example of an MP2 geometry optimization on ethylene.  The geometry specified with D</a:t>
            </a:r>
            <a:r>
              <a:rPr lang="en-US" altLang="en-US" baseline="-25000"/>
              <a:t>2h</a:t>
            </a:r>
            <a:r>
              <a:rPr lang="en-US" altLang="en-US"/>
              <a:t> symmetry; the basis set is 6-31G*.  The MP2 input block has the freeze directive to freeze the atomic core.  Then NWChem is given the task to use the MP2 level of theory to optimize the geometry.</a:t>
            </a:r>
          </a:p>
          <a:p>
            <a:pPr algn="just"/>
            <a:r>
              <a:rPr lang="en-US" altLang="en-US"/>
              <a:t>term: ECP</a:t>
            </a:r>
          </a:p>
          <a:p>
            <a:pPr algn="just"/>
            <a:r>
              <a:rPr lang="en-US" altLang="en-US"/>
              <a:t>def: effective core potential</a:t>
            </a:r>
          </a:p>
          <a:p>
            <a:pPr algn="just"/>
            <a:endParaRPr lang="en-US" altLang="en-US"/>
          </a:p>
        </p:txBody>
      </p:sp>
    </p:spTree>
    <p:extLst>
      <p:ext uri="{BB962C8B-B14F-4D97-AF65-F5344CB8AC3E}">
        <p14:creationId xmlns:p14="http://schemas.microsoft.com/office/powerpoint/2010/main" val="96345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BADD9A-70FE-4F34-8400-BF5842759936}" type="slidenum">
              <a:rPr lang="en-US" altLang="en-US"/>
              <a:pPr/>
              <a:t>5</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algn="just"/>
            <a:r>
              <a:rPr lang="en-US" altLang="en-US"/>
              <a:t>To obtain higher precision you can specify the tight directive in the MP2 input block.  The default precision is adequate for most geometry optimizations but higher accuracy is needed for floppy molecules, very tight geometry convergence, and when calculating vibrational frequencies with finite difference hessians.</a:t>
            </a:r>
          </a:p>
          <a:p>
            <a:pPr algn="just"/>
            <a:r>
              <a:rPr lang="en-US" altLang="en-US"/>
              <a:t>Here is the ethylene example again with higher precision parameters assigned.  The driver input block has set a smaller convergence threshold for better accuracy.  The ‘tight’ directive is included in the MP2 input block.  The first task is to optimize the molecule at the MP2 level of theory.  The second task is to calculate the vibrational frequencies at the level.</a:t>
            </a:r>
          </a:p>
          <a:p>
            <a:r>
              <a:rPr lang="en-US" altLang="en-US">
                <a:solidFill>
                  <a:srgbClr val="FF0000"/>
                </a:solidFill>
              </a:rPr>
              <a:t>tip: Use the ‘print low’ or ‘print none’ directive to reduce the amount of printing when appropriate.</a:t>
            </a:r>
            <a:endParaRPr lang="en-US" altLang="en-US"/>
          </a:p>
          <a:p>
            <a:pPr algn="just"/>
            <a:endParaRPr lang="en-US" altLang="en-US"/>
          </a:p>
        </p:txBody>
      </p:sp>
    </p:spTree>
    <p:extLst>
      <p:ext uri="{BB962C8B-B14F-4D97-AF65-F5344CB8AC3E}">
        <p14:creationId xmlns:p14="http://schemas.microsoft.com/office/powerpoint/2010/main" val="265617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C0DBE-3F4F-477B-8619-20624F61EB79}" type="slidenum">
              <a:rPr lang="en-US" altLang="en-US"/>
              <a:pPr/>
              <a:t>6</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algn="just"/>
            <a:r>
              <a:rPr lang="en-US" altLang="en-US"/>
              <a:t>The coupled cluster code within NWChem is an old version of the Titan program by Rendall, Lee, and Kobayashi, integrated into NWChem by Kobayashi and Bernholdt.  Unfortunately, it has no symmetry and can only treat closed-shell systems.  </a:t>
            </a:r>
          </a:p>
          <a:p>
            <a:pPr algn="just"/>
            <a:r>
              <a:rPr lang="en-US" altLang="en-US"/>
              <a:t>The most notable piece of the package is probably the linear triples contribution, which has a relatively low memory requirement compared with other packages, scales extremely well, and is competitive in speed.  Therefore, it is quite possible that it can accomplish very large triples calculations that are not feasible using other packages. </a:t>
            </a:r>
          </a:p>
          <a:p>
            <a:pPr algn="just"/>
            <a:r>
              <a:rPr lang="en-US" altLang="en-US"/>
              <a:t>The numerical derivatives that are available do use symmetry, so it's well worth specifying symmetry when optimizing geometry.  </a:t>
            </a:r>
          </a:p>
          <a:p>
            <a:pPr algn="just"/>
            <a:r>
              <a:rPr lang="en-US" altLang="en-US"/>
              <a:t>There are three common types of coupled cluster wavefunctions available in NWChem.  The first, "task ccsd," gives you straightforward coupled-cluster singles and doubles.  Second, “task ccsd(t)”, gives the coupled-cluster with singles and doubles augmented with the linear triples model of Ragachavari.  And third, “task ccsd+t (ccsd)” gives the model of Bartlett.  Frozen core in all correlated methods takes on the same syntax.</a:t>
            </a:r>
          </a:p>
          <a:p>
            <a:pPr algn="just"/>
            <a:endParaRPr lang="en-US" altLang="en-US"/>
          </a:p>
        </p:txBody>
      </p:sp>
    </p:spTree>
    <p:extLst>
      <p:ext uri="{BB962C8B-B14F-4D97-AF65-F5344CB8AC3E}">
        <p14:creationId xmlns:p14="http://schemas.microsoft.com/office/powerpoint/2010/main" val="296021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77716-9354-446B-868A-7505D7F9226F}" type="slidenum">
              <a:rPr lang="en-US" altLang="en-US"/>
              <a:pPr/>
              <a:t>7</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algn="just"/>
            <a:r>
              <a:rPr lang="en-US" altLang="en-US"/>
              <a:t>This calculation computes the vibrational frequencies of the nitrogen molecule at the CCSD(T) level of theory using the MP2 optimized geometry.  The geometry is specified using D</a:t>
            </a:r>
            <a:r>
              <a:rPr lang="en-US" altLang="en-US" baseline="-25000"/>
              <a:t>2h</a:t>
            </a:r>
            <a:r>
              <a:rPr lang="en-US" altLang="en-US"/>
              <a:t> symmetry and a correlation consistent polarized valence Dunning double-zeta basis set.  Core orbitals are frozen for both the MP2 and the coupled-cluster in their respective input blocks.  Because the wavefunctions are independent, the frozen core must be specified in both input blocks.  </a:t>
            </a:r>
          </a:p>
          <a:p>
            <a:pPr algn="just"/>
            <a:r>
              <a:rPr lang="en-US" altLang="en-US"/>
              <a:t>First, the geometry is optimized at the MP2 level of theory.  Then from that geometry, reoptimization is done at the CCSD(T) level of theory.  Finally the frequencies are computed at the CCSD(T) level. </a:t>
            </a:r>
          </a:p>
          <a:p>
            <a:pPr algn="just"/>
            <a:endParaRPr lang="en-US" altLang="en-US"/>
          </a:p>
        </p:txBody>
      </p:sp>
    </p:spTree>
    <p:extLst>
      <p:ext uri="{BB962C8B-B14F-4D97-AF65-F5344CB8AC3E}">
        <p14:creationId xmlns:p14="http://schemas.microsoft.com/office/powerpoint/2010/main" val="2751644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generic">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1E9113-B865-6C43-B315-019204FFC076}"/>
              </a:ext>
            </a:extLst>
          </p:cNvPr>
          <p:cNvPicPr>
            <a:picLocks noChangeAspect="1"/>
          </p:cNvPicPr>
          <p:nvPr/>
        </p:nvPicPr>
        <p:blipFill>
          <a:blip r:embed="rId2"/>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5AABF5DE-6E14-4E44-A75E-20ABDC1C41F6}"/>
              </a:ext>
            </a:extLst>
          </p:cNvPr>
          <p:cNvPicPr>
            <a:picLocks noChangeAspect="1"/>
          </p:cNvPicPr>
          <p:nvPr/>
        </p:nvPicPr>
        <p:blipFill>
          <a:blip r:embed="rId3"/>
          <a:stretch>
            <a:fillRect/>
          </a:stretch>
        </p:blipFill>
        <p:spPr>
          <a:xfrm>
            <a:off x="8466" y="0"/>
            <a:ext cx="4402667" cy="6858000"/>
          </a:xfrm>
          <a:prstGeom prst="rect">
            <a:avLst/>
          </a:prstGeom>
        </p:spPr>
      </p:pic>
      <p:pic>
        <p:nvPicPr>
          <p:cNvPr id="8" name="Picture 7">
            <a:extLst>
              <a:ext uri="{FF2B5EF4-FFF2-40B4-BE49-F238E27FC236}">
                <a16:creationId xmlns:a16="http://schemas.microsoft.com/office/drawing/2014/main" id="{DF3D7638-D4B5-4D41-ABAD-3772A8AFEFDF}"/>
              </a:ext>
            </a:extLst>
          </p:cNvPr>
          <p:cNvPicPr>
            <a:picLocks noChangeAspect="1"/>
          </p:cNvPicPr>
          <p:nvPr/>
        </p:nvPicPr>
        <p:blipFill>
          <a:blip r:embed="rId4"/>
          <a:stretch>
            <a:fillRect/>
          </a:stretch>
        </p:blipFill>
        <p:spPr>
          <a:xfrm>
            <a:off x="395415" y="396064"/>
            <a:ext cx="1524000" cy="640080"/>
          </a:xfrm>
          <a:prstGeom prst="rect">
            <a:avLst/>
          </a:prstGeom>
        </p:spPr>
      </p:pic>
      <p:sp>
        <p:nvSpPr>
          <p:cNvPr id="2" name="Title 1">
            <a:extLst>
              <a:ext uri="{FF2B5EF4-FFF2-40B4-BE49-F238E27FC236}">
                <a16:creationId xmlns:a16="http://schemas.microsoft.com/office/drawing/2014/main" id="{403DA0CF-1283-2C49-BE98-195EE4096C50}"/>
              </a:ext>
            </a:extLst>
          </p:cNvPr>
          <p:cNvSpPr>
            <a:spLocks noGrp="1"/>
          </p:cNvSpPr>
          <p:nvPr>
            <p:ph type="ctrTitle"/>
          </p:nvPr>
        </p:nvSpPr>
        <p:spPr>
          <a:xfrm>
            <a:off x="395415" y="2054831"/>
            <a:ext cx="3433119" cy="2291138"/>
          </a:xfrm>
          <a:prstGeom prst="rect">
            <a:avLst/>
          </a:prstGeom>
        </p:spPr>
        <p:txBody>
          <a:bodyPr lIns="0" tIns="0" rIns="0" bIns="0" anchor="t"/>
          <a:lstStyle>
            <a:lvl1pPr algn="l">
              <a:defRPr sz="3000" b="0" i="0">
                <a:latin typeface="Arial Nova" panose="020B0504020202020204" pitchFamily="34" charset="0"/>
                <a:cs typeface="Arial" panose="020B0604020202020204" pitchFamily="34" charset="0"/>
              </a:defRPr>
            </a:lvl1pPr>
          </a:lstStyle>
          <a:p>
            <a:r>
              <a:rPr lang="en-US"/>
              <a:t>Click to edit Master title style</a:t>
            </a:r>
          </a:p>
        </p:txBody>
      </p:sp>
      <p:sp>
        <p:nvSpPr>
          <p:cNvPr id="4" name="Date Placeholder 3">
            <a:extLst>
              <a:ext uri="{FF2B5EF4-FFF2-40B4-BE49-F238E27FC236}">
                <a16:creationId xmlns:a16="http://schemas.microsoft.com/office/drawing/2014/main" id="{BE3F3BE6-6EDF-B44F-B460-9017E2887531}"/>
              </a:ext>
            </a:extLst>
          </p:cNvPr>
          <p:cNvSpPr>
            <a:spLocks noGrp="1"/>
          </p:cNvSpPr>
          <p:nvPr>
            <p:ph type="dt" sz="half" idx="10"/>
          </p:nvPr>
        </p:nvSpPr>
        <p:spPr>
          <a:xfrm>
            <a:off x="381000" y="6461936"/>
            <a:ext cx="2743200" cy="365125"/>
          </a:xfrm>
        </p:spPr>
        <p:txBody>
          <a:bodyPr/>
          <a:lstStyle>
            <a:lvl1pPr>
              <a:defRPr>
                <a:solidFill>
                  <a:schemeClr val="bg1">
                    <a:lumMod val="75000"/>
                  </a:schemeClr>
                </a:solidFill>
              </a:defRPr>
            </a:lvl1pPr>
          </a:lstStyle>
          <a:p>
            <a:pPr defTabSz="609576"/>
            <a:fld id="{364D4F4B-B04B-1843-8987-8081CC710B16}" type="datetime1">
              <a:rPr lang="en-US" smtClean="0">
                <a:solidFill>
                  <a:srgbClr val="000000">
                    <a:lumMod val="65000"/>
                    <a:lumOff val="35000"/>
                  </a:srgbClr>
                </a:solidFill>
              </a:rPr>
              <a:pPr defTabSz="609576"/>
              <a:t>6/15/23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6AA42435-C530-DE44-A143-0C772F89FE54}"/>
              </a:ext>
            </a:extLst>
          </p:cNvPr>
          <p:cNvSpPr>
            <a:spLocks noGrp="1"/>
          </p:cNvSpPr>
          <p:nvPr>
            <p:ph type="ftr" sz="quarter" idx="11"/>
          </p:nvPr>
        </p:nvSpPr>
        <p:spPr>
          <a:xfrm>
            <a:off x="4411134" y="6461936"/>
            <a:ext cx="6854274" cy="365125"/>
          </a:xfrm>
        </p:spPr>
        <p:txBody>
          <a:bodyPr/>
          <a:lstStyle>
            <a:lvl1pPr algn="l">
              <a:defRPr>
                <a:solidFill>
                  <a:schemeClr val="tx1">
                    <a:lumMod val="50000"/>
                    <a:lumOff val="50000"/>
                  </a:schemeClr>
                </a:solidFill>
              </a:defRPr>
            </a:lvl1p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1B660E73-E7AC-2244-AE48-C5A93A6E0CAD}"/>
              </a:ext>
            </a:extLst>
          </p:cNvPr>
          <p:cNvSpPr>
            <a:spLocks noGrp="1"/>
          </p:cNvSpPr>
          <p:nvPr>
            <p:ph type="sldNum" sz="quarter" idx="12"/>
          </p:nvPr>
        </p:nvSpPr>
        <p:spPr>
          <a:xfrm>
            <a:off x="11443271" y="6461936"/>
            <a:ext cx="735458" cy="365125"/>
          </a:xfrm>
        </p:spPr>
        <p:txBody>
          <a:bodyPr/>
          <a:lstStyle>
            <a:lvl1pPr>
              <a:defRPr>
                <a:solidFill>
                  <a:schemeClr val="tx1">
                    <a:lumMod val="50000"/>
                    <a:lumOff val="50000"/>
                  </a:schemeClr>
                </a:solidFill>
              </a:defRPr>
            </a:lvl1p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11" name="Text Placeholder 10">
            <a:extLst>
              <a:ext uri="{FF2B5EF4-FFF2-40B4-BE49-F238E27FC236}">
                <a16:creationId xmlns:a16="http://schemas.microsoft.com/office/drawing/2014/main" id="{2400438F-779F-354C-B7B9-7570713200B1}"/>
              </a:ext>
            </a:extLst>
          </p:cNvPr>
          <p:cNvSpPr>
            <a:spLocks noGrp="1"/>
          </p:cNvSpPr>
          <p:nvPr>
            <p:ph type="body" sz="quarter" idx="13" hasCustomPrompt="1"/>
          </p:nvPr>
        </p:nvSpPr>
        <p:spPr>
          <a:xfrm>
            <a:off x="381000" y="4581526"/>
            <a:ext cx="3448050" cy="275986"/>
          </a:xfrm>
          <a:prstGeom prst="rect">
            <a:avLst/>
          </a:prstGeom>
        </p:spPr>
        <p:txBody>
          <a:bodyPr lIns="0" tIns="0" rIns="0" bIns="0"/>
          <a:lstStyle>
            <a:lvl1pPr>
              <a:buFontTx/>
              <a:buNone/>
              <a:defRPr sz="2000" b="0" i="0">
                <a:solidFill>
                  <a:schemeClr val="bg1"/>
                </a:solidFill>
                <a:latin typeface="Arial Nova" panose="020B0504020202020204" pitchFamily="34" charset="0"/>
              </a:defRPr>
            </a:lvl1pPr>
          </a:lstStyle>
          <a:p>
            <a:pPr lvl="0"/>
            <a:r>
              <a:rPr lang="en-US"/>
              <a:t>Presenter name</a:t>
            </a:r>
          </a:p>
        </p:txBody>
      </p:sp>
      <p:sp>
        <p:nvSpPr>
          <p:cNvPr id="12" name="Text Placeholder 10">
            <a:extLst>
              <a:ext uri="{FF2B5EF4-FFF2-40B4-BE49-F238E27FC236}">
                <a16:creationId xmlns:a16="http://schemas.microsoft.com/office/drawing/2014/main" id="{356E3B4D-AA4D-2C44-941A-925F9355968A}"/>
              </a:ext>
            </a:extLst>
          </p:cNvPr>
          <p:cNvSpPr>
            <a:spLocks noGrp="1"/>
          </p:cNvSpPr>
          <p:nvPr>
            <p:ph type="body" sz="quarter" idx="14" hasCustomPrompt="1"/>
          </p:nvPr>
        </p:nvSpPr>
        <p:spPr>
          <a:xfrm>
            <a:off x="381000" y="4912825"/>
            <a:ext cx="3448050" cy="275986"/>
          </a:xfrm>
          <a:prstGeom prst="rect">
            <a:avLst/>
          </a:prstGeom>
        </p:spPr>
        <p:txBody>
          <a:bodyPr lIns="0" tIns="0" rIns="0" bIns="0"/>
          <a:lstStyle>
            <a:lvl1pPr>
              <a:buNone/>
              <a:defRPr sz="2000" b="0" i="0">
                <a:solidFill>
                  <a:schemeClr val="bg1"/>
                </a:solidFill>
                <a:latin typeface="Arial Nova" panose="020B0504020202020204" pitchFamily="34" charset="0"/>
              </a:defRPr>
            </a:lvl1pPr>
          </a:lstStyle>
          <a:p>
            <a:pPr lvl="0"/>
            <a:r>
              <a:rPr lang="en-US"/>
              <a:t>Presenter title</a:t>
            </a:r>
          </a:p>
        </p:txBody>
      </p:sp>
    </p:spTree>
    <p:extLst>
      <p:ext uri="{BB962C8B-B14F-4D97-AF65-F5344CB8AC3E}">
        <p14:creationId xmlns:p14="http://schemas.microsoft.com/office/powerpoint/2010/main" val="3656848026"/>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pos="240">
          <p15:clr>
            <a:srgbClr val="FBAE40"/>
          </p15:clr>
        </p15:guide>
        <p15:guide id="4" orient="horz" pos="2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A785-2E79-FC4B-B961-3AC1CED7CB72}"/>
              </a:ext>
            </a:extLst>
          </p:cNvPr>
          <p:cNvSpPr>
            <a:spLocks noGrp="1"/>
          </p:cNvSpPr>
          <p:nvPr>
            <p:ph type="title"/>
          </p:nvPr>
        </p:nvSpPr>
        <p:spPr>
          <a:xfrm>
            <a:off x="395415" y="678094"/>
            <a:ext cx="2421527" cy="5455578"/>
          </a:xfrm>
          <a:prstGeom prst="rect">
            <a:avLst/>
          </a:prstGeom>
        </p:spPr>
        <p:txBody>
          <a:bodyPr vert="horz" lIns="0" tIns="0" rIns="0" bIns="0" rtlCol="0" anchor="ctr">
            <a:normAutofit/>
          </a:bodyPr>
          <a:lstStyle>
            <a:lvl1pPr>
              <a:defRPr lang="en-US" b="0" i="0" dirty="0"/>
            </a:lvl1pPr>
          </a:lstStyle>
          <a:p>
            <a:pPr lvl="0"/>
            <a:r>
              <a:rPr lang="en-US"/>
              <a:t>Click to edit Master title style</a:t>
            </a:r>
          </a:p>
        </p:txBody>
      </p:sp>
      <p:sp>
        <p:nvSpPr>
          <p:cNvPr id="3" name="Content Placeholder 2">
            <a:extLst>
              <a:ext uri="{FF2B5EF4-FFF2-40B4-BE49-F238E27FC236}">
                <a16:creationId xmlns:a16="http://schemas.microsoft.com/office/drawing/2014/main" id="{D794A9E1-7DF5-4D4D-BA75-8B697E01FD7F}"/>
              </a:ext>
            </a:extLst>
          </p:cNvPr>
          <p:cNvSpPr>
            <a:spLocks noGrp="1"/>
          </p:cNvSpPr>
          <p:nvPr>
            <p:ph idx="1"/>
          </p:nvPr>
        </p:nvSpPr>
        <p:spPr>
          <a:xfrm>
            <a:off x="3333136" y="678094"/>
            <a:ext cx="8463450" cy="5455578"/>
          </a:xfrm>
          <a:prstGeom prst="rect">
            <a:avLst/>
          </a:prstGeom>
        </p:spPr>
        <p:txBody>
          <a:bodyPr lIns="0" tIns="0" rIns="0" bIns="0"/>
          <a:lstStyle>
            <a:lvl1pPr>
              <a:buClr>
                <a:schemeClr val="accent1"/>
              </a:buClr>
              <a:buFont typeface="Wingdings" pitchFamily="2" charset="2"/>
              <a:buChar char="§"/>
              <a:defRPr sz="2400" b="0" i="0">
                <a:solidFill>
                  <a:schemeClr val="tx2"/>
                </a:solidFill>
                <a:latin typeface="Arial Nova" panose="020B0504020202020204" pitchFamily="34" charset="0"/>
              </a:defRPr>
            </a:lvl1pPr>
            <a:lvl2pPr>
              <a:buClr>
                <a:schemeClr val="accent1"/>
              </a:buClr>
              <a:defRPr sz="2000" b="0" i="0">
                <a:solidFill>
                  <a:schemeClr val="tx2"/>
                </a:solidFill>
                <a:latin typeface="Arial Nova" panose="020B0504020202020204" pitchFamily="34" charset="0"/>
              </a:defRPr>
            </a:lvl2pPr>
            <a:lvl3pPr>
              <a:defRPr b="0" i="0">
                <a:latin typeface="Arial Nova" panose="020B0504020202020204" pitchFamily="34" charset="0"/>
              </a:defRPr>
            </a:lvl3pPr>
            <a:lvl4pPr>
              <a:defRPr b="0" i="0">
                <a:latin typeface="Arial Nova" panose="020B0504020202020204" pitchFamily="34" charset="0"/>
              </a:defRPr>
            </a:lvl4pPr>
            <a:lvl5pPr>
              <a:defRPr b="0" i="0">
                <a:latin typeface="Arial Nova" panose="020B0504020202020204" pitchFamily="34" charset="0"/>
              </a:defRPr>
            </a:lvl5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94E6947A-05D4-434E-9360-BD64776A3C48}"/>
              </a:ext>
            </a:extLst>
          </p:cNvPr>
          <p:cNvSpPr>
            <a:spLocks noGrp="1"/>
          </p:cNvSpPr>
          <p:nvPr>
            <p:ph type="dt" sz="half" idx="10"/>
          </p:nvPr>
        </p:nvSpPr>
        <p:spPr/>
        <p:txBody>
          <a:bodyPr/>
          <a:lstStyle/>
          <a:p>
            <a:pPr defTabSz="609576"/>
            <a:fld id="{364D4F4B-B04B-1843-8987-8081CC710B16}" type="datetime1">
              <a:rPr lang="en-US" smtClean="0">
                <a:solidFill>
                  <a:srgbClr val="000000">
                    <a:lumMod val="65000"/>
                    <a:lumOff val="35000"/>
                  </a:srgbClr>
                </a:solidFill>
              </a:rPr>
              <a:pPr defTabSz="609576"/>
              <a:t>6/15/23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0F9C20A5-E940-B44F-88D7-12DA3B771F96}"/>
              </a:ext>
            </a:extLst>
          </p:cNvPr>
          <p:cNvSpPr>
            <a:spLocks noGrp="1"/>
          </p:cNvSpPr>
          <p:nvPr>
            <p:ph type="ftr" sz="quarter" idx="11"/>
          </p:nvPr>
        </p:nvSpPr>
        <p:spPr/>
        <p:txBody>
          <a:body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26909933-049A-E943-A1C4-4EB4E5F2D643}"/>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Tree>
    <p:extLst>
      <p:ext uri="{BB962C8B-B14F-4D97-AF65-F5344CB8AC3E}">
        <p14:creationId xmlns:p14="http://schemas.microsoft.com/office/powerpoint/2010/main" val="39286513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t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A785-2E79-FC4B-B961-3AC1CED7CB72}"/>
              </a:ext>
            </a:extLst>
          </p:cNvPr>
          <p:cNvSpPr>
            <a:spLocks noGrp="1"/>
          </p:cNvSpPr>
          <p:nvPr>
            <p:ph type="title"/>
          </p:nvPr>
        </p:nvSpPr>
        <p:spPr>
          <a:xfrm>
            <a:off x="395415" y="678094"/>
            <a:ext cx="2421527" cy="5486732"/>
          </a:xfrm>
          <a:prstGeom prst="rect">
            <a:avLst/>
          </a:prstGeom>
        </p:spPr>
        <p:txBody>
          <a:bodyPr vert="horz" lIns="0" tIns="0" rIns="0" bIns="0" rtlCol="0" anchor="ctr">
            <a:normAutofit/>
          </a:bodyPr>
          <a:lstStyle>
            <a:lvl1pPr>
              <a:defRPr lang="en-US" b="0" i="0" dirty="0"/>
            </a:lvl1pPr>
          </a:lstStyle>
          <a:p>
            <a:pPr lvl="0"/>
            <a:r>
              <a:rPr lang="en-US"/>
              <a:t>Click to edit Master title style</a:t>
            </a:r>
          </a:p>
        </p:txBody>
      </p:sp>
      <p:sp>
        <p:nvSpPr>
          <p:cNvPr id="3" name="Content Placeholder 2">
            <a:extLst>
              <a:ext uri="{FF2B5EF4-FFF2-40B4-BE49-F238E27FC236}">
                <a16:creationId xmlns:a16="http://schemas.microsoft.com/office/drawing/2014/main" id="{D794A9E1-7DF5-4D4D-BA75-8B697E01FD7F}"/>
              </a:ext>
            </a:extLst>
          </p:cNvPr>
          <p:cNvSpPr>
            <a:spLocks noGrp="1"/>
          </p:cNvSpPr>
          <p:nvPr>
            <p:ph idx="1"/>
          </p:nvPr>
        </p:nvSpPr>
        <p:spPr>
          <a:xfrm>
            <a:off x="3333135" y="1541122"/>
            <a:ext cx="8463450" cy="4623703"/>
          </a:xfrm>
          <a:prstGeom prst="rect">
            <a:avLst/>
          </a:prstGeom>
        </p:spPr>
        <p:txBody>
          <a:bodyPr lIns="0" tIns="0" rIns="0" bIns="0"/>
          <a:lstStyle>
            <a:lvl1pPr algn="l">
              <a:buClr>
                <a:schemeClr val="accent1"/>
              </a:buClr>
              <a:buFont typeface="Wingdings" pitchFamily="2" charset="2"/>
              <a:buChar char="§"/>
              <a:defRPr sz="2400" b="0" i="0">
                <a:solidFill>
                  <a:schemeClr val="tx2"/>
                </a:solidFill>
                <a:latin typeface="Arial Nova" panose="020B0504020202020204" pitchFamily="34" charset="0"/>
              </a:defRPr>
            </a:lvl1pPr>
            <a:lvl2pPr>
              <a:buClr>
                <a:schemeClr val="accent1"/>
              </a:buClr>
              <a:defRPr sz="2000" b="0" i="0">
                <a:solidFill>
                  <a:schemeClr val="tx2"/>
                </a:solidFill>
                <a:latin typeface="Arial Nova" panose="020B0504020202020204" pitchFamily="34" charset="0"/>
              </a:defRPr>
            </a:lvl2pPr>
            <a:lvl3pPr>
              <a:defRPr b="0" i="0">
                <a:latin typeface="Arial Nova" panose="020B0504020202020204" pitchFamily="34" charset="0"/>
              </a:defRPr>
            </a:lvl3pPr>
            <a:lvl4pPr>
              <a:defRPr b="0" i="0">
                <a:latin typeface="Arial Nova" panose="020B0504020202020204" pitchFamily="34" charset="0"/>
              </a:defRPr>
            </a:lvl4pPr>
            <a:lvl5pPr>
              <a:defRPr b="0" i="0">
                <a:latin typeface="Arial Nova" panose="020B0504020202020204" pitchFamily="34" charset="0"/>
              </a:defRPr>
            </a:lvl5pPr>
          </a:lstStyle>
          <a:p>
            <a:pPr lvl="0"/>
            <a:r>
              <a:rPr lang="en-US"/>
              <a:t>Click to edit Master text styles</a:t>
            </a:r>
          </a:p>
        </p:txBody>
      </p:sp>
      <p:sp>
        <p:nvSpPr>
          <p:cNvPr id="4" name="Date Placeholder 3">
            <a:extLst>
              <a:ext uri="{FF2B5EF4-FFF2-40B4-BE49-F238E27FC236}">
                <a16:creationId xmlns:a16="http://schemas.microsoft.com/office/drawing/2014/main" id="{94E6947A-05D4-434E-9360-BD64776A3C48}"/>
              </a:ext>
            </a:extLst>
          </p:cNvPr>
          <p:cNvSpPr>
            <a:spLocks noGrp="1"/>
          </p:cNvSpPr>
          <p:nvPr>
            <p:ph type="dt" sz="half" idx="10"/>
          </p:nvPr>
        </p:nvSpPr>
        <p:spPr/>
        <p:txBody>
          <a:bodyPr/>
          <a:lstStyle/>
          <a:p>
            <a:pPr defTabSz="609576"/>
            <a:fld id="{364D4F4B-B04B-1843-8987-8081CC710B16}" type="datetime1">
              <a:rPr lang="en-US" smtClean="0">
                <a:solidFill>
                  <a:srgbClr val="000000">
                    <a:lumMod val="65000"/>
                    <a:lumOff val="35000"/>
                  </a:srgbClr>
                </a:solidFill>
              </a:rPr>
              <a:pPr defTabSz="609576"/>
              <a:t>6/15/23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0F9C20A5-E940-B44F-88D7-12DA3B771F96}"/>
              </a:ext>
            </a:extLst>
          </p:cNvPr>
          <p:cNvSpPr>
            <a:spLocks noGrp="1"/>
          </p:cNvSpPr>
          <p:nvPr>
            <p:ph type="ftr" sz="quarter" idx="11"/>
          </p:nvPr>
        </p:nvSpPr>
        <p:spPr>
          <a:xfrm>
            <a:off x="3333134" y="6492875"/>
            <a:ext cx="7785969" cy="365125"/>
          </a:xfrm>
        </p:spPr>
        <p:txBody>
          <a:body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26909933-049A-E943-A1C4-4EB4E5F2D643}"/>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8" name="Text Placeholder 7">
            <a:extLst>
              <a:ext uri="{FF2B5EF4-FFF2-40B4-BE49-F238E27FC236}">
                <a16:creationId xmlns:a16="http://schemas.microsoft.com/office/drawing/2014/main" id="{59825AD6-7F05-7A4E-9B0D-C252948D95D1}"/>
              </a:ext>
            </a:extLst>
          </p:cNvPr>
          <p:cNvSpPr>
            <a:spLocks noGrp="1"/>
          </p:cNvSpPr>
          <p:nvPr>
            <p:ph type="body" sz="quarter" idx="13"/>
          </p:nvPr>
        </p:nvSpPr>
        <p:spPr>
          <a:xfrm>
            <a:off x="3333134" y="678094"/>
            <a:ext cx="8463579" cy="688369"/>
          </a:xfrm>
          <a:prstGeom prst="rect">
            <a:avLst/>
          </a:prstGeom>
        </p:spPr>
        <p:txBody>
          <a:bodyPr lIns="0" tIns="0" rIns="0" bIns="0"/>
          <a:lstStyle>
            <a:lvl1pPr>
              <a:defRPr lang="en-US" sz="2400" b="0" i="0" dirty="0" smtClean="0">
                <a:solidFill>
                  <a:schemeClr val="accent1"/>
                </a:solidFill>
                <a:latin typeface="Arial Nova" panose="020B0504020202020204" pitchFamily="34" charset="0"/>
              </a:defRPr>
            </a:lvl1pPr>
            <a:lvl2pPr>
              <a:buNone/>
              <a:defRPr lang="en-US" sz="2000" b="0" i="0" dirty="0" smtClean="0">
                <a:solidFill>
                  <a:schemeClr val="tx2"/>
                </a:solidFill>
                <a:latin typeface="Arial Nova" panose="020B0504020202020204" pitchFamily="34" charset="0"/>
              </a:defRPr>
            </a:lvl2pPr>
            <a:lvl3pPr>
              <a:defRPr lang="en-US" b="0" i="0" dirty="0" smtClean="0">
                <a:latin typeface="Arial Nova" panose="020B0504020202020204" pitchFamily="34" charset="0"/>
              </a:defRPr>
            </a:lvl3pPr>
            <a:lvl4pPr>
              <a:defRPr lang="en-US" b="0" i="0" dirty="0" smtClean="0">
                <a:latin typeface="Arial Nova" panose="020B0504020202020204" pitchFamily="34" charset="0"/>
              </a:defRPr>
            </a:lvl4pPr>
            <a:lvl5pPr>
              <a:defRPr lang="en-US" b="0" i="0" dirty="0">
                <a:latin typeface="Arial Nova" panose="020B0504020202020204" pitchFamily="34" charset="0"/>
              </a:defRPr>
            </a:lvl5pPr>
          </a:lstStyle>
          <a:p>
            <a:pPr lvl="0">
              <a:buClr>
                <a:schemeClr val="accent1"/>
              </a:buClr>
              <a:buFontTx/>
              <a:buNone/>
            </a:pPr>
            <a:r>
              <a:rPr lang="en-US"/>
              <a:t>Click to edit Master text styles</a:t>
            </a:r>
          </a:p>
        </p:txBody>
      </p:sp>
    </p:spTree>
    <p:extLst>
      <p:ext uri="{BB962C8B-B14F-4D97-AF65-F5344CB8AC3E}">
        <p14:creationId xmlns:p14="http://schemas.microsoft.com/office/powerpoint/2010/main" val="38801878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1D9A9-CAFD-094D-882E-677AC1FB5FDB}"/>
              </a:ext>
            </a:extLst>
          </p:cNvPr>
          <p:cNvSpPr>
            <a:spLocks noGrp="1"/>
          </p:cNvSpPr>
          <p:nvPr>
            <p:ph type="dt" sz="half" idx="10"/>
          </p:nvPr>
        </p:nvSpPr>
        <p:spPr/>
        <p:txBody>
          <a:bodyPr/>
          <a:lstStyle/>
          <a:p>
            <a:pPr defTabSz="609576"/>
            <a:fld id="{364D4F4B-B04B-1843-8987-8081CC710B16}" type="datetime1">
              <a:rPr lang="en-US" smtClean="0">
                <a:solidFill>
                  <a:srgbClr val="000000">
                    <a:lumMod val="65000"/>
                    <a:lumOff val="35000"/>
                  </a:srgbClr>
                </a:solidFill>
              </a:rPr>
              <a:pPr defTabSz="609576"/>
              <a:t>6/15/23</a:t>
            </a:fld>
            <a:endParaRPr lang="en-US">
              <a:solidFill>
                <a:srgbClr val="000000">
                  <a:lumMod val="65000"/>
                  <a:lumOff val="35000"/>
                </a:srgbClr>
              </a:solidFill>
            </a:endParaRPr>
          </a:p>
        </p:txBody>
      </p:sp>
      <p:sp>
        <p:nvSpPr>
          <p:cNvPr id="3" name="Footer Placeholder 2">
            <a:extLst>
              <a:ext uri="{FF2B5EF4-FFF2-40B4-BE49-F238E27FC236}">
                <a16:creationId xmlns:a16="http://schemas.microsoft.com/office/drawing/2014/main" id="{A4836E7F-74F2-2045-AF7A-6C1DD443B3A6}"/>
              </a:ext>
            </a:extLst>
          </p:cNvPr>
          <p:cNvSpPr>
            <a:spLocks noGrp="1"/>
          </p:cNvSpPr>
          <p:nvPr>
            <p:ph type="ftr" sz="quarter" idx="11"/>
          </p:nvPr>
        </p:nvSpPr>
        <p:spPr/>
        <p:txBody>
          <a:bodyPr/>
          <a:lstStyle/>
          <a:p>
            <a:pPr defTabSz="609576"/>
            <a:endParaRPr lang="en-US">
              <a:solidFill>
                <a:srgbClr val="000000">
                  <a:lumMod val="65000"/>
                  <a:lumOff val="35000"/>
                </a:srgbClr>
              </a:solidFill>
            </a:endParaRPr>
          </a:p>
        </p:txBody>
      </p:sp>
      <p:sp>
        <p:nvSpPr>
          <p:cNvPr id="4" name="Slide Number Placeholder 3">
            <a:extLst>
              <a:ext uri="{FF2B5EF4-FFF2-40B4-BE49-F238E27FC236}">
                <a16:creationId xmlns:a16="http://schemas.microsoft.com/office/drawing/2014/main" id="{C7FB9725-E6FB-364C-8A67-BAE16370A7E4}"/>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5" name="Title 1">
            <a:extLst>
              <a:ext uri="{FF2B5EF4-FFF2-40B4-BE49-F238E27FC236}">
                <a16:creationId xmlns:a16="http://schemas.microsoft.com/office/drawing/2014/main" id="{4C08311E-BA14-5144-9DED-5C1E4E60423F}"/>
              </a:ext>
            </a:extLst>
          </p:cNvPr>
          <p:cNvSpPr>
            <a:spLocks noGrp="1"/>
          </p:cNvSpPr>
          <p:nvPr>
            <p:ph type="title"/>
          </p:nvPr>
        </p:nvSpPr>
        <p:spPr>
          <a:xfrm>
            <a:off x="395415" y="678094"/>
            <a:ext cx="2421527" cy="5486732"/>
          </a:xfrm>
          <a:prstGeom prst="rect">
            <a:avLst/>
          </a:prstGeom>
        </p:spPr>
        <p:txBody>
          <a:bodyPr vert="horz" lIns="0" tIns="0" rIns="0" bIns="0" rtlCol="0" anchor="ctr">
            <a:normAutofit/>
          </a:bodyPr>
          <a:lstStyle>
            <a:lvl1pPr>
              <a:defRPr lang="en-US" b="0" i="0" dirty="0"/>
            </a:lvl1pPr>
          </a:lstStyle>
          <a:p>
            <a:pPr lvl="0"/>
            <a:r>
              <a:rPr lang="en-US"/>
              <a:t>Click to edit Master title style</a:t>
            </a:r>
          </a:p>
        </p:txBody>
      </p:sp>
    </p:spTree>
    <p:extLst>
      <p:ext uri="{BB962C8B-B14F-4D97-AF65-F5344CB8AC3E}">
        <p14:creationId xmlns:p14="http://schemas.microsoft.com/office/powerpoint/2010/main" val="37045623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headin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EF76FE-4A26-6442-B03F-7CB0E1251931}"/>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A57AAD2-1DD8-274B-B5A4-D9A96C5C5483}"/>
              </a:ext>
            </a:extLst>
          </p:cNvPr>
          <p:cNvSpPr/>
          <p:nvPr/>
        </p:nvSpPr>
        <p:spPr>
          <a:xfrm>
            <a:off x="0" y="0"/>
            <a:ext cx="4370494" cy="6858000"/>
          </a:xfrm>
          <a:custGeom>
            <a:avLst/>
            <a:gdLst>
              <a:gd name="connsiteX0" fmla="*/ 0 w 4004734"/>
              <a:gd name="connsiteY0" fmla="*/ 0 h 6858000"/>
              <a:gd name="connsiteX1" fmla="*/ 4004734 w 4004734"/>
              <a:gd name="connsiteY1" fmla="*/ 0 h 6858000"/>
              <a:gd name="connsiteX2" fmla="*/ 4004734 w 4004734"/>
              <a:gd name="connsiteY2" fmla="*/ 6858000 h 6858000"/>
              <a:gd name="connsiteX3" fmla="*/ 0 w 4004734"/>
              <a:gd name="connsiteY3" fmla="*/ 6858000 h 6858000"/>
              <a:gd name="connsiteX4" fmla="*/ 0 w 4004734"/>
              <a:gd name="connsiteY4" fmla="*/ 0 h 6858000"/>
              <a:gd name="connsiteX0" fmla="*/ 0 w 4004734"/>
              <a:gd name="connsiteY0" fmla="*/ 0 h 6858000"/>
              <a:gd name="connsiteX1" fmla="*/ 4004734 w 4004734"/>
              <a:gd name="connsiteY1" fmla="*/ 0 h 6858000"/>
              <a:gd name="connsiteX2" fmla="*/ 3283374 w 4004734"/>
              <a:gd name="connsiteY2" fmla="*/ 6817360 h 6858000"/>
              <a:gd name="connsiteX3" fmla="*/ 0 w 4004734"/>
              <a:gd name="connsiteY3" fmla="*/ 6858000 h 6858000"/>
              <a:gd name="connsiteX4" fmla="*/ 0 w 4004734"/>
              <a:gd name="connsiteY4" fmla="*/ 0 h 6858000"/>
              <a:gd name="connsiteX0" fmla="*/ 0 w 4004734"/>
              <a:gd name="connsiteY0" fmla="*/ 0 h 6858000"/>
              <a:gd name="connsiteX1" fmla="*/ 4004734 w 4004734"/>
              <a:gd name="connsiteY1" fmla="*/ 0 h 6858000"/>
              <a:gd name="connsiteX2" fmla="*/ 3913294 w 4004734"/>
              <a:gd name="connsiteY2" fmla="*/ 6858000 h 6858000"/>
              <a:gd name="connsiteX3" fmla="*/ 0 w 4004734"/>
              <a:gd name="connsiteY3" fmla="*/ 6858000 h 6858000"/>
              <a:gd name="connsiteX4" fmla="*/ 0 w 4004734"/>
              <a:gd name="connsiteY4" fmla="*/ 0 h 6858000"/>
              <a:gd name="connsiteX0" fmla="*/ 0 w 4004734"/>
              <a:gd name="connsiteY0" fmla="*/ 0 h 6858000"/>
              <a:gd name="connsiteX1" fmla="*/ 4004734 w 4004734"/>
              <a:gd name="connsiteY1" fmla="*/ 0 h 6858000"/>
              <a:gd name="connsiteX2" fmla="*/ 3903134 w 4004734"/>
              <a:gd name="connsiteY2" fmla="*/ 5608320 h 6858000"/>
              <a:gd name="connsiteX3" fmla="*/ 3913294 w 4004734"/>
              <a:gd name="connsiteY3" fmla="*/ 6858000 h 6858000"/>
              <a:gd name="connsiteX4" fmla="*/ 0 w 4004734"/>
              <a:gd name="connsiteY4" fmla="*/ 6858000 h 6858000"/>
              <a:gd name="connsiteX5" fmla="*/ 0 w 4004734"/>
              <a:gd name="connsiteY5" fmla="*/ 0 h 6858000"/>
              <a:gd name="connsiteX0" fmla="*/ 0 w 4370512"/>
              <a:gd name="connsiteY0" fmla="*/ 0 h 6858000"/>
              <a:gd name="connsiteX1" fmla="*/ 4004734 w 4370512"/>
              <a:gd name="connsiteY1" fmla="*/ 0 h 6858000"/>
              <a:gd name="connsiteX2" fmla="*/ 4370494 w 4370512"/>
              <a:gd name="connsiteY2" fmla="*/ 4958080 h 6858000"/>
              <a:gd name="connsiteX3" fmla="*/ 3913294 w 4370512"/>
              <a:gd name="connsiteY3" fmla="*/ 6858000 h 6858000"/>
              <a:gd name="connsiteX4" fmla="*/ 0 w 4370512"/>
              <a:gd name="connsiteY4" fmla="*/ 6858000 h 6858000"/>
              <a:gd name="connsiteX5" fmla="*/ 0 w 4370512"/>
              <a:gd name="connsiteY5" fmla="*/ 0 h 6858000"/>
              <a:gd name="connsiteX0" fmla="*/ 0 w 4370494"/>
              <a:gd name="connsiteY0" fmla="*/ 0 h 6858000"/>
              <a:gd name="connsiteX1" fmla="*/ 4004734 w 4370494"/>
              <a:gd name="connsiteY1" fmla="*/ 0 h 6858000"/>
              <a:gd name="connsiteX2" fmla="*/ 4370494 w 4370494"/>
              <a:gd name="connsiteY2" fmla="*/ 4958080 h 6858000"/>
              <a:gd name="connsiteX3" fmla="*/ 3913294 w 4370494"/>
              <a:gd name="connsiteY3" fmla="*/ 6858000 h 6858000"/>
              <a:gd name="connsiteX4" fmla="*/ 0 w 4370494"/>
              <a:gd name="connsiteY4" fmla="*/ 6858000 h 6858000"/>
              <a:gd name="connsiteX5" fmla="*/ 0 w 4370494"/>
              <a:gd name="connsiteY5" fmla="*/ 0 h 6858000"/>
              <a:gd name="connsiteX0" fmla="*/ 0 w 4370494"/>
              <a:gd name="connsiteY0" fmla="*/ 0 h 6858000"/>
              <a:gd name="connsiteX1" fmla="*/ 4004734 w 4370494"/>
              <a:gd name="connsiteY1" fmla="*/ 0 h 6858000"/>
              <a:gd name="connsiteX2" fmla="*/ 4370494 w 4370494"/>
              <a:gd name="connsiteY2" fmla="*/ 4958080 h 6858000"/>
              <a:gd name="connsiteX3" fmla="*/ 3913294 w 4370494"/>
              <a:gd name="connsiteY3" fmla="*/ 6858000 h 6858000"/>
              <a:gd name="connsiteX4" fmla="*/ 0 w 4370494"/>
              <a:gd name="connsiteY4" fmla="*/ 6858000 h 6858000"/>
              <a:gd name="connsiteX5" fmla="*/ 0 w 4370494"/>
              <a:gd name="connsiteY5" fmla="*/ 0 h 6858000"/>
              <a:gd name="connsiteX0" fmla="*/ 0 w 4370494"/>
              <a:gd name="connsiteY0" fmla="*/ 0 h 6858000"/>
              <a:gd name="connsiteX1" fmla="*/ 4004734 w 4370494"/>
              <a:gd name="connsiteY1" fmla="*/ 0 h 6858000"/>
              <a:gd name="connsiteX2" fmla="*/ 4370494 w 4370494"/>
              <a:gd name="connsiteY2" fmla="*/ 4958080 h 6858000"/>
              <a:gd name="connsiteX3" fmla="*/ 3913294 w 4370494"/>
              <a:gd name="connsiteY3" fmla="*/ 6858000 h 6858000"/>
              <a:gd name="connsiteX4" fmla="*/ 0 w 4370494"/>
              <a:gd name="connsiteY4" fmla="*/ 6858000 h 6858000"/>
              <a:gd name="connsiteX5" fmla="*/ 0 w 437049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0494" h="6858000">
                <a:moveTo>
                  <a:pt x="0" y="0"/>
                </a:moveTo>
                <a:lnTo>
                  <a:pt x="4004734" y="0"/>
                </a:lnTo>
                <a:lnTo>
                  <a:pt x="4370494" y="4958080"/>
                </a:lnTo>
                <a:lnTo>
                  <a:pt x="3913294"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07B055B-E126-0148-A246-20B9183BB40C}"/>
              </a:ext>
            </a:extLst>
          </p:cNvPr>
          <p:cNvSpPr>
            <a:spLocks noGrp="1"/>
          </p:cNvSpPr>
          <p:nvPr>
            <p:ph type="title"/>
          </p:nvPr>
        </p:nvSpPr>
        <p:spPr>
          <a:xfrm>
            <a:off x="395414" y="658134"/>
            <a:ext cx="3384105" cy="5541731"/>
          </a:xfrm>
        </p:spPr>
        <p:txBody>
          <a:bodyPr/>
          <a:lstStyle>
            <a:lvl1pPr>
              <a:defRPr b="0" i="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F90606DA-BA00-DB4D-AA9B-ACF7C7723487}"/>
              </a:ext>
            </a:extLst>
          </p:cNvPr>
          <p:cNvSpPr>
            <a:spLocks noGrp="1"/>
          </p:cNvSpPr>
          <p:nvPr>
            <p:ph type="dt" sz="half" idx="10"/>
          </p:nvPr>
        </p:nvSpPr>
        <p:spPr>
          <a:xfrm>
            <a:off x="395415" y="6492874"/>
            <a:ext cx="3384104" cy="365125"/>
          </a:xfrm>
        </p:spPr>
        <p:txBody>
          <a:bodyPr/>
          <a:lstStyle/>
          <a:p>
            <a:pPr defTabSz="609576"/>
            <a:fld id="{364D4F4B-B04B-1843-8987-8081CC710B16}" type="datetime1">
              <a:rPr lang="en-US" smtClean="0">
                <a:solidFill>
                  <a:srgbClr val="000000">
                    <a:lumMod val="65000"/>
                    <a:lumOff val="35000"/>
                  </a:srgbClr>
                </a:solidFill>
              </a:rPr>
              <a:pPr defTabSz="609576"/>
              <a:t>6/15/23</a:t>
            </a:fld>
            <a:endParaRPr lang="en-US">
              <a:solidFill>
                <a:srgbClr val="000000">
                  <a:lumMod val="65000"/>
                  <a:lumOff val="35000"/>
                </a:srgbClr>
              </a:solidFill>
            </a:endParaRPr>
          </a:p>
        </p:txBody>
      </p:sp>
      <p:sp>
        <p:nvSpPr>
          <p:cNvPr id="4" name="Footer Placeholder 3">
            <a:extLst>
              <a:ext uri="{FF2B5EF4-FFF2-40B4-BE49-F238E27FC236}">
                <a16:creationId xmlns:a16="http://schemas.microsoft.com/office/drawing/2014/main" id="{49D739C2-1CDC-1846-9BD8-9C8004ED70D9}"/>
              </a:ext>
            </a:extLst>
          </p:cNvPr>
          <p:cNvSpPr>
            <a:spLocks noGrp="1"/>
          </p:cNvSpPr>
          <p:nvPr>
            <p:ph type="ftr" sz="quarter" idx="11"/>
          </p:nvPr>
        </p:nvSpPr>
        <p:spPr>
          <a:xfrm>
            <a:off x="4370494" y="6492874"/>
            <a:ext cx="6229720" cy="365125"/>
          </a:xfrm>
        </p:spPr>
        <p:txBody>
          <a:bodyPr/>
          <a:lstStyle/>
          <a:p>
            <a:pPr defTabSz="609576"/>
            <a:endParaRPr lang="en-US">
              <a:solidFill>
                <a:srgbClr val="000000">
                  <a:lumMod val="65000"/>
                  <a:lumOff val="35000"/>
                </a:srgbClr>
              </a:solidFill>
            </a:endParaRPr>
          </a:p>
        </p:txBody>
      </p:sp>
      <p:sp>
        <p:nvSpPr>
          <p:cNvPr id="5" name="Slide Number Placeholder 4">
            <a:extLst>
              <a:ext uri="{FF2B5EF4-FFF2-40B4-BE49-F238E27FC236}">
                <a16:creationId xmlns:a16="http://schemas.microsoft.com/office/drawing/2014/main" id="{94A5130B-F062-5947-A445-943AC50F9B17}"/>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Tree>
    <p:extLst>
      <p:ext uri="{BB962C8B-B14F-4D97-AF65-F5344CB8AC3E}">
        <p14:creationId xmlns:p14="http://schemas.microsoft.com/office/powerpoint/2010/main" val="14325975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ffAccomplishm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EF76FE-4A26-6442-B03F-7CB0E1251931}"/>
              </a:ext>
            </a:extLst>
          </p:cNvPr>
          <p:cNvPicPr>
            <a:picLocks noChangeAspect="1"/>
          </p:cNvPicPr>
          <p:nvPr/>
        </p:nvPicPr>
        <p:blipFill>
          <a:blip r:embed="rId2"/>
          <a:stretch>
            <a:fillRect/>
          </a:stretch>
        </p:blipFill>
        <p:spPr>
          <a:xfrm>
            <a:off x="0" y="-1"/>
            <a:ext cx="12192000" cy="6858000"/>
          </a:xfrm>
          <a:prstGeom prst="rect">
            <a:avLst/>
          </a:prstGeom>
        </p:spPr>
      </p:pic>
      <p:sp>
        <p:nvSpPr>
          <p:cNvPr id="10" name="Rectangle 9">
            <a:extLst>
              <a:ext uri="{FF2B5EF4-FFF2-40B4-BE49-F238E27FC236}">
                <a16:creationId xmlns:a16="http://schemas.microsoft.com/office/drawing/2014/main" id="{97349416-E9B0-BF4D-B404-66F18B413E4F}"/>
              </a:ext>
            </a:extLst>
          </p:cNvPr>
          <p:cNvSpPr/>
          <p:nvPr userDrawn="1"/>
        </p:nvSpPr>
        <p:spPr>
          <a:xfrm>
            <a:off x="0" y="98425"/>
            <a:ext cx="12202160" cy="6858000"/>
          </a:xfrm>
          <a:prstGeom prst="rect">
            <a:avLst/>
          </a:prstGeom>
          <a:gradFill>
            <a:gsLst>
              <a:gs pos="0">
                <a:schemeClr val="bg1">
                  <a:alpha val="0"/>
                </a:schemeClr>
              </a:gs>
              <a:gs pos="6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C25970-90A6-B541-8E94-1D5C60162984}"/>
              </a:ext>
            </a:extLst>
          </p:cNvPr>
          <p:cNvSpPr/>
          <p:nvPr userDrawn="1"/>
        </p:nvSpPr>
        <p:spPr>
          <a:xfrm>
            <a:off x="0" y="-1"/>
            <a:ext cx="12191999" cy="566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F90606DA-BA00-DB4D-AA9B-ACF7C7723487}"/>
              </a:ext>
            </a:extLst>
          </p:cNvPr>
          <p:cNvSpPr>
            <a:spLocks noGrp="1"/>
          </p:cNvSpPr>
          <p:nvPr>
            <p:ph type="dt" sz="half" idx="10"/>
          </p:nvPr>
        </p:nvSpPr>
        <p:spPr>
          <a:xfrm>
            <a:off x="395415" y="6492874"/>
            <a:ext cx="917191" cy="365125"/>
          </a:xfrm>
        </p:spPr>
        <p:txBody>
          <a:bodyPr/>
          <a:lstStyle/>
          <a:p>
            <a:pPr defTabSz="609576"/>
            <a:fld id="{364D4F4B-B04B-1843-8987-8081CC710B16}" type="datetime1">
              <a:rPr lang="en-US" smtClean="0">
                <a:solidFill>
                  <a:srgbClr val="000000">
                    <a:lumMod val="65000"/>
                    <a:lumOff val="35000"/>
                  </a:srgbClr>
                </a:solidFill>
              </a:rPr>
              <a:pPr defTabSz="609576"/>
              <a:t>6/15/23</a:t>
            </a:fld>
            <a:endParaRPr lang="en-US">
              <a:solidFill>
                <a:srgbClr val="000000">
                  <a:lumMod val="65000"/>
                  <a:lumOff val="35000"/>
                </a:srgbClr>
              </a:solidFill>
            </a:endParaRPr>
          </a:p>
        </p:txBody>
      </p:sp>
      <p:sp>
        <p:nvSpPr>
          <p:cNvPr id="4" name="Footer Placeholder 3">
            <a:extLst>
              <a:ext uri="{FF2B5EF4-FFF2-40B4-BE49-F238E27FC236}">
                <a16:creationId xmlns:a16="http://schemas.microsoft.com/office/drawing/2014/main" id="{49D739C2-1CDC-1846-9BD8-9C8004ED70D9}"/>
              </a:ext>
            </a:extLst>
          </p:cNvPr>
          <p:cNvSpPr>
            <a:spLocks noGrp="1"/>
          </p:cNvSpPr>
          <p:nvPr>
            <p:ph type="ftr" sz="quarter" idx="11"/>
          </p:nvPr>
        </p:nvSpPr>
        <p:spPr>
          <a:xfrm>
            <a:off x="1460089" y="6492874"/>
            <a:ext cx="9851923" cy="365125"/>
          </a:xfrm>
        </p:spPr>
        <p:txBody>
          <a:bodyPr/>
          <a:lstStyle/>
          <a:p>
            <a:pPr defTabSz="609576"/>
            <a:endParaRPr lang="en-US">
              <a:solidFill>
                <a:srgbClr val="000000">
                  <a:lumMod val="65000"/>
                  <a:lumOff val="35000"/>
                </a:srgbClr>
              </a:solidFill>
            </a:endParaRPr>
          </a:p>
        </p:txBody>
      </p:sp>
      <p:sp>
        <p:nvSpPr>
          <p:cNvPr id="5" name="Slide Number Placeholder 4">
            <a:extLst>
              <a:ext uri="{FF2B5EF4-FFF2-40B4-BE49-F238E27FC236}">
                <a16:creationId xmlns:a16="http://schemas.microsoft.com/office/drawing/2014/main" id="{94A5130B-F062-5947-A445-943AC50F9B17}"/>
              </a:ext>
            </a:extLst>
          </p:cNvPr>
          <p:cNvSpPr>
            <a:spLocks noGrp="1"/>
          </p:cNvSpPr>
          <p:nvPr>
            <p:ph type="sldNum" sz="quarter" idx="12"/>
          </p:nvPr>
        </p:nvSpPr>
        <p:spPr>
          <a:xfrm>
            <a:off x="11459496" y="6492875"/>
            <a:ext cx="732503" cy="365125"/>
          </a:xfrm>
        </p:spPr>
        <p:txBody>
          <a:body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sp>
        <p:nvSpPr>
          <p:cNvPr id="14" name="Picture Placeholder 13">
            <a:extLst>
              <a:ext uri="{FF2B5EF4-FFF2-40B4-BE49-F238E27FC236}">
                <a16:creationId xmlns:a16="http://schemas.microsoft.com/office/drawing/2014/main" id="{9D62C515-D850-8249-BFF5-46F4C801BD38}"/>
              </a:ext>
            </a:extLst>
          </p:cNvPr>
          <p:cNvSpPr>
            <a:spLocks noGrp="1"/>
          </p:cNvSpPr>
          <p:nvPr>
            <p:ph type="pic" sz="quarter" idx="13"/>
          </p:nvPr>
        </p:nvSpPr>
        <p:spPr>
          <a:xfrm>
            <a:off x="479425" y="1124073"/>
            <a:ext cx="3657600" cy="2286000"/>
          </a:xfrm>
          <a:prstGeom prst="rect">
            <a:avLst/>
          </a:prstGeom>
          <a:solidFill>
            <a:schemeClr val="bg1">
              <a:lumMod val="85000"/>
            </a:schemeClr>
          </a:solidFill>
        </p:spPr>
        <p:txBody>
          <a:bodyPr anchor="ctr"/>
          <a:lstStyle>
            <a:lvl1pPr algn="ctr">
              <a:buFontTx/>
              <a:buNone/>
              <a:defRPr/>
            </a:lvl1pPr>
          </a:lstStyle>
          <a:p>
            <a:r>
              <a:rPr lang="en-US"/>
              <a:t>Click icon to add picture</a:t>
            </a:r>
          </a:p>
        </p:txBody>
      </p:sp>
      <p:sp>
        <p:nvSpPr>
          <p:cNvPr id="16" name="Text Placeholder 15">
            <a:extLst>
              <a:ext uri="{FF2B5EF4-FFF2-40B4-BE49-F238E27FC236}">
                <a16:creationId xmlns:a16="http://schemas.microsoft.com/office/drawing/2014/main" id="{D10EB41C-882C-1540-BC59-77B16EDCC232}"/>
              </a:ext>
            </a:extLst>
          </p:cNvPr>
          <p:cNvSpPr>
            <a:spLocks noGrp="1"/>
          </p:cNvSpPr>
          <p:nvPr>
            <p:ph type="body" sz="quarter" idx="14"/>
          </p:nvPr>
        </p:nvSpPr>
        <p:spPr>
          <a:xfrm>
            <a:off x="4491038" y="1124072"/>
            <a:ext cx="7315200" cy="5129713"/>
          </a:xfrm>
          <a:prstGeom prst="rect">
            <a:avLst/>
          </a:prstGeom>
        </p:spPr>
        <p:txBody>
          <a:bodyPr lIns="0" tIns="0" rIns="0" bIns="0"/>
          <a:lstStyle>
            <a:lvl1pPr>
              <a:spcBef>
                <a:spcPts val="2200"/>
              </a:spcBef>
              <a:buClr>
                <a:schemeClr val="tx2">
                  <a:lumMod val="90000"/>
                  <a:lumOff val="10000"/>
                </a:schemeClr>
              </a:buClr>
              <a:buFont typeface="Wingdings" pitchFamily="2" charset="2"/>
              <a:buChar char="§"/>
              <a:defRPr sz="2200">
                <a:latin typeface="Arial Nova" panose="020B0504020202020204" pitchFamily="34" charset="0"/>
              </a:defRPr>
            </a:lvl1pPr>
            <a:lvl2pPr>
              <a:buClr>
                <a:schemeClr val="tx2">
                  <a:lumMod val="90000"/>
                  <a:lumOff val="10000"/>
                </a:schemeClr>
              </a:buClr>
              <a:buFont typeface="Arial" panose="020B0604020202020204" pitchFamily="34" charset="0"/>
              <a:buChar char="•"/>
              <a:defRPr sz="1800">
                <a:latin typeface="Arial Nova" panose="020B0504020202020204" pitchFamily="34" charset="0"/>
              </a:defRPr>
            </a:lvl2pPr>
          </a:lstStyle>
          <a:p>
            <a:pPr lvl="0"/>
            <a:r>
              <a:rPr lang="en-US"/>
              <a:t>Click to edit Master text styles</a:t>
            </a:r>
          </a:p>
          <a:p>
            <a:pPr lvl="1"/>
            <a:r>
              <a:rPr lang="en-US"/>
              <a:t>Second level</a:t>
            </a:r>
          </a:p>
        </p:txBody>
      </p:sp>
      <p:sp>
        <p:nvSpPr>
          <p:cNvPr id="20" name="Rectangle 19">
            <a:extLst>
              <a:ext uri="{FF2B5EF4-FFF2-40B4-BE49-F238E27FC236}">
                <a16:creationId xmlns:a16="http://schemas.microsoft.com/office/drawing/2014/main" id="{5A7E931B-A67E-F041-BC23-D09307E8C9F7}"/>
              </a:ext>
            </a:extLst>
          </p:cNvPr>
          <p:cNvSpPr/>
          <p:nvPr userDrawn="1"/>
        </p:nvSpPr>
        <p:spPr>
          <a:xfrm>
            <a:off x="0" y="563211"/>
            <a:ext cx="12191999" cy="146934"/>
          </a:xfrm>
          <a:custGeom>
            <a:avLst/>
            <a:gdLst>
              <a:gd name="connsiteX0" fmla="*/ 0 w 12191999"/>
              <a:gd name="connsiteY0" fmla="*/ 0 h 90713"/>
              <a:gd name="connsiteX1" fmla="*/ 12191999 w 12191999"/>
              <a:gd name="connsiteY1" fmla="*/ 0 h 90713"/>
              <a:gd name="connsiteX2" fmla="*/ 12191999 w 12191999"/>
              <a:gd name="connsiteY2" fmla="*/ 90713 h 90713"/>
              <a:gd name="connsiteX3" fmla="*/ 0 w 12191999"/>
              <a:gd name="connsiteY3" fmla="*/ 90713 h 90713"/>
              <a:gd name="connsiteX4" fmla="*/ 0 w 12191999"/>
              <a:gd name="connsiteY4" fmla="*/ 0 h 90713"/>
              <a:gd name="connsiteX0" fmla="*/ 0 w 12191999"/>
              <a:gd name="connsiteY0" fmla="*/ 0 h 90713"/>
              <a:gd name="connsiteX1" fmla="*/ 12191999 w 12191999"/>
              <a:gd name="connsiteY1" fmla="*/ 0 h 90713"/>
              <a:gd name="connsiteX2" fmla="*/ 12191999 w 12191999"/>
              <a:gd name="connsiteY2" fmla="*/ 90713 h 90713"/>
              <a:gd name="connsiteX3" fmla="*/ 4313903 w 12191999"/>
              <a:gd name="connsiteY3" fmla="*/ 87381 h 90713"/>
              <a:gd name="connsiteX4" fmla="*/ 0 w 12191999"/>
              <a:gd name="connsiteY4" fmla="*/ 90713 h 90713"/>
              <a:gd name="connsiteX5" fmla="*/ 0 w 12191999"/>
              <a:gd name="connsiteY5" fmla="*/ 0 h 90713"/>
              <a:gd name="connsiteX0" fmla="*/ 0 w 12191999"/>
              <a:gd name="connsiteY0" fmla="*/ 0 h 242239"/>
              <a:gd name="connsiteX1" fmla="*/ 12191999 w 12191999"/>
              <a:gd name="connsiteY1" fmla="*/ 0 h 242239"/>
              <a:gd name="connsiteX2" fmla="*/ 12191999 w 12191999"/>
              <a:gd name="connsiteY2" fmla="*/ 90713 h 242239"/>
              <a:gd name="connsiteX3" fmla="*/ 4313903 w 12191999"/>
              <a:gd name="connsiteY3" fmla="*/ 242239 h 242239"/>
              <a:gd name="connsiteX4" fmla="*/ 0 w 12191999"/>
              <a:gd name="connsiteY4" fmla="*/ 90713 h 242239"/>
              <a:gd name="connsiteX5" fmla="*/ 0 w 12191999"/>
              <a:gd name="connsiteY5" fmla="*/ 0 h 242239"/>
              <a:gd name="connsiteX0" fmla="*/ 0 w 12191999"/>
              <a:gd name="connsiteY0" fmla="*/ 0 h 242239"/>
              <a:gd name="connsiteX1" fmla="*/ 12191999 w 12191999"/>
              <a:gd name="connsiteY1" fmla="*/ 0 h 242239"/>
              <a:gd name="connsiteX2" fmla="*/ 4313903 w 12191999"/>
              <a:gd name="connsiteY2" fmla="*/ 242239 h 242239"/>
              <a:gd name="connsiteX3" fmla="*/ 0 w 12191999"/>
              <a:gd name="connsiteY3" fmla="*/ 90713 h 242239"/>
              <a:gd name="connsiteX4" fmla="*/ 0 w 12191999"/>
              <a:gd name="connsiteY4" fmla="*/ 0 h 24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9" h="242239">
                <a:moveTo>
                  <a:pt x="0" y="0"/>
                </a:moveTo>
                <a:lnTo>
                  <a:pt x="12191999" y="0"/>
                </a:lnTo>
                <a:lnTo>
                  <a:pt x="4313903" y="242239"/>
                </a:lnTo>
                <a:lnTo>
                  <a:pt x="0" y="90713"/>
                </a:lnTo>
                <a:lnTo>
                  <a:pt x="0" y="0"/>
                </a:lnTo>
                <a:close/>
              </a:path>
            </a:pathLst>
          </a:custGeom>
          <a:gradFill flip="none" rotWithShape="1">
            <a:gsLst>
              <a:gs pos="0">
                <a:schemeClr val="accent2">
                  <a:lumMod val="67000"/>
                </a:schemeClr>
              </a:gs>
              <a:gs pos="48000">
                <a:schemeClr val="accent2">
                  <a:lumMod val="97000"/>
                  <a:lumOff val="3000"/>
                </a:schemeClr>
              </a:gs>
              <a:gs pos="100000">
                <a:schemeClr val="bg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BF871-4666-B241-AA46-029E4CE55F33}"/>
              </a:ext>
            </a:extLst>
          </p:cNvPr>
          <p:cNvSpPr>
            <a:spLocks noGrp="1"/>
          </p:cNvSpPr>
          <p:nvPr>
            <p:ph type="title" hasCustomPrompt="1"/>
          </p:nvPr>
        </p:nvSpPr>
        <p:spPr>
          <a:xfrm>
            <a:off x="479425" y="110066"/>
            <a:ext cx="6059173" cy="611721"/>
          </a:xfrm>
        </p:spPr>
        <p:txBody>
          <a:bodyPr/>
          <a:lstStyle>
            <a:lvl1pPr>
              <a:defRPr b="0" i="0">
                <a:solidFill>
                  <a:schemeClr val="bg2"/>
                </a:solidFill>
                <a:latin typeface="Arial Nova Light" panose="020B0304020202020204" pitchFamily="34" charset="0"/>
              </a:defRPr>
            </a:lvl1pPr>
          </a:lstStyle>
          <a:p>
            <a:r>
              <a:rPr lang="en-US"/>
              <a:t>CLICK TO EDIT MASTER TITLE STYLE</a:t>
            </a:r>
          </a:p>
        </p:txBody>
      </p:sp>
    </p:spTree>
    <p:extLst>
      <p:ext uri="{BB962C8B-B14F-4D97-AF65-F5344CB8AC3E}">
        <p14:creationId xmlns:p14="http://schemas.microsoft.com/office/powerpoint/2010/main" val="18487108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FDDCFB-9C4B-844C-AE30-3820FFEBEE92}"/>
              </a:ext>
            </a:extLst>
          </p:cNvPr>
          <p:cNvPicPr>
            <a:picLocks noChangeAspect="1"/>
          </p:cNvPicPr>
          <p:nvPr/>
        </p:nvPicPr>
        <p:blipFill>
          <a:blip r:embed="rId8"/>
          <a:stretch>
            <a:fillRect/>
          </a:stretch>
        </p:blipFill>
        <p:spPr>
          <a:xfrm>
            <a:off x="0" y="0"/>
            <a:ext cx="3047995" cy="6858000"/>
          </a:xfrm>
          <a:prstGeom prst="rect">
            <a:avLst/>
          </a:prstGeom>
        </p:spPr>
      </p:pic>
      <p:sp>
        <p:nvSpPr>
          <p:cNvPr id="2" name="Title Placeholder 1">
            <a:extLst>
              <a:ext uri="{FF2B5EF4-FFF2-40B4-BE49-F238E27FC236}">
                <a16:creationId xmlns:a16="http://schemas.microsoft.com/office/drawing/2014/main" id="{41F7C629-FAF2-F040-8D80-9BB055D91D39}"/>
              </a:ext>
            </a:extLst>
          </p:cNvPr>
          <p:cNvSpPr>
            <a:spLocks noGrp="1"/>
          </p:cNvSpPr>
          <p:nvPr>
            <p:ph type="title"/>
          </p:nvPr>
        </p:nvSpPr>
        <p:spPr>
          <a:xfrm>
            <a:off x="395415" y="678094"/>
            <a:ext cx="2421527" cy="5541731"/>
          </a:xfrm>
          <a:prstGeom prst="rect">
            <a:avLst/>
          </a:prstGeom>
        </p:spPr>
        <p:txBody>
          <a:bodyPr vert="horz" lIns="0" tIns="0" rIns="0" bIns="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582E83AC-4F07-114C-BEFC-23098A1A16F8}"/>
              </a:ext>
            </a:extLst>
          </p:cNvPr>
          <p:cNvSpPr>
            <a:spLocks noGrp="1"/>
          </p:cNvSpPr>
          <p:nvPr>
            <p:ph type="dt" sz="half" idx="2"/>
          </p:nvPr>
        </p:nvSpPr>
        <p:spPr>
          <a:xfrm>
            <a:off x="395415" y="6492875"/>
            <a:ext cx="2421527" cy="365125"/>
          </a:xfrm>
          <a:prstGeom prst="rect">
            <a:avLst/>
          </a:prstGeom>
        </p:spPr>
        <p:txBody>
          <a:bodyPr vert="horz" lIns="91440" tIns="45720" rIns="91440" bIns="45720" rtlCol="0" anchor="ctr"/>
          <a:lstStyle>
            <a:lvl1pPr algn="l">
              <a:defRPr sz="1200">
                <a:solidFill>
                  <a:schemeClr val="accent1">
                    <a:lumMod val="20000"/>
                    <a:lumOff val="80000"/>
                  </a:schemeClr>
                </a:solidFill>
              </a:defRPr>
            </a:lvl1pPr>
          </a:lstStyle>
          <a:p>
            <a:pPr defTabSz="609576"/>
            <a:fld id="{364D4F4B-B04B-1843-8987-8081CC710B16}" type="datetime1">
              <a:rPr lang="en-US" smtClean="0">
                <a:solidFill>
                  <a:srgbClr val="000000">
                    <a:lumMod val="65000"/>
                    <a:lumOff val="35000"/>
                  </a:srgbClr>
                </a:solidFill>
              </a:rPr>
              <a:pPr defTabSz="609576"/>
              <a:t>6/15/23</a:t>
            </a:fld>
            <a:endParaRPr lang="en-US">
              <a:solidFill>
                <a:srgbClr val="000000">
                  <a:lumMod val="65000"/>
                  <a:lumOff val="35000"/>
                </a:srgbClr>
              </a:solidFill>
            </a:endParaRPr>
          </a:p>
        </p:txBody>
      </p:sp>
      <p:sp>
        <p:nvSpPr>
          <p:cNvPr id="5" name="Footer Placeholder 4">
            <a:extLst>
              <a:ext uri="{FF2B5EF4-FFF2-40B4-BE49-F238E27FC236}">
                <a16:creationId xmlns:a16="http://schemas.microsoft.com/office/drawing/2014/main" id="{4D198747-8284-E744-ADDF-F71B23728249}"/>
              </a:ext>
            </a:extLst>
          </p:cNvPr>
          <p:cNvSpPr>
            <a:spLocks noGrp="1"/>
          </p:cNvSpPr>
          <p:nvPr>
            <p:ph type="ftr" sz="quarter" idx="3"/>
          </p:nvPr>
        </p:nvSpPr>
        <p:spPr>
          <a:xfrm>
            <a:off x="3212358" y="6492875"/>
            <a:ext cx="7906746" cy="365125"/>
          </a:xfrm>
          <a:prstGeom prst="rect">
            <a:avLst/>
          </a:prstGeom>
        </p:spPr>
        <p:txBody>
          <a:bodyPr vert="horz" lIns="91440" tIns="45720" rIns="91440" bIns="45720" rtlCol="0" anchor="ctr"/>
          <a:lstStyle>
            <a:lvl1pPr algn="l">
              <a:defRPr sz="1200">
                <a:solidFill>
                  <a:schemeClr val="accent1"/>
                </a:solidFill>
              </a:defRPr>
            </a:lvl1pPr>
          </a:lstStyle>
          <a:p>
            <a:pPr defTabSz="609576"/>
            <a:endParaRPr lang="en-US">
              <a:solidFill>
                <a:srgbClr val="000000">
                  <a:lumMod val="65000"/>
                  <a:lumOff val="35000"/>
                </a:srgbClr>
              </a:solidFill>
            </a:endParaRPr>
          </a:p>
        </p:txBody>
      </p:sp>
      <p:sp>
        <p:nvSpPr>
          <p:cNvPr id="6" name="Slide Number Placeholder 5">
            <a:extLst>
              <a:ext uri="{FF2B5EF4-FFF2-40B4-BE49-F238E27FC236}">
                <a16:creationId xmlns:a16="http://schemas.microsoft.com/office/drawing/2014/main" id="{F9FC999C-11F2-A244-AA56-C340ECD86FD5}"/>
              </a:ext>
            </a:extLst>
          </p:cNvPr>
          <p:cNvSpPr>
            <a:spLocks noGrp="1"/>
          </p:cNvSpPr>
          <p:nvPr>
            <p:ph type="sldNum" sz="quarter" idx="4"/>
          </p:nvPr>
        </p:nvSpPr>
        <p:spPr>
          <a:xfrm>
            <a:off x="11274892" y="6492875"/>
            <a:ext cx="917108" cy="365125"/>
          </a:xfrm>
          <a:prstGeom prst="rect">
            <a:avLst/>
          </a:prstGeom>
        </p:spPr>
        <p:txBody>
          <a:bodyPr vert="horz" lIns="91440" tIns="45720" rIns="137160" bIns="45720" rtlCol="0" anchor="ctr"/>
          <a:lstStyle>
            <a:lvl1pPr algn="r">
              <a:defRPr sz="1200">
                <a:solidFill>
                  <a:schemeClr val="accent1"/>
                </a:solidFill>
              </a:defRPr>
            </a:lvl1pPr>
          </a:lstStyle>
          <a:p>
            <a:pPr defTabSz="609576"/>
            <a:fld id="{018B0B02-ADC9-904A-A9FE-F2AB1ECDA354}" type="slidenum">
              <a:rPr lang="en-US" smtClean="0">
                <a:solidFill>
                  <a:srgbClr val="000000">
                    <a:lumMod val="65000"/>
                    <a:lumOff val="35000"/>
                  </a:srgbClr>
                </a:solidFill>
              </a:rPr>
              <a:pPr defTabSz="609576"/>
              <a:t>‹#›</a:t>
            </a:fld>
            <a:endParaRPr lang="en-US">
              <a:solidFill>
                <a:srgbClr val="000000">
                  <a:lumMod val="65000"/>
                  <a:lumOff val="35000"/>
                </a:srgbClr>
              </a:solidFill>
            </a:endParaRPr>
          </a:p>
        </p:txBody>
      </p:sp>
      <p:cxnSp>
        <p:nvCxnSpPr>
          <p:cNvPr id="11" name="Straight Connector 10">
            <a:extLst>
              <a:ext uri="{FF2B5EF4-FFF2-40B4-BE49-F238E27FC236}">
                <a16:creationId xmlns:a16="http://schemas.microsoft.com/office/drawing/2014/main" id="{8A677443-C421-1440-AF49-06A1B777AE63}"/>
              </a:ext>
            </a:extLst>
          </p:cNvPr>
          <p:cNvCxnSpPr/>
          <p:nvPr/>
        </p:nvCxnSpPr>
        <p:spPr>
          <a:xfrm>
            <a:off x="3047995" y="0"/>
            <a:ext cx="0" cy="6858000"/>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72480"/>
      </p:ext>
    </p:extLst>
  </p:cSld>
  <p:clrMap bg1="lt1" tx1="dk1" bg2="lt2" tx2="dk2" accent1="accent1" accent2="accent2" accent3="accent3" accent4="accent4" accent5="accent5" accent6="accent6" hlink="hlink" folHlink="folHlink"/>
  <p:sldLayoutIdLst>
    <p:sldLayoutId id="2147483695" r:id="rId1"/>
    <p:sldLayoutId id="2147483697" r:id="rId2"/>
    <p:sldLayoutId id="2147483698" r:id="rId3"/>
    <p:sldLayoutId id="2147483699" r:id="rId4"/>
    <p:sldLayoutId id="2147483700" r:id="rId5"/>
    <p:sldLayoutId id="2147483701" r:id="rId6"/>
  </p:sldLayoutIdLst>
  <p:hf hdr="0" ftr="0" dt="0"/>
  <p:txStyles>
    <p:titleStyle>
      <a:lvl1pPr algn="l" defTabSz="914400" rtl="0" eaLnBrk="1" latinLnBrk="0" hangingPunct="1">
        <a:lnSpc>
          <a:spcPct val="90000"/>
        </a:lnSpc>
        <a:spcBef>
          <a:spcPct val="0"/>
        </a:spcBef>
        <a:buNone/>
        <a:defRPr sz="2400" b="0" i="0" kern="1200">
          <a:solidFill>
            <a:schemeClr val="accent1">
              <a:lumMod val="20000"/>
              <a:lumOff val="80000"/>
            </a:schemeClr>
          </a:solidFill>
          <a:latin typeface="Arial Nova" panose="020B05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5.wmf"/><Relationship Id="rId7" Type="http://schemas.openxmlformats.org/officeDocument/2006/relationships/oleObject" Target="../embeddings/oleObject4.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A8E5-C1E4-41B2-A8A3-59932142B7DD}"/>
              </a:ext>
            </a:extLst>
          </p:cNvPr>
          <p:cNvSpPr>
            <a:spLocks noGrp="1"/>
          </p:cNvSpPr>
          <p:nvPr>
            <p:ph type="ctrTitle"/>
          </p:nvPr>
        </p:nvSpPr>
        <p:spPr>
          <a:xfrm>
            <a:off x="395415" y="3039413"/>
            <a:ext cx="3433119" cy="1306555"/>
          </a:xfrm>
        </p:spPr>
        <p:txBody>
          <a:bodyPr/>
          <a:lstStyle/>
          <a:p>
            <a:r>
              <a:rPr lang="en-US" err="1"/>
              <a:t>NWChem</a:t>
            </a:r>
            <a:r>
              <a:rPr lang="en-US"/>
              <a:t>: Correlated Methods</a:t>
            </a:r>
          </a:p>
        </p:txBody>
      </p:sp>
      <p:sp>
        <p:nvSpPr>
          <p:cNvPr id="3" name="Text Placeholder 2">
            <a:extLst>
              <a:ext uri="{FF2B5EF4-FFF2-40B4-BE49-F238E27FC236}">
                <a16:creationId xmlns:a16="http://schemas.microsoft.com/office/drawing/2014/main" id="{EAD317C0-B144-772B-43D3-4F9F68833144}"/>
              </a:ext>
            </a:extLst>
          </p:cNvPr>
          <p:cNvSpPr>
            <a:spLocks noGrp="1"/>
          </p:cNvSpPr>
          <p:nvPr/>
        </p:nvSpPr>
        <p:spPr>
          <a:xfrm>
            <a:off x="399142" y="4091668"/>
            <a:ext cx="3429908" cy="874701"/>
          </a:xfrm>
          <a:prstGeom prst="rect">
            <a:avLst/>
          </a:prstGeom>
        </p:spPr>
        <p:txBody>
          <a:bodyPr lIns="0" tIns="0" rIns="0" bIns="0" anchor="t"/>
          <a:lstStyle>
            <a:lvl1pPr marL="228600" indent="-228600" algn="l" defTabSz="914400" rtl="0" eaLnBrk="1" latinLnBrk="0" hangingPunct="1">
              <a:lnSpc>
                <a:spcPct val="90000"/>
              </a:lnSpc>
              <a:spcBef>
                <a:spcPts val="1000"/>
              </a:spcBef>
              <a:buFontTx/>
              <a:buNone/>
              <a:defRPr sz="2000" b="0" i="0" kern="1200">
                <a:solidFill>
                  <a:schemeClr val="bg1"/>
                </a:solidFill>
                <a:latin typeface="Arial Nova" panose="020B05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Nova"/>
                <a:cs typeface="Arial"/>
              </a:rPr>
              <a:t>Daniel Mejia-Rodriguez, </a:t>
            </a:r>
            <a:endParaRPr lang="en-US" dirty="0"/>
          </a:p>
          <a:p>
            <a:r>
              <a:rPr lang="en-US" dirty="0">
                <a:latin typeface="Arial Nova"/>
                <a:cs typeface="Arial"/>
              </a:rPr>
              <a:t>Edoardo </a:t>
            </a:r>
            <a:r>
              <a:rPr lang="en-US" dirty="0" err="1">
                <a:latin typeface="Arial Nova"/>
                <a:cs typeface="Arial"/>
              </a:rPr>
              <a:t>Aprà</a:t>
            </a:r>
            <a:r>
              <a:rPr lang="en-US" dirty="0">
                <a:latin typeface="Arial Nova"/>
                <a:cs typeface="Arial"/>
              </a:rPr>
              <a:t> &amp; Niri Govind</a:t>
            </a:r>
            <a:endParaRPr lang="en-US"/>
          </a:p>
        </p:txBody>
      </p:sp>
      <p:sp>
        <p:nvSpPr>
          <p:cNvPr id="4" name="Text Placeholder 3">
            <a:extLst>
              <a:ext uri="{FF2B5EF4-FFF2-40B4-BE49-F238E27FC236}">
                <a16:creationId xmlns:a16="http://schemas.microsoft.com/office/drawing/2014/main" id="{645636E3-0DA8-3D7A-B5D2-F086BA4BFBA0}"/>
              </a:ext>
            </a:extLst>
          </p:cNvPr>
          <p:cNvSpPr>
            <a:spLocks noGrp="1"/>
          </p:cNvSpPr>
          <p:nvPr/>
        </p:nvSpPr>
        <p:spPr>
          <a:xfrm>
            <a:off x="381000" y="4912825"/>
            <a:ext cx="3448050" cy="275986"/>
          </a:xfrm>
          <a:prstGeom prst="rect">
            <a:avLst/>
          </a:prstGeom>
        </p:spPr>
        <p:txBody>
          <a:bodyPr lIns="0" tIns="0" rIns="0" bIns="0" anchor="t"/>
          <a:lstStyle>
            <a:lvl1pPr marL="228600" indent="-228600" algn="l"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Arial Nova" panose="020B05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2023 </a:t>
            </a:r>
            <a:r>
              <a:rPr lang="en-US" err="1"/>
              <a:t>CyberWorkshop</a:t>
            </a:r>
          </a:p>
        </p:txBody>
      </p:sp>
    </p:spTree>
    <p:extLst>
      <p:ext uri="{BB962C8B-B14F-4D97-AF65-F5344CB8AC3E}">
        <p14:creationId xmlns:p14="http://schemas.microsoft.com/office/powerpoint/2010/main" val="234351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765644" y="665352"/>
            <a:ext cx="1758726" cy="5527296"/>
          </a:xfrm>
        </p:spPr>
        <p:txBody>
          <a:bodyPr/>
          <a:lstStyle/>
          <a:p>
            <a:r>
              <a:rPr lang="en-US">
                <a:solidFill>
                  <a:srgbClr val="FCB813"/>
                </a:solidFill>
                <a:latin typeface="Arial Nova"/>
                <a:ea typeface="ＭＳ Ｐゴシック"/>
                <a:cs typeface="ＭＳ Ｐゴシック"/>
              </a:rPr>
              <a:t>What is the </a:t>
            </a:r>
            <a:r>
              <a:rPr lang="en-US" dirty="0">
                <a:solidFill>
                  <a:srgbClr val="FCB813"/>
                </a:solidFill>
                <a:latin typeface="Arial Nova"/>
                <a:ea typeface="ＭＳ Ｐゴシック"/>
                <a:cs typeface="ＭＳ Ｐゴシック"/>
              </a:rPr>
              <a:t>Tensor Contraction Engine </a:t>
            </a:r>
            <a:r>
              <a:rPr lang="en-US">
                <a:solidFill>
                  <a:srgbClr val="FCB813"/>
                </a:solidFill>
                <a:latin typeface="Arial Nova"/>
                <a:ea typeface="ＭＳ Ｐゴシック"/>
                <a:cs typeface="ＭＳ Ｐゴシック"/>
              </a:rPr>
              <a:t>(TCE)?</a:t>
            </a:r>
            <a:endParaRPr lang="en-US" dirty="0">
              <a:solidFill>
                <a:srgbClr val="FCB813"/>
              </a:solidFill>
              <a:latin typeface="Arial Nova"/>
              <a:ea typeface="ＭＳ Ｐゴシック"/>
              <a:cs typeface="ＭＳ Ｐゴシック"/>
            </a:endParaRPr>
          </a:p>
        </p:txBody>
      </p:sp>
      <p:sp>
        <p:nvSpPr>
          <p:cNvPr id="13314" name="Content Placeholder 2"/>
          <p:cNvSpPr>
            <a:spLocks noGrp="1"/>
          </p:cNvSpPr>
          <p:nvPr>
            <p:ph idx="1"/>
          </p:nvPr>
        </p:nvSpPr>
        <p:spPr>
          <a:xfrm>
            <a:off x="3239618" y="964822"/>
            <a:ext cx="8186738" cy="4732337"/>
          </a:xfrm>
        </p:spPr>
        <p:txBody>
          <a:bodyPr lIns="0" tIns="0" rIns="0" bIns="0" anchor="t"/>
          <a:lstStyle/>
          <a:p>
            <a:pPr algn="just"/>
            <a:r>
              <a:rPr lang="en-US" dirty="0">
                <a:latin typeface="Arial Nova"/>
                <a:ea typeface="ＭＳ Ｐゴシック"/>
                <a:cs typeface="Courier New"/>
              </a:rPr>
              <a:t>Symbolic manipulation &amp; program generator</a:t>
            </a:r>
          </a:p>
          <a:p>
            <a:pPr lvl="1"/>
            <a:r>
              <a:rPr lang="en-US" sz="2400">
                <a:ea typeface="ＭＳ Ｐゴシック"/>
                <a:cs typeface="Courier New" pitchFamily="49" charset="0"/>
              </a:rPr>
              <a:t>Automates the derivation of complex working equations based on a well-defined second quantized many-electron theories</a:t>
            </a:r>
          </a:p>
          <a:p>
            <a:pPr lvl="1" algn="just"/>
            <a:r>
              <a:rPr lang="en-US" sz="2400" dirty="0">
                <a:latin typeface="Arial Nova"/>
                <a:ea typeface="ＭＳ Ｐゴシック"/>
                <a:cs typeface="Courier New"/>
              </a:rPr>
              <a:t>Synthesizing efficient parallel computer programs </a:t>
            </a:r>
            <a:r>
              <a:rPr lang="en-US" sz="2400">
                <a:latin typeface="Arial Nova"/>
                <a:ea typeface="ＭＳ Ｐゴシック"/>
                <a:cs typeface="Courier New"/>
              </a:rPr>
              <a:t>based on</a:t>
            </a:r>
            <a:r>
              <a:rPr lang="en-US" sz="2400" dirty="0">
                <a:latin typeface="Arial Nova"/>
                <a:ea typeface="ＭＳ Ｐゴシック"/>
                <a:cs typeface="Courier New"/>
              </a:rPr>
              <a:t> these equations.</a:t>
            </a:r>
          </a:p>
          <a:p>
            <a:pPr lvl="1" algn="just">
              <a:buFontTx/>
              <a:buNone/>
            </a:pPr>
            <a:endParaRPr lang="en-US" sz="2400">
              <a:ea typeface="ＭＳ Ｐゴシック"/>
              <a:cs typeface="Courier New" pitchFamily="49" charset="0"/>
            </a:endParaRPr>
          </a:p>
          <a:p>
            <a:pPr lvl="1" algn="just">
              <a:buFontTx/>
              <a:buNone/>
            </a:pPr>
            <a:endParaRPr lang="en-US" sz="2400">
              <a:ea typeface="ＭＳ Ｐゴシック"/>
              <a:cs typeface="Courier New" pitchFamily="49" charset="0"/>
            </a:endParaRPr>
          </a:p>
          <a:p>
            <a:pPr algn="just"/>
            <a:r>
              <a:rPr lang="en-US" dirty="0">
                <a:latin typeface="Arial Nova"/>
                <a:ea typeface="ＭＳ Ｐゴシック"/>
                <a:cs typeface="Courier New"/>
              </a:rPr>
              <a:t>Granularity of the parallel CC TCE codes is provided by the so-called tiles, which define the partitioning of the whole spin-orbital domain. </a:t>
            </a:r>
            <a:endParaRPr lang="en-US" dirty="0">
              <a:ea typeface="ＭＳ Ｐゴシック"/>
              <a:cs typeface="Courier New" pitchFamily="49" charset="0"/>
            </a:endParaRPr>
          </a:p>
        </p:txBody>
      </p:sp>
      <p:sp>
        <p:nvSpPr>
          <p:cNvPr id="13315" name="Footer Placeholder 3"/>
          <p:cNvSpPr>
            <a:spLocks noGrp="1"/>
          </p:cNvSpPr>
          <p:nvPr>
            <p:ph type="ftr" sz="quarter" idx="10"/>
          </p:nvPr>
        </p:nvSpPr>
        <p:spPr>
          <a:noFill/>
        </p:spPr>
        <p:txBody>
          <a:bodyPr/>
          <a:lstStyle/>
          <a:p>
            <a:fld id="{2722A848-DE9C-4D61-A159-30D971DAFB05}" type="slidenum">
              <a:rPr lang="en-US" smtClean="0">
                <a:ea typeface="ＭＳ Ｐゴシック"/>
                <a:cs typeface="ＭＳ Ｐゴシック"/>
              </a:rPr>
              <a:pPr/>
              <a:t>10</a:t>
            </a:fld>
            <a:r>
              <a:rPr lang="en-US">
                <a:latin typeface="Times New Roman" pitchFamily="18" charset="0"/>
                <a:ea typeface="ＭＳ Ｐゴシック"/>
                <a:cs typeface="ＭＳ Ｐゴシック"/>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3" name="Footer Placeholder 3"/>
          <p:cNvSpPr>
            <a:spLocks noGrp="1"/>
          </p:cNvSpPr>
          <p:nvPr>
            <p:ph type="ftr" sz="quarter" idx="10"/>
          </p:nvPr>
        </p:nvSpPr>
        <p:spPr>
          <a:noFill/>
        </p:spPr>
        <p:txBody>
          <a:bodyPr/>
          <a:lstStyle/>
          <a:p>
            <a:fld id="{A093AF26-BC93-4BA3-A421-B8457FEE9792}" type="slidenum">
              <a:rPr lang="en-US" smtClean="0">
                <a:ea typeface="ＭＳ Ｐゴシック"/>
                <a:cs typeface="ＭＳ Ｐゴシック"/>
              </a:rPr>
              <a:pPr/>
              <a:t>11</a:t>
            </a:fld>
            <a:r>
              <a:rPr lang="en-US">
                <a:latin typeface="Times New Roman" pitchFamily="18" charset="0"/>
                <a:ea typeface="ＭＳ Ｐゴシック"/>
                <a:cs typeface="ＭＳ Ｐゴシック"/>
              </a:rPr>
              <a:t> </a:t>
            </a:r>
          </a:p>
        </p:txBody>
      </p:sp>
      <p:grpSp>
        <p:nvGrpSpPr>
          <p:cNvPr id="2" name="Group 1">
            <a:extLst>
              <a:ext uri="{FF2B5EF4-FFF2-40B4-BE49-F238E27FC236}">
                <a16:creationId xmlns:a16="http://schemas.microsoft.com/office/drawing/2014/main" id="{8302DE80-38C6-A4F0-9149-D23E98D287BD}"/>
              </a:ext>
            </a:extLst>
          </p:cNvPr>
          <p:cNvGrpSpPr/>
          <p:nvPr/>
        </p:nvGrpSpPr>
        <p:grpSpPr>
          <a:xfrm>
            <a:off x="3652861" y="779261"/>
            <a:ext cx="7102474" cy="5578278"/>
            <a:chOff x="1708151" y="908050"/>
            <a:chExt cx="7102474" cy="5578278"/>
          </a:xfrm>
        </p:grpSpPr>
        <p:sp>
          <p:nvSpPr>
            <p:cNvPr id="75784" name="Text Box 5"/>
            <p:cNvSpPr txBox="1">
              <a:spLocks noChangeArrowheads="1"/>
            </p:cNvSpPr>
            <p:nvPr/>
          </p:nvSpPr>
          <p:spPr bwMode="auto">
            <a:xfrm>
              <a:off x="1936751" y="908050"/>
              <a:ext cx="1488741" cy="369332"/>
            </a:xfrm>
            <a:prstGeom prst="rect">
              <a:avLst/>
            </a:prstGeom>
            <a:noFill/>
            <a:ln w="9525">
              <a:noFill/>
              <a:miter lim="800000"/>
              <a:headEnd/>
              <a:tailEnd/>
            </a:ln>
          </p:spPr>
          <p:txBody>
            <a:bodyPr wrap="none">
              <a:spAutoFit/>
            </a:bodyPr>
            <a:lstStyle/>
            <a:p>
              <a:r>
                <a:rPr lang="en-US"/>
                <a:t>Tile structure:</a:t>
              </a:r>
            </a:p>
          </p:txBody>
        </p:sp>
        <p:sp>
          <p:nvSpPr>
            <p:cNvPr id="75785" name="Line 6"/>
            <p:cNvSpPr>
              <a:spLocks noChangeShapeType="1"/>
            </p:cNvSpPr>
            <p:nvPr/>
          </p:nvSpPr>
          <p:spPr bwMode="auto">
            <a:xfrm>
              <a:off x="1800225" y="2014538"/>
              <a:ext cx="7010400" cy="0"/>
            </a:xfrm>
            <a:prstGeom prst="line">
              <a:avLst/>
            </a:prstGeom>
            <a:noFill/>
            <a:ln w="9525">
              <a:solidFill>
                <a:schemeClr val="tx1"/>
              </a:solidFill>
              <a:round/>
              <a:headEnd/>
              <a:tailEnd/>
            </a:ln>
          </p:spPr>
          <p:txBody>
            <a:bodyPr/>
            <a:lstStyle/>
            <a:p>
              <a:endParaRPr lang="en-US"/>
            </a:p>
          </p:txBody>
        </p:sp>
        <p:sp>
          <p:nvSpPr>
            <p:cNvPr id="75786" name="Line 7"/>
            <p:cNvSpPr>
              <a:spLocks noChangeShapeType="1"/>
            </p:cNvSpPr>
            <p:nvPr/>
          </p:nvSpPr>
          <p:spPr bwMode="auto">
            <a:xfrm>
              <a:off x="3857625" y="1709738"/>
              <a:ext cx="0" cy="609600"/>
            </a:xfrm>
            <a:prstGeom prst="line">
              <a:avLst/>
            </a:prstGeom>
            <a:noFill/>
            <a:ln w="31750">
              <a:solidFill>
                <a:srgbClr val="FF0000"/>
              </a:solidFill>
              <a:round/>
              <a:headEnd/>
              <a:tailEnd/>
            </a:ln>
          </p:spPr>
          <p:txBody>
            <a:bodyPr/>
            <a:lstStyle/>
            <a:p>
              <a:endParaRPr lang="en-US"/>
            </a:p>
          </p:txBody>
        </p:sp>
        <p:sp>
          <p:nvSpPr>
            <p:cNvPr id="75787" name="Text Box 8"/>
            <p:cNvSpPr txBox="1">
              <a:spLocks noChangeArrowheads="1"/>
            </p:cNvSpPr>
            <p:nvPr/>
          </p:nvSpPr>
          <p:spPr bwMode="auto">
            <a:xfrm>
              <a:off x="1724026" y="2624139"/>
              <a:ext cx="1997075" cy="274637"/>
            </a:xfrm>
            <a:prstGeom prst="rect">
              <a:avLst/>
            </a:prstGeom>
            <a:noFill/>
            <a:ln w="9525">
              <a:noFill/>
              <a:miter lim="800000"/>
              <a:headEnd/>
              <a:tailEnd/>
            </a:ln>
          </p:spPr>
          <p:txBody>
            <a:bodyPr>
              <a:spAutoFit/>
            </a:bodyPr>
            <a:lstStyle/>
            <a:p>
              <a:r>
                <a:rPr lang="en-US" sz="1200" b="1"/>
                <a:t>Occupied spinorbitals</a:t>
              </a:r>
            </a:p>
          </p:txBody>
        </p:sp>
        <p:sp>
          <p:nvSpPr>
            <p:cNvPr id="75788" name="Text Box 9"/>
            <p:cNvSpPr txBox="1">
              <a:spLocks noChangeArrowheads="1"/>
            </p:cNvSpPr>
            <p:nvPr/>
          </p:nvSpPr>
          <p:spPr bwMode="auto">
            <a:xfrm>
              <a:off x="5153026" y="2624139"/>
              <a:ext cx="1997075" cy="274637"/>
            </a:xfrm>
            <a:prstGeom prst="rect">
              <a:avLst/>
            </a:prstGeom>
            <a:noFill/>
            <a:ln w="9525">
              <a:noFill/>
              <a:miter lim="800000"/>
              <a:headEnd/>
              <a:tailEnd/>
            </a:ln>
          </p:spPr>
          <p:txBody>
            <a:bodyPr>
              <a:spAutoFit/>
            </a:bodyPr>
            <a:lstStyle/>
            <a:p>
              <a:r>
                <a:rPr lang="en-US" sz="1200" b="1"/>
                <a:t>unoccupied spinorbitals</a:t>
              </a:r>
            </a:p>
          </p:txBody>
        </p:sp>
        <p:sp>
          <p:nvSpPr>
            <p:cNvPr id="75789" name="Line 10"/>
            <p:cNvSpPr>
              <a:spLocks noChangeShapeType="1"/>
            </p:cNvSpPr>
            <p:nvPr/>
          </p:nvSpPr>
          <p:spPr bwMode="auto">
            <a:xfrm>
              <a:off x="2790825" y="1785938"/>
              <a:ext cx="0" cy="457200"/>
            </a:xfrm>
            <a:prstGeom prst="line">
              <a:avLst/>
            </a:prstGeom>
            <a:noFill/>
            <a:ln w="25400">
              <a:solidFill>
                <a:schemeClr val="tx1"/>
              </a:solidFill>
              <a:round/>
              <a:headEnd/>
              <a:tailEnd/>
            </a:ln>
          </p:spPr>
          <p:txBody>
            <a:bodyPr/>
            <a:lstStyle/>
            <a:p>
              <a:endParaRPr lang="en-US"/>
            </a:p>
          </p:txBody>
        </p:sp>
        <p:sp>
          <p:nvSpPr>
            <p:cNvPr id="75790" name="Line 11"/>
            <p:cNvSpPr>
              <a:spLocks noChangeShapeType="1"/>
            </p:cNvSpPr>
            <p:nvPr/>
          </p:nvSpPr>
          <p:spPr bwMode="auto">
            <a:xfrm>
              <a:off x="6372225" y="1785938"/>
              <a:ext cx="0" cy="457200"/>
            </a:xfrm>
            <a:prstGeom prst="line">
              <a:avLst/>
            </a:prstGeom>
            <a:noFill/>
            <a:ln w="25400">
              <a:solidFill>
                <a:schemeClr val="tx1"/>
              </a:solidFill>
              <a:round/>
              <a:headEnd/>
              <a:tailEnd/>
            </a:ln>
          </p:spPr>
          <p:txBody>
            <a:bodyPr/>
            <a:lstStyle/>
            <a:p>
              <a:endParaRPr lang="en-US"/>
            </a:p>
          </p:txBody>
        </p:sp>
        <p:sp>
          <p:nvSpPr>
            <p:cNvPr id="75791" name="Line 12"/>
            <p:cNvSpPr>
              <a:spLocks noChangeShapeType="1"/>
            </p:cNvSpPr>
            <p:nvPr/>
          </p:nvSpPr>
          <p:spPr bwMode="auto">
            <a:xfrm>
              <a:off x="5762625" y="1862138"/>
              <a:ext cx="0" cy="304800"/>
            </a:xfrm>
            <a:prstGeom prst="line">
              <a:avLst/>
            </a:prstGeom>
            <a:noFill/>
            <a:ln w="9525">
              <a:solidFill>
                <a:schemeClr val="tx1"/>
              </a:solidFill>
              <a:round/>
              <a:headEnd/>
              <a:tailEnd/>
            </a:ln>
          </p:spPr>
          <p:txBody>
            <a:bodyPr/>
            <a:lstStyle/>
            <a:p>
              <a:endParaRPr lang="en-US"/>
            </a:p>
          </p:txBody>
        </p:sp>
        <p:sp>
          <p:nvSpPr>
            <p:cNvPr id="75792" name="Line 13"/>
            <p:cNvSpPr>
              <a:spLocks noChangeShapeType="1"/>
            </p:cNvSpPr>
            <p:nvPr/>
          </p:nvSpPr>
          <p:spPr bwMode="auto">
            <a:xfrm>
              <a:off x="1800225" y="1862138"/>
              <a:ext cx="0" cy="304800"/>
            </a:xfrm>
            <a:prstGeom prst="line">
              <a:avLst/>
            </a:prstGeom>
            <a:noFill/>
            <a:ln w="9525">
              <a:solidFill>
                <a:schemeClr val="tx1"/>
              </a:solidFill>
              <a:round/>
              <a:headEnd/>
              <a:tailEnd/>
            </a:ln>
          </p:spPr>
          <p:txBody>
            <a:bodyPr/>
            <a:lstStyle/>
            <a:p>
              <a:endParaRPr lang="en-US"/>
            </a:p>
          </p:txBody>
        </p:sp>
        <p:sp>
          <p:nvSpPr>
            <p:cNvPr id="75793" name="Line 14"/>
            <p:cNvSpPr>
              <a:spLocks noChangeShapeType="1"/>
            </p:cNvSpPr>
            <p:nvPr/>
          </p:nvSpPr>
          <p:spPr bwMode="auto">
            <a:xfrm>
              <a:off x="2105025" y="1862138"/>
              <a:ext cx="0" cy="304800"/>
            </a:xfrm>
            <a:prstGeom prst="line">
              <a:avLst/>
            </a:prstGeom>
            <a:noFill/>
            <a:ln w="9525">
              <a:solidFill>
                <a:schemeClr val="tx1"/>
              </a:solidFill>
              <a:round/>
              <a:headEnd/>
              <a:tailEnd/>
            </a:ln>
          </p:spPr>
          <p:txBody>
            <a:bodyPr/>
            <a:lstStyle/>
            <a:p>
              <a:endParaRPr lang="en-US"/>
            </a:p>
          </p:txBody>
        </p:sp>
        <p:sp>
          <p:nvSpPr>
            <p:cNvPr id="75794" name="Line 15"/>
            <p:cNvSpPr>
              <a:spLocks noChangeShapeType="1"/>
            </p:cNvSpPr>
            <p:nvPr/>
          </p:nvSpPr>
          <p:spPr bwMode="auto">
            <a:xfrm>
              <a:off x="2486025" y="1862138"/>
              <a:ext cx="0" cy="304800"/>
            </a:xfrm>
            <a:prstGeom prst="line">
              <a:avLst/>
            </a:prstGeom>
            <a:noFill/>
            <a:ln w="9525">
              <a:solidFill>
                <a:schemeClr val="tx1"/>
              </a:solidFill>
              <a:round/>
              <a:headEnd/>
              <a:tailEnd/>
            </a:ln>
          </p:spPr>
          <p:txBody>
            <a:bodyPr/>
            <a:lstStyle/>
            <a:p>
              <a:endParaRPr lang="en-US"/>
            </a:p>
          </p:txBody>
        </p:sp>
        <p:sp>
          <p:nvSpPr>
            <p:cNvPr id="75795" name="Line 16"/>
            <p:cNvSpPr>
              <a:spLocks noChangeShapeType="1"/>
            </p:cNvSpPr>
            <p:nvPr/>
          </p:nvSpPr>
          <p:spPr bwMode="auto">
            <a:xfrm>
              <a:off x="3019425" y="1862138"/>
              <a:ext cx="0" cy="304800"/>
            </a:xfrm>
            <a:prstGeom prst="line">
              <a:avLst/>
            </a:prstGeom>
            <a:noFill/>
            <a:ln w="9525">
              <a:solidFill>
                <a:schemeClr val="tx1"/>
              </a:solidFill>
              <a:round/>
              <a:headEnd/>
              <a:tailEnd/>
            </a:ln>
          </p:spPr>
          <p:txBody>
            <a:bodyPr/>
            <a:lstStyle/>
            <a:p>
              <a:endParaRPr lang="en-US"/>
            </a:p>
          </p:txBody>
        </p:sp>
        <p:sp>
          <p:nvSpPr>
            <p:cNvPr id="75796" name="Line 17"/>
            <p:cNvSpPr>
              <a:spLocks noChangeShapeType="1"/>
            </p:cNvSpPr>
            <p:nvPr/>
          </p:nvSpPr>
          <p:spPr bwMode="auto">
            <a:xfrm>
              <a:off x="3324225" y="1862138"/>
              <a:ext cx="0" cy="304800"/>
            </a:xfrm>
            <a:prstGeom prst="line">
              <a:avLst/>
            </a:prstGeom>
            <a:noFill/>
            <a:ln w="9525">
              <a:solidFill>
                <a:schemeClr val="tx1"/>
              </a:solidFill>
              <a:round/>
              <a:headEnd/>
              <a:tailEnd/>
            </a:ln>
          </p:spPr>
          <p:txBody>
            <a:bodyPr/>
            <a:lstStyle/>
            <a:p>
              <a:endParaRPr lang="en-US"/>
            </a:p>
          </p:txBody>
        </p:sp>
        <p:sp>
          <p:nvSpPr>
            <p:cNvPr id="75797" name="Line 18"/>
            <p:cNvSpPr>
              <a:spLocks noChangeShapeType="1"/>
            </p:cNvSpPr>
            <p:nvPr/>
          </p:nvSpPr>
          <p:spPr bwMode="auto">
            <a:xfrm>
              <a:off x="3629025" y="1862138"/>
              <a:ext cx="0" cy="304800"/>
            </a:xfrm>
            <a:prstGeom prst="line">
              <a:avLst/>
            </a:prstGeom>
            <a:noFill/>
            <a:ln w="9525">
              <a:solidFill>
                <a:schemeClr val="tx1"/>
              </a:solidFill>
              <a:round/>
              <a:headEnd/>
              <a:tailEnd/>
            </a:ln>
          </p:spPr>
          <p:txBody>
            <a:bodyPr/>
            <a:lstStyle/>
            <a:p>
              <a:endParaRPr lang="en-US"/>
            </a:p>
          </p:txBody>
        </p:sp>
        <p:sp>
          <p:nvSpPr>
            <p:cNvPr id="75798" name="Line 19"/>
            <p:cNvSpPr>
              <a:spLocks noChangeShapeType="1"/>
            </p:cNvSpPr>
            <p:nvPr/>
          </p:nvSpPr>
          <p:spPr bwMode="auto">
            <a:xfrm>
              <a:off x="4314825" y="1862138"/>
              <a:ext cx="0" cy="304800"/>
            </a:xfrm>
            <a:prstGeom prst="line">
              <a:avLst/>
            </a:prstGeom>
            <a:noFill/>
            <a:ln w="9525">
              <a:solidFill>
                <a:schemeClr val="tx1"/>
              </a:solidFill>
              <a:round/>
              <a:headEnd/>
              <a:tailEnd/>
            </a:ln>
          </p:spPr>
          <p:txBody>
            <a:bodyPr/>
            <a:lstStyle/>
            <a:p>
              <a:endParaRPr lang="en-US"/>
            </a:p>
          </p:txBody>
        </p:sp>
        <p:sp>
          <p:nvSpPr>
            <p:cNvPr id="75799" name="Line 20"/>
            <p:cNvSpPr>
              <a:spLocks noChangeShapeType="1"/>
            </p:cNvSpPr>
            <p:nvPr/>
          </p:nvSpPr>
          <p:spPr bwMode="auto">
            <a:xfrm>
              <a:off x="4848225" y="1862138"/>
              <a:ext cx="0" cy="304800"/>
            </a:xfrm>
            <a:prstGeom prst="line">
              <a:avLst/>
            </a:prstGeom>
            <a:noFill/>
            <a:ln w="9525">
              <a:solidFill>
                <a:schemeClr val="tx1"/>
              </a:solidFill>
              <a:round/>
              <a:headEnd/>
              <a:tailEnd/>
            </a:ln>
          </p:spPr>
          <p:txBody>
            <a:bodyPr/>
            <a:lstStyle/>
            <a:p>
              <a:endParaRPr lang="en-US"/>
            </a:p>
          </p:txBody>
        </p:sp>
        <p:sp>
          <p:nvSpPr>
            <p:cNvPr id="75800" name="Line 21"/>
            <p:cNvSpPr>
              <a:spLocks noChangeShapeType="1"/>
            </p:cNvSpPr>
            <p:nvPr/>
          </p:nvSpPr>
          <p:spPr bwMode="auto">
            <a:xfrm>
              <a:off x="5305425" y="1862138"/>
              <a:ext cx="0" cy="304800"/>
            </a:xfrm>
            <a:prstGeom prst="line">
              <a:avLst/>
            </a:prstGeom>
            <a:noFill/>
            <a:ln w="9525">
              <a:solidFill>
                <a:schemeClr val="tx1"/>
              </a:solidFill>
              <a:round/>
              <a:headEnd/>
              <a:tailEnd/>
            </a:ln>
          </p:spPr>
          <p:txBody>
            <a:bodyPr/>
            <a:lstStyle/>
            <a:p>
              <a:endParaRPr lang="en-US"/>
            </a:p>
          </p:txBody>
        </p:sp>
        <p:sp>
          <p:nvSpPr>
            <p:cNvPr id="75801" name="Line 22"/>
            <p:cNvSpPr>
              <a:spLocks noChangeShapeType="1"/>
            </p:cNvSpPr>
            <p:nvPr/>
          </p:nvSpPr>
          <p:spPr bwMode="auto">
            <a:xfrm>
              <a:off x="6905625" y="1862138"/>
              <a:ext cx="0" cy="304800"/>
            </a:xfrm>
            <a:prstGeom prst="line">
              <a:avLst/>
            </a:prstGeom>
            <a:noFill/>
            <a:ln w="9525">
              <a:solidFill>
                <a:schemeClr val="tx1"/>
              </a:solidFill>
              <a:round/>
              <a:headEnd/>
              <a:tailEnd/>
            </a:ln>
          </p:spPr>
          <p:txBody>
            <a:bodyPr/>
            <a:lstStyle/>
            <a:p>
              <a:endParaRPr lang="en-US"/>
            </a:p>
          </p:txBody>
        </p:sp>
        <p:sp>
          <p:nvSpPr>
            <p:cNvPr id="75802" name="Line 23"/>
            <p:cNvSpPr>
              <a:spLocks noChangeShapeType="1"/>
            </p:cNvSpPr>
            <p:nvPr/>
          </p:nvSpPr>
          <p:spPr bwMode="auto">
            <a:xfrm>
              <a:off x="7439025" y="1862138"/>
              <a:ext cx="0" cy="304800"/>
            </a:xfrm>
            <a:prstGeom prst="line">
              <a:avLst/>
            </a:prstGeom>
            <a:noFill/>
            <a:ln w="9525">
              <a:solidFill>
                <a:schemeClr val="tx1"/>
              </a:solidFill>
              <a:round/>
              <a:headEnd/>
              <a:tailEnd/>
            </a:ln>
          </p:spPr>
          <p:txBody>
            <a:bodyPr/>
            <a:lstStyle/>
            <a:p>
              <a:endParaRPr lang="en-US"/>
            </a:p>
          </p:txBody>
        </p:sp>
        <p:sp>
          <p:nvSpPr>
            <p:cNvPr id="75803" name="Line 24"/>
            <p:cNvSpPr>
              <a:spLocks noChangeShapeType="1"/>
            </p:cNvSpPr>
            <p:nvPr/>
          </p:nvSpPr>
          <p:spPr bwMode="auto">
            <a:xfrm>
              <a:off x="7972425" y="1862138"/>
              <a:ext cx="0" cy="304800"/>
            </a:xfrm>
            <a:prstGeom prst="line">
              <a:avLst/>
            </a:prstGeom>
            <a:noFill/>
            <a:ln w="9525">
              <a:solidFill>
                <a:schemeClr val="tx1"/>
              </a:solidFill>
              <a:round/>
              <a:headEnd/>
              <a:tailEnd/>
            </a:ln>
          </p:spPr>
          <p:txBody>
            <a:bodyPr/>
            <a:lstStyle/>
            <a:p>
              <a:endParaRPr lang="en-US"/>
            </a:p>
          </p:txBody>
        </p:sp>
        <p:sp>
          <p:nvSpPr>
            <p:cNvPr id="75804" name="Line 25"/>
            <p:cNvSpPr>
              <a:spLocks noChangeShapeType="1"/>
            </p:cNvSpPr>
            <p:nvPr/>
          </p:nvSpPr>
          <p:spPr bwMode="auto">
            <a:xfrm>
              <a:off x="8810625" y="1862138"/>
              <a:ext cx="0" cy="304800"/>
            </a:xfrm>
            <a:prstGeom prst="line">
              <a:avLst/>
            </a:prstGeom>
            <a:noFill/>
            <a:ln w="9525">
              <a:solidFill>
                <a:schemeClr val="tx1"/>
              </a:solidFill>
              <a:round/>
              <a:headEnd/>
              <a:tailEnd/>
            </a:ln>
          </p:spPr>
          <p:txBody>
            <a:bodyPr/>
            <a:lstStyle/>
            <a:p>
              <a:endParaRPr lang="en-US"/>
            </a:p>
          </p:txBody>
        </p:sp>
        <p:sp>
          <p:nvSpPr>
            <p:cNvPr id="75805" name="Line 26"/>
            <p:cNvSpPr>
              <a:spLocks noChangeShapeType="1"/>
            </p:cNvSpPr>
            <p:nvPr/>
          </p:nvSpPr>
          <p:spPr bwMode="auto">
            <a:xfrm>
              <a:off x="8429625" y="1862138"/>
              <a:ext cx="0" cy="304800"/>
            </a:xfrm>
            <a:prstGeom prst="line">
              <a:avLst/>
            </a:prstGeom>
            <a:noFill/>
            <a:ln w="9525">
              <a:solidFill>
                <a:schemeClr val="tx1"/>
              </a:solidFill>
              <a:round/>
              <a:headEnd/>
              <a:tailEnd/>
            </a:ln>
          </p:spPr>
          <p:txBody>
            <a:bodyPr/>
            <a:lstStyle/>
            <a:p>
              <a:endParaRPr lang="en-US"/>
            </a:p>
          </p:txBody>
        </p:sp>
        <p:sp>
          <p:nvSpPr>
            <p:cNvPr id="75806" name="Line 27"/>
            <p:cNvSpPr>
              <a:spLocks noChangeShapeType="1"/>
            </p:cNvSpPr>
            <p:nvPr/>
          </p:nvSpPr>
          <p:spPr bwMode="auto">
            <a:xfrm>
              <a:off x="1800225" y="1633538"/>
              <a:ext cx="914400" cy="0"/>
            </a:xfrm>
            <a:prstGeom prst="line">
              <a:avLst/>
            </a:prstGeom>
            <a:noFill/>
            <a:ln w="9525">
              <a:solidFill>
                <a:schemeClr val="tx1"/>
              </a:solidFill>
              <a:round/>
              <a:headEnd type="triangle" w="med" len="med"/>
              <a:tailEnd type="triangle" w="med" len="med"/>
            </a:ln>
          </p:spPr>
          <p:txBody>
            <a:bodyPr/>
            <a:lstStyle/>
            <a:p>
              <a:endParaRPr lang="en-US"/>
            </a:p>
          </p:txBody>
        </p:sp>
        <p:sp>
          <p:nvSpPr>
            <p:cNvPr id="75807" name="Line 28"/>
            <p:cNvSpPr>
              <a:spLocks noChangeShapeType="1"/>
            </p:cNvSpPr>
            <p:nvPr/>
          </p:nvSpPr>
          <p:spPr bwMode="auto">
            <a:xfrm>
              <a:off x="2867025" y="1633538"/>
              <a:ext cx="914400" cy="0"/>
            </a:xfrm>
            <a:prstGeom prst="line">
              <a:avLst/>
            </a:prstGeom>
            <a:noFill/>
            <a:ln w="9525">
              <a:solidFill>
                <a:schemeClr val="tx1"/>
              </a:solidFill>
              <a:round/>
              <a:headEnd type="triangle" w="med" len="med"/>
              <a:tailEnd type="triangle" w="med" len="med"/>
            </a:ln>
          </p:spPr>
          <p:txBody>
            <a:bodyPr/>
            <a:lstStyle/>
            <a:p>
              <a:endParaRPr lang="en-US"/>
            </a:p>
          </p:txBody>
        </p:sp>
        <p:sp>
          <p:nvSpPr>
            <p:cNvPr id="75808" name="Line 29"/>
            <p:cNvSpPr>
              <a:spLocks noChangeShapeType="1"/>
            </p:cNvSpPr>
            <p:nvPr/>
          </p:nvSpPr>
          <p:spPr bwMode="auto">
            <a:xfrm>
              <a:off x="3933825" y="1633538"/>
              <a:ext cx="2362200" cy="0"/>
            </a:xfrm>
            <a:prstGeom prst="line">
              <a:avLst/>
            </a:prstGeom>
            <a:noFill/>
            <a:ln w="9525">
              <a:solidFill>
                <a:schemeClr val="tx1"/>
              </a:solidFill>
              <a:round/>
              <a:headEnd type="triangle" w="med" len="med"/>
              <a:tailEnd type="triangle" w="med" len="med"/>
            </a:ln>
          </p:spPr>
          <p:txBody>
            <a:bodyPr/>
            <a:lstStyle/>
            <a:p>
              <a:endParaRPr lang="en-US"/>
            </a:p>
          </p:txBody>
        </p:sp>
        <p:sp>
          <p:nvSpPr>
            <p:cNvPr id="75809" name="Line 30"/>
            <p:cNvSpPr>
              <a:spLocks noChangeShapeType="1"/>
            </p:cNvSpPr>
            <p:nvPr/>
          </p:nvSpPr>
          <p:spPr bwMode="auto">
            <a:xfrm>
              <a:off x="6448425" y="1633538"/>
              <a:ext cx="2362200" cy="0"/>
            </a:xfrm>
            <a:prstGeom prst="line">
              <a:avLst/>
            </a:prstGeom>
            <a:noFill/>
            <a:ln w="9525">
              <a:solidFill>
                <a:schemeClr val="tx1"/>
              </a:solidFill>
              <a:round/>
              <a:headEnd type="triangle" w="med" len="med"/>
              <a:tailEnd type="triangle" w="med" len="med"/>
            </a:ln>
          </p:spPr>
          <p:txBody>
            <a:bodyPr/>
            <a:lstStyle/>
            <a:p>
              <a:endParaRPr lang="en-US"/>
            </a:p>
          </p:txBody>
        </p:sp>
        <p:graphicFrame>
          <p:nvGraphicFramePr>
            <p:cNvPr id="75778" name="Object 2"/>
            <p:cNvGraphicFramePr>
              <a:graphicFrameLocks noChangeAspect="1"/>
            </p:cNvGraphicFramePr>
            <p:nvPr>
              <p:extLst>
                <p:ext uri="{D42A27DB-BD31-4B8C-83A1-F6EECF244321}">
                  <p14:modId xmlns:p14="http://schemas.microsoft.com/office/powerpoint/2010/main" val="2724777325"/>
                </p:ext>
              </p:extLst>
            </p:nvPr>
          </p:nvGraphicFramePr>
          <p:xfrm>
            <a:off x="2028825" y="1328738"/>
            <a:ext cx="381000" cy="254000"/>
          </p:xfrm>
          <a:graphic>
            <a:graphicData uri="http://schemas.openxmlformats.org/presentationml/2006/ole">
              <mc:AlternateContent xmlns:mc="http://schemas.openxmlformats.org/markup-compatibility/2006">
                <mc:Choice xmlns:v="urn:schemas-microsoft-com:vml" Requires="v">
                  <p:oleObj name="Equation" r:id="rId2" imgW="152280" imgH="139680" progId="Equation.3">
                    <p:embed/>
                  </p:oleObj>
                </mc:Choice>
                <mc:Fallback>
                  <p:oleObj name="Equation" r:id="rId2" imgW="152280" imgH="139680" progId="Equation.3">
                    <p:embed/>
                    <p:pic>
                      <p:nvPicPr>
                        <p:cNvPr id="757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328738"/>
                          <a:ext cx="3810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3"/>
            <p:cNvGraphicFramePr>
              <a:graphicFrameLocks noChangeAspect="1"/>
            </p:cNvGraphicFramePr>
            <p:nvPr>
              <p:extLst>
                <p:ext uri="{D42A27DB-BD31-4B8C-83A1-F6EECF244321}">
                  <p14:modId xmlns:p14="http://schemas.microsoft.com/office/powerpoint/2010/main" val="1338962610"/>
                </p:ext>
              </p:extLst>
            </p:nvPr>
          </p:nvGraphicFramePr>
          <p:xfrm>
            <a:off x="3095625" y="1252538"/>
            <a:ext cx="381000" cy="368300"/>
          </p:xfrm>
          <a:graphic>
            <a:graphicData uri="http://schemas.openxmlformats.org/presentationml/2006/ole">
              <mc:AlternateContent xmlns:mc="http://schemas.openxmlformats.org/markup-compatibility/2006">
                <mc:Choice xmlns:v="urn:schemas-microsoft-com:vml" Requires="v">
                  <p:oleObj name="Equation" r:id="rId4" imgW="152280" imgH="203040" progId="Equation.3">
                    <p:embed/>
                  </p:oleObj>
                </mc:Choice>
                <mc:Fallback>
                  <p:oleObj name="Equation" r:id="rId4" imgW="152280" imgH="203040" progId="Equation.3">
                    <p:embed/>
                    <p:pic>
                      <p:nvPicPr>
                        <p:cNvPr id="757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1252538"/>
                          <a:ext cx="381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4"/>
            <p:cNvGraphicFramePr>
              <a:graphicFrameLocks noChangeAspect="1"/>
            </p:cNvGraphicFramePr>
            <p:nvPr>
              <p:extLst>
                <p:ext uri="{D42A27DB-BD31-4B8C-83A1-F6EECF244321}">
                  <p14:modId xmlns:p14="http://schemas.microsoft.com/office/powerpoint/2010/main" val="2108493676"/>
                </p:ext>
              </p:extLst>
            </p:nvPr>
          </p:nvGraphicFramePr>
          <p:xfrm>
            <a:off x="4924425" y="1328738"/>
            <a:ext cx="381000" cy="254000"/>
          </p:xfrm>
          <a:graphic>
            <a:graphicData uri="http://schemas.openxmlformats.org/presentationml/2006/ole">
              <mc:AlternateContent xmlns:mc="http://schemas.openxmlformats.org/markup-compatibility/2006">
                <mc:Choice xmlns:v="urn:schemas-microsoft-com:vml" Requires="v">
                  <p:oleObj name="Equation" r:id="rId6" imgW="152280" imgH="139680" progId="Equation.3">
                    <p:embed/>
                  </p:oleObj>
                </mc:Choice>
                <mc:Fallback>
                  <p:oleObj name="Equation" r:id="rId6" imgW="152280" imgH="139680" progId="Equation.3">
                    <p:embed/>
                    <p:pic>
                      <p:nvPicPr>
                        <p:cNvPr id="757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1328738"/>
                          <a:ext cx="3810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1" name="Object 5"/>
            <p:cNvGraphicFramePr>
              <a:graphicFrameLocks noChangeAspect="1"/>
            </p:cNvGraphicFramePr>
            <p:nvPr>
              <p:extLst>
                <p:ext uri="{D42A27DB-BD31-4B8C-83A1-F6EECF244321}">
                  <p14:modId xmlns:p14="http://schemas.microsoft.com/office/powerpoint/2010/main" val="548079015"/>
                </p:ext>
              </p:extLst>
            </p:nvPr>
          </p:nvGraphicFramePr>
          <p:xfrm>
            <a:off x="7362825" y="1252538"/>
            <a:ext cx="381000" cy="368300"/>
          </p:xfrm>
          <a:graphic>
            <a:graphicData uri="http://schemas.openxmlformats.org/presentationml/2006/ole">
              <mc:AlternateContent xmlns:mc="http://schemas.openxmlformats.org/markup-compatibility/2006">
                <mc:Choice xmlns:v="urn:schemas-microsoft-com:vml" Requires="v">
                  <p:oleObj name="Equation" r:id="rId7" imgW="152280" imgH="203040" progId="Equation.3">
                    <p:embed/>
                  </p:oleObj>
                </mc:Choice>
                <mc:Fallback>
                  <p:oleObj name="Equation" r:id="rId7" imgW="152280" imgH="203040" progId="Equation.3">
                    <p:embed/>
                    <p:pic>
                      <p:nvPicPr>
                        <p:cNvPr id="7578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825" y="1252538"/>
                          <a:ext cx="381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10" name="Text Box 35"/>
            <p:cNvSpPr txBox="1">
              <a:spLocks noChangeArrowheads="1"/>
            </p:cNvSpPr>
            <p:nvPr/>
          </p:nvSpPr>
          <p:spPr bwMode="auto">
            <a:xfrm>
              <a:off x="1708151" y="2254251"/>
              <a:ext cx="843501" cy="307777"/>
            </a:xfrm>
            <a:prstGeom prst="rect">
              <a:avLst/>
            </a:prstGeom>
            <a:noFill/>
            <a:ln w="9525">
              <a:noFill/>
              <a:miter lim="800000"/>
              <a:headEnd/>
              <a:tailEnd/>
            </a:ln>
          </p:spPr>
          <p:txBody>
            <a:bodyPr wrap="none">
              <a:spAutoFit/>
            </a:bodyPr>
            <a:lstStyle/>
            <a:p>
              <a:r>
                <a:rPr lang="en-US" sz="1400"/>
                <a:t>S</a:t>
              </a:r>
              <a:r>
                <a:rPr lang="en-US" sz="1000"/>
                <a:t>1</a:t>
              </a:r>
              <a:r>
                <a:rPr lang="en-US" sz="1400"/>
                <a:t>   S</a:t>
              </a:r>
              <a:r>
                <a:rPr lang="en-US" sz="1000"/>
                <a:t>2</a:t>
              </a:r>
              <a:r>
                <a:rPr lang="en-US" sz="1400"/>
                <a:t>   …</a:t>
              </a:r>
            </a:p>
          </p:txBody>
        </p:sp>
        <p:sp>
          <p:nvSpPr>
            <p:cNvPr id="75811" name="Text Box 36"/>
            <p:cNvSpPr txBox="1">
              <a:spLocks noChangeArrowheads="1"/>
            </p:cNvSpPr>
            <p:nvPr/>
          </p:nvSpPr>
          <p:spPr bwMode="auto">
            <a:xfrm>
              <a:off x="2790826" y="2243139"/>
              <a:ext cx="843501" cy="307777"/>
            </a:xfrm>
            <a:prstGeom prst="rect">
              <a:avLst/>
            </a:prstGeom>
            <a:noFill/>
            <a:ln w="9525">
              <a:noFill/>
              <a:miter lim="800000"/>
              <a:headEnd/>
              <a:tailEnd/>
            </a:ln>
          </p:spPr>
          <p:txBody>
            <a:bodyPr wrap="none">
              <a:spAutoFit/>
            </a:bodyPr>
            <a:lstStyle/>
            <a:p>
              <a:r>
                <a:rPr lang="en-US" sz="1400"/>
                <a:t>S</a:t>
              </a:r>
              <a:r>
                <a:rPr lang="en-US" sz="1000"/>
                <a:t>1</a:t>
              </a:r>
              <a:r>
                <a:rPr lang="en-US" sz="1400"/>
                <a:t>   S</a:t>
              </a:r>
              <a:r>
                <a:rPr lang="en-US" sz="1000"/>
                <a:t>2</a:t>
              </a:r>
              <a:r>
                <a:rPr lang="en-US" sz="1400"/>
                <a:t>   …</a:t>
              </a:r>
            </a:p>
          </p:txBody>
        </p:sp>
        <p:sp>
          <p:nvSpPr>
            <p:cNvPr id="75812" name="Text Box 37"/>
            <p:cNvSpPr txBox="1">
              <a:spLocks noChangeArrowheads="1"/>
            </p:cNvSpPr>
            <p:nvPr/>
          </p:nvSpPr>
          <p:spPr bwMode="auto">
            <a:xfrm>
              <a:off x="3841750" y="2254251"/>
              <a:ext cx="1455848" cy="307777"/>
            </a:xfrm>
            <a:prstGeom prst="rect">
              <a:avLst/>
            </a:prstGeom>
            <a:noFill/>
            <a:ln w="9525">
              <a:noFill/>
              <a:miter lim="800000"/>
              <a:headEnd/>
              <a:tailEnd/>
            </a:ln>
          </p:spPr>
          <p:txBody>
            <a:bodyPr wrap="none">
              <a:spAutoFit/>
            </a:bodyPr>
            <a:lstStyle/>
            <a:p>
              <a:r>
                <a:rPr lang="en-US" sz="1400"/>
                <a:t>S</a:t>
              </a:r>
              <a:r>
                <a:rPr lang="en-US" sz="1000"/>
                <a:t>1</a:t>
              </a:r>
              <a:r>
                <a:rPr lang="en-US" sz="1400"/>
                <a:t>       S</a:t>
              </a:r>
              <a:r>
                <a:rPr lang="en-US" sz="1000"/>
                <a:t>2</a:t>
              </a:r>
              <a:r>
                <a:rPr lang="en-US" sz="1400"/>
                <a:t>       ……….</a:t>
              </a:r>
              <a:endParaRPr lang="en-US" sz="1000"/>
            </a:p>
          </p:txBody>
        </p:sp>
        <p:sp>
          <p:nvSpPr>
            <p:cNvPr id="75813" name="Text Box 38"/>
            <p:cNvSpPr txBox="1">
              <a:spLocks noChangeArrowheads="1"/>
            </p:cNvSpPr>
            <p:nvPr/>
          </p:nvSpPr>
          <p:spPr bwMode="auto">
            <a:xfrm>
              <a:off x="6524625" y="2243139"/>
              <a:ext cx="1455848" cy="307777"/>
            </a:xfrm>
            <a:prstGeom prst="rect">
              <a:avLst/>
            </a:prstGeom>
            <a:noFill/>
            <a:ln w="9525">
              <a:noFill/>
              <a:miter lim="800000"/>
              <a:headEnd/>
              <a:tailEnd/>
            </a:ln>
          </p:spPr>
          <p:txBody>
            <a:bodyPr wrap="none">
              <a:spAutoFit/>
            </a:bodyPr>
            <a:lstStyle/>
            <a:p>
              <a:r>
                <a:rPr lang="en-US" sz="1400"/>
                <a:t>S</a:t>
              </a:r>
              <a:r>
                <a:rPr lang="en-US" sz="1000"/>
                <a:t>1</a:t>
              </a:r>
              <a:r>
                <a:rPr lang="en-US" sz="1400"/>
                <a:t>       S</a:t>
              </a:r>
              <a:r>
                <a:rPr lang="en-US" sz="1000"/>
                <a:t>2</a:t>
              </a:r>
              <a:r>
                <a:rPr lang="en-US" sz="1400"/>
                <a:t>       ……….</a:t>
              </a:r>
              <a:endParaRPr lang="en-US" sz="1000"/>
            </a:p>
          </p:txBody>
        </p:sp>
        <p:sp>
          <p:nvSpPr>
            <p:cNvPr id="75814" name="Text Box 39"/>
            <p:cNvSpPr txBox="1">
              <a:spLocks noChangeArrowheads="1"/>
            </p:cNvSpPr>
            <p:nvPr/>
          </p:nvSpPr>
          <p:spPr bwMode="auto">
            <a:xfrm>
              <a:off x="1774826" y="3048000"/>
              <a:ext cx="4518353" cy="369332"/>
            </a:xfrm>
            <a:prstGeom prst="rect">
              <a:avLst/>
            </a:prstGeom>
            <a:noFill/>
            <a:ln w="9525">
              <a:noFill/>
              <a:miter lim="800000"/>
              <a:headEnd/>
              <a:tailEnd/>
            </a:ln>
          </p:spPr>
          <p:txBody>
            <a:bodyPr wrap="none">
              <a:spAutoFit/>
            </a:bodyPr>
            <a:lstStyle/>
            <a:p>
              <a:r>
                <a:rPr lang="en-US"/>
                <a:t>Tile-induced block structure of the CC tensors:</a:t>
              </a:r>
            </a:p>
          </p:txBody>
        </p:sp>
        <p:sp>
          <p:nvSpPr>
            <p:cNvPr id="75815" name="Rectangle 4"/>
            <p:cNvSpPr>
              <a:spLocks noChangeArrowheads="1"/>
            </p:cNvSpPr>
            <p:nvPr/>
          </p:nvSpPr>
          <p:spPr bwMode="auto">
            <a:xfrm>
              <a:off x="4710113" y="4067175"/>
              <a:ext cx="3733800" cy="1828800"/>
            </a:xfrm>
            <a:prstGeom prst="rect">
              <a:avLst/>
            </a:prstGeom>
            <a:noFill/>
            <a:ln w="9525">
              <a:solidFill>
                <a:schemeClr val="tx1"/>
              </a:solidFill>
              <a:miter lim="800000"/>
              <a:headEnd/>
              <a:tailEnd/>
            </a:ln>
          </p:spPr>
          <p:txBody>
            <a:bodyPr wrap="none" anchor="ctr"/>
            <a:lstStyle/>
            <a:p>
              <a:endParaRPr lang="en-US"/>
            </a:p>
          </p:txBody>
        </p:sp>
        <p:sp>
          <p:nvSpPr>
            <p:cNvPr id="75816" name="Line 5"/>
            <p:cNvSpPr>
              <a:spLocks noChangeShapeType="1"/>
            </p:cNvSpPr>
            <p:nvPr/>
          </p:nvSpPr>
          <p:spPr bwMode="auto">
            <a:xfrm>
              <a:off x="4710114" y="4448175"/>
              <a:ext cx="1587" cy="1588"/>
            </a:xfrm>
            <a:prstGeom prst="line">
              <a:avLst/>
            </a:prstGeom>
            <a:noFill/>
            <a:ln w="9525">
              <a:solidFill>
                <a:schemeClr val="tx1"/>
              </a:solidFill>
              <a:round/>
              <a:headEnd/>
              <a:tailEnd/>
            </a:ln>
          </p:spPr>
          <p:txBody>
            <a:bodyPr/>
            <a:lstStyle/>
            <a:p>
              <a:endParaRPr lang="en-US"/>
            </a:p>
          </p:txBody>
        </p:sp>
        <p:sp>
          <p:nvSpPr>
            <p:cNvPr id="75817" name="Line 6"/>
            <p:cNvSpPr>
              <a:spLocks noChangeShapeType="1"/>
            </p:cNvSpPr>
            <p:nvPr/>
          </p:nvSpPr>
          <p:spPr bwMode="auto">
            <a:xfrm>
              <a:off x="4710113" y="4524375"/>
              <a:ext cx="3733800" cy="1588"/>
            </a:xfrm>
            <a:prstGeom prst="line">
              <a:avLst/>
            </a:prstGeom>
            <a:noFill/>
            <a:ln w="9525">
              <a:solidFill>
                <a:schemeClr val="tx1"/>
              </a:solidFill>
              <a:round/>
              <a:headEnd/>
              <a:tailEnd/>
            </a:ln>
          </p:spPr>
          <p:txBody>
            <a:bodyPr/>
            <a:lstStyle/>
            <a:p>
              <a:endParaRPr lang="en-US"/>
            </a:p>
          </p:txBody>
        </p:sp>
        <p:sp>
          <p:nvSpPr>
            <p:cNvPr id="75818" name="Line 7"/>
            <p:cNvSpPr>
              <a:spLocks noChangeShapeType="1"/>
            </p:cNvSpPr>
            <p:nvPr/>
          </p:nvSpPr>
          <p:spPr bwMode="auto">
            <a:xfrm>
              <a:off x="4710113" y="4981575"/>
              <a:ext cx="3733800" cy="1588"/>
            </a:xfrm>
            <a:prstGeom prst="line">
              <a:avLst/>
            </a:prstGeom>
            <a:noFill/>
            <a:ln w="9525">
              <a:solidFill>
                <a:schemeClr val="tx1"/>
              </a:solidFill>
              <a:round/>
              <a:headEnd/>
              <a:tailEnd/>
            </a:ln>
          </p:spPr>
          <p:txBody>
            <a:bodyPr/>
            <a:lstStyle/>
            <a:p>
              <a:endParaRPr lang="en-US"/>
            </a:p>
          </p:txBody>
        </p:sp>
        <p:sp>
          <p:nvSpPr>
            <p:cNvPr id="75819" name="Line 8"/>
            <p:cNvSpPr>
              <a:spLocks noChangeShapeType="1"/>
            </p:cNvSpPr>
            <p:nvPr/>
          </p:nvSpPr>
          <p:spPr bwMode="auto">
            <a:xfrm>
              <a:off x="4710113" y="5438775"/>
              <a:ext cx="3733800" cy="1588"/>
            </a:xfrm>
            <a:prstGeom prst="line">
              <a:avLst/>
            </a:prstGeom>
            <a:noFill/>
            <a:ln w="9525">
              <a:solidFill>
                <a:schemeClr val="tx1"/>
              </a:solidFill>
              <a:round/>
              <a:headEnd/>
              <a:tailEnd/>
            </a:ln>
          </p:spPr>
          <p:txBody>
            <a:bodyPr/>
            <a:lstStyle/>
            <a:p>
              <a:endParaRPr lang="en-US"/>
            </a:p>
          </p:txBody>
        </p:sp>
        <p:sp>
          <p:nvSpPr>
            <p:cNvPr id="75820" name="Line 9"/>
            <p:cNvSpPr>
              <a:spLocks noChangeShapeType="1"/>
            </p:cNvSpPr>
            <p:nvPr/>
          </p:nvSpPr>
          <p:spPr bwMode="auto">
            <a:xfrm>
              <a:off x="5395914" y="4067175"/>
              <a:ext cx="1587" cy="1828800"/>
            </a:xfrm>
            <a:prstGeom prst="line">
              <a:avLst/>
            </a:prstGeom>
            <a:noFill/>
            <a:ln w="9525">
              <a:solidFill>
                <a:schemeClr val="tx1"/>
              </a:solidFill>
              <a:round/>
              <a:headEnd/>
              <a:tailEnd/>
            </a:ln>
          </p:spPr>
          <p:txBody>
            <a:bodyPr/>
            <a:lstStyle/>
            <a:p>
              <a:endParaRPr lang="en-US"/>
            </a:p>
          </p:txBody>
        </p:sp>
        <p:sp>
          <p:nvSpPr>
            <p:cNvPr id="75821" name="Line 10"/>
            <p:cNvSpPr>
              <a:spLocks noChangeShapeType="1"/>
            </p:cNvSpPr>
            <p:nvPr/>
          </p:nvSpPr>
          <p:spPr bwMode="auto">
            <a:xfrm>
              <a:off x="6005514" y="4067175"/>
              <a:ext cx="1587" cy="1828800"/>
            </a:xfrm>
            <a:prstGeom prst="line">
              <a:avLst/>
            </a:prstGeom>
            <a:noFill/>
            <a:ln w="9525">
              <a:solidFill>
                <a:schemeClr val="tx1"/>
              </a:solidFill>
              <a:round/>
              <a:headEnd/>
              <a:tailEnd/>
            </a:ln>
          </p:spPr>
          <p:txBody>
            <a:bodyPr/>
            <a:lstStyle/>
            <a:p>
              <a:endParaRPr lang="en-US"/>
            </a:p>
          </p:txBody>
        </p:sp>
        <p:sp>
          <p:nvSpPr>
            <p:cNvPr id="75822" name="Line 11"/>
            <p:cNvSpPr>
              <a:spLocks noChangeShapeType="1"/>
            </p:cNvSpPr>
            <p:nvPr/>
          </p:nvSpPr>
          <p:spPr bwMode="auto">
            <a:xfrm>
              <a:off x="6691314" y="4067175"/>
              <a:ext cx="1587" cy="1828800"/>
            </a:xfrm>
            <a:prstGeom prst="line">
              <a:avLst/>
            </a:prstGeom>
            <a:noFill/>
            <a:ln w="9525">
              <a:solidFill>
                <a:schemeClr val="tx1"/>
              </a:solidFill>
              <a:round/>
              <a:headEnd/>
              <a:tailEnd/>
            </a:ln>
          </p:spPr>
          <p:txBody>
            <a:bodyPr/>
            <a:lstStyle/>
            <a:p>
              <a:endParaRPr lang="en-US"/>
            </a:p>
          </p:txBody>
        </p:sp>
        <p:sp>
          <p:nvSpPr>
            <p:cNvPr id="75823" name="Line 12"/>
            <p:cNvSpPr>
              <a:spLocks noChangeShapeType="1"/>
            </p:cNvSpPr>
            <p:nvPr/>
          </p:nvSpPr>
          <p:spPr bwMode="auto">
            <a:xfrm>
              <a:off x="7224714" y="4067175"/>
              <a:ext cx="1587" cy="1828800"/>
            </a:xfrm>
            <a:prstGeom prst="line">
              <a:avLst/>
            </a:prstGeom>
            <a:noFill/>
            <a:ln w="9525">
              <a:solidFill>
                <a:schemeClr val="tx1"/>
              </a:solidFill>
              <a:round/>
              <a:headEnd/>
              <a:tailEnd/>
            </a:ln>
          </p:spPr>
          <p:txBody>
            <a:bodyPr/>
            <a:lstStyle/>
            <a:p>
              <a:endParaRPr lang="en-US"/>
            </a:p>
          </p:txBody>
        </p:sp>
        <p:sp>
          <p:nvSpPr>
            <p:cNvPr id="75824" name="Line 13"/>
            <p:cNvSpPr>
              <a:spLocks noChangeShapeType="1"/>
            </p:cNvSpPr>
            <p:nvPr/>
          </p:nvSpPr>
          <p:spPr bwMode="auto">
            <a:xfrm>
              <a:off x="7910514" y="4067175"/>
              <a:ext cx="1587" cy="1828800"/>
            </a:xfrm>
            <a:prstGeom prst="line">
              <a:avLst/>
            </a:prstGeom>
            <a:noFill/>
            <a:ln w="9525">
              <a:solidFill>
                <a:schemeClr val="tx1"/>
              </a:solidFill>
              <a:round/>
              <a:headEnd/>
              <a:tailEnd/>
            </a:ln>
          </p:spPr>
          <p:txBody>
            <a:bodyPr/>
            <a:lstStyle/>
            <a:p>
              <a:endParaRPr lang="en-US"/>
            </a:p>
          </p:txBody>
        </p:sp>
        <p:sp>
          <p:nvSpPr>
            <p:cNvPr id="75825" name="Rectangle 14"/>
            <p:cNvSpPr>
              <a:spLocks noChangeArrowheads="1"/>
            </p:cNvSpPr>
            <p:nvPr/>
          </p:nvSpPr>
          <p:spPr bwMode="auto">
            <a:xfrm>
              <a:off x="4786313" y="4143375"/>
              <a:ext cx="533400" cy="304800"/>
            </a:xfrm>
            <a:prstGeom prst="rect">
              <a:avLst/>
            </a:prstGeom>
            <a:solidFill>
              <a:srgbClr val="000080"/>
            </a:solidFill>
            <a:ln w="9525">
              <a:noFill/>
              <a:miter lim="800000"/>
              <a:headEnd/>
              <a:tailEnd/>
            </a:ln>
          </p:spPr>
          <p:txBody>
            <a:bodyPr wrap="none" anchor="ctr"/>
            <a:lstStyle/>
            <a:p>
              <a:endParaRPr lang="en-US"/>
            </a:p>
          </p:txBody>
        </p:sp>
        <p:sp>
          <p:nvSpPr>
            <p:cNvPr id="75826" name="Rectangle 15"/>
            <p:cNvSpPr>
              <a:spLocks noChangeArrowheads="1"/>
            </p:cNvSpPr>
            <p:nvPr/>
          </p:nvSpPr>
          <p:spPr bwMode="auto">
            <a:xfrm>
              <a:off x="4786313" y="4600575"/>
              <a:ext cx="533400" cy="304800"/>
            </a:xfrm>
            <a:prstGeom prst="rect">
              <a:avLst/>
            </a:prstGeom>
            <a:solidFill>
              <a:srgbClr val="000080"/>
            </a:solidFill>
            <a:ln w="9525">
              <a:noFill/>
              <a:miter lim="800000"/>
              <a:headEnd/>
              <a:tailEnd/>
            </a:ln>
          </p:spPr>
          <p:txBody>
            <a:bodyPr wrap="none" anchor="ctr"/>
            <a:lstStyle/>
            <a:p>
              <a:endParaRPr lang="en-US"/>
            </a:p>
          </p:txBody>
        </p:sp>
        <p:sp>
          <p:nvSpPr>
            <p:cNvPr id="75827" name="Rectangle 16"/>
            <p:cNvSpPr>
              <a:spLocks noChangeArrowheads="1"/>
            </p:cNvSpPr>
            <p:nvPr/>
          </p:nvSpPr>
          <p:spPr bwMode="auto">
            <a:xfrm>
              <a:off x="4786313" y="5057775"/>
              <a:ext cx="533400" cy="304800"/>
            </a:xfrm>
            <a:prstGeom prst="rect">
              <a:avLst/>
            </a:prstGeom>
            <a:solidFill>
              <a:srgbClr val="000080"/>
            </a:solidFill>
            <a:ln w="9525">
              <a:noFill/>
              <a:miter lim="800000"/>
              <a:headEnd/>
              <a:tailEnd/>
            </a:ln>
          </p:spPr>
          <p:txBody>
            <a:bodyPr wrap="none" anchor="ctr"/>
            <a:lstStyle/>
            <a:p>
              <a:endParaRPr lang="en-US"/>
            </a:p>
          </p:txBody>
        </p:sp>
        <p:sp>
          <p:nvSpPr>
            <p:cNvPr id="75828" name="Rectangle 17"/>
            <p:cNvSpPr>
              <a:spLocks noChangeArrowheads="1"/>
            </p:cNvSpPr>
            <p:nvPr/>
          </p:nvSpPr>
          <p:spPr bwMode="auto">
            <a:xfrm>
              <a:off x="4786313" y="5514975"/>
              <a:ext cx="533400" cy="304800"/>
            </a:xfrm>
            <a:prstGeom prst="rect">
              <a:avLst/>
            </a:prstGeom>
            <a:solidFill>
              <a:srgbClr val="000080"/>
            </a:solidFill>
            <a:ln w="9525">
              <a:noFill/>
              <a:miter lim="800000"/>
              <a:headEnd/>
              <a:tailEnd/>
            </a:ln>
          </p:spPr>
          <p:txBody>
            <a:bodyPr wrap="none" anchor="ctr"/>
            <a:lstStyle/>
            <a:p>
              <a:endParaRPr lang="en-US"/>
            </a:p>
          </p:txBody>
        </p:sp>
        <p:sp>
          <p:nvSpPr>
            <p:cNvPr id="75829" name="Rectangle 18"/>
            <p:cNvSpPr>
              <a:spLocks noChangeArrowheads="1"/>
            </p:cNvSpPr>
            <p:nvPr/>
          </p:nvSpPr>
          <p:spPr bwMode="auto">
            <a:xfrm>
              <a:off x="5472113" y="4143375"/>
              <a:ext cx="457200" cy="304800"/>
            </a:xfrm>
            <a:prstGeom prst="rect">
              <a:avLst/>
            </a:prstGeom>
            <a:solidFill>
              <a:srgbClr val="000080"/>
            </a:solidFill>
            <a:ln w="9525">
              <a:noFill/>
              <a:miter lim="800000"/>
              <a:headEnd/>
              <a:tailEnd/>
            </a:ln>
          </p:spPr>
          <p:txBody>
            <a:bodyPr wrap="none" anchor="ctr"/>
            <a:lstStyle/>
            <a:p>
              <a:endParaRPr lang="en-US"/>
            </a:p>
          </p:txBody>
        </p:sp>
        <p:sp>
          <p:nvSpPr>
            <p:cNvPr id="75830" name="Rectangle 19"/>
            <p:cNvSpPr>
              <a:spLocks noChangeArrowheads="1"/>
            </p:cNvSpPr>
            <p:nvPr/>
          </p:nvSpPr>
          <p:spPr bwMode="auto">
            <a:xfrm>
              <a:off x="5472113" y="4600575"/>
              <a:ext cx="457200" cy="304800"/>
            </a:xfrm>
            <a:prstGeom prst="rect">
              <a:avLst/>
            </a:prstGeom>
            <a:solidFill>
              <a:srgbClr val="000080"/>
            </a:solidFill>
            <a:ln w="9525">
              <a:noFill/>
              <a:miter lim="800000"/>
              <a:headEnd/>
              <a:tailEnd/>
            </a:ln>
          </p:spPr>
          <p:txBody>
            <a:bodyPr wrap="none" anchor="ctr"/>
            <a:lstStyle/>
            <a:p>
              <a:endParaRPr lang="en-US"/>
            </a:p>
          </p:txBody>
        </p:sp>
        <p:sp>
          <p:nvSpPr>
            <p:cNvPr id="75831" name="Rectangle 20"/>
            <p:cNvSpPr>
              <a:spLocks noChangeArrowheads="1"/>
            </p:cNvSpPr>
            <p:nvPr/>
          </p:nvSpPr>
          <p:spPr bwMode="auto">
            <a:xfrm>
              <a:off x="5472113" y="5057775"/>
              <a:ext cx="457200" cy="304800"/>
            </a:xfrm>
            <a:prstGeom prst="rect">
              <a:avLst/>
            </a:prstGeom>
            <a:solidFill>
              <a:srgbClr val="000080"/>
            </a:solidFill>
            <a:ln w="9525">
              <a:noFill/>
              <a:miter lim="800000"/>
              <a:headEnd/>
              <a:tailEnd/>
            </a:ln>
          </p:spPr>
          <p:txBody>
            <a:bodyPr wrap="none" anchor="ctr"/>
            <a:lstStyle/>
            <a:p>
              <a:endParaRPr lang="en-US"/>
            </a:p>
          </p:txBody>
        </p:sp>
        <p:sp>
          <p:nvSpPr>
            <p:cNvPr id="75832" name="Rectangle 21"/>
            <p:cNvSpPr>
              <a:spLocks noChangeArrowheads="1"/>
            </p:cNvSpPr>
            <p:nvPr/>
          </p:nvSpPr>
          <p:spPr bwMode="auto">
            <a:xfrm>
              <a:off x="6081713" y="4143375"/>
              <a:ext cx="533400" cy="304800"/>
            </a:xfrm>
            <a:prstGeom prst="rect">
              <a:avLst/>
            </a:prstGeom>
            <a:solidFill>
              <a:srgbClr val="000080"/>
            </a:solidFill>
            <a:ln w="9525">
              <a:noFill/>
              <a:miter lim="800000"/>
              <a:headEnd/>
              <a:tailEnd/>
            </a:ln>
          </p:spPr>
          <p:txBody>
            <a:bodyPr wrap="none" anchor="ctr"/>
            <a:lstStyle/>
            <a:p>
              <a:endParaRPr lang="en-US"/>
            </a:p>
          </p:txBody>
        </p:sp>
        <p:sp>
          <p:nvSpPr>
            <p:cNvPr id="75833" name="Rectangle 22"/>
            <p:cNvSpPr>
              <a:spLocks noChangeArrowheads="1"/>
            </p:cNvSpPr>
            <p:nvPr/>
          </p:nvSpPr>
          <p:spPr bwMode="auto">
            <a:xfrm>
              <a:off x="6081713" y="4600575"/>
              <a:ext cx="533400" cy="304800"/>
            </a:xfrm>
            <a:prstGeom prst="rect">
              <a:avLst/>
            </a:prstGeom>
            <a:solidFill>
              <a:srgbClr val="000080"/>
            </a:solidFill>
            <a:ln w="9525">
              <a:noFill/>
              <a:miter lim="800000"/>
              <a:headEnd/>
              <a:tailEnd/>
            </a:ln>
          </p:spPr>
          <p:txBody>
            <a:bodyPr wrap="none" anchor="ctr"/>
            <a:lstStyle/>
            <a:p>
              <a:endParaRPr lang="en-US"/>
            </a:p>
          </p:txBody>
        </p:sp>
        <p:sp>
          <p:nvSpPr>
            <p:cNvPr id="75834" name="Rectangle 23"/>
            <p:cNvSpPr>
              <a:spLocks noChangeArrowheads="1"/>
            </p:cNvSpPr>
            <p:nvPr/>
          </p:nvSpPr>
          <p:spPr bwMode="auto">
            <a:xfrm>
              <a:off x="6767513" y="4143375"/>
              <a:ext cx="381000" cy="304800"/>
            </a:xfrm>
            <a:prstGeom prst="rect">
              <a:avLst/>
            </a:prstGeom>
            <a:solidFill>
              <a:srgbClr val="000080"/>
            </a:solidFill>
            <a:ln w="9525">
              <a:noFill/>
              <a:miter lim="800000"/>
              <a:headEnd/>
              <a:tailEnd/>
            </a:ln>
          </p:spPr>
          <p:txBody>
            <a:bodyPr wrap="none" anchor="ctr"/>
            <a:lstStyle/>
            <a:p>
              <a:endParaRPr lang="en-US"/>
            </a:p>
          </p:txBody>
        </p:sp>
        <p:sp>
          <p:nvSpPr>
            <p:cNvPr id="75835" name="Rectangle 24"/>
            <p:cNvSpPr>
              <a:spLocks noChangeArrowheads="1"/>
            </p:cNvSpPr>
            <p:nvPr/>
          </p:nvSpPr>
          <p:spPr bwMode="auto">
            <a:xfrm>
              <a:off x="6767513" y="4600575"/>
              <a:ext cx="381000" cy="304800"/>
            </a:xfrm>
            <a:prstGeom prst="rect">
              <a:avLst/>
            </a:prstGeom>
            <a:solidFill>
              <a:srgbClr val="000080"/>
            </a:solidFill>
            <a:ln w="9525">
              <a:noFill/>
              <a:miter lim="800000"/>
              <a:headEnd/>
              <a:tailEnd/>
            </a:ln>
          </p:spPr>
          <p:txBody>
            <a:bodyPr wrap="none" anchor="ctr"/>
            <a:lstStyle/>
            <a:p>
              <a:endParaRPr lang="en-US"/>
            </a:p>
          </p:txBody>
        </p:sp>
        <p:sp>
          <p:nvSpPr>
            <p:cNvPr id="75836" name="Rectangle 25"/>
            <p:cNvSpPr>
              <a:spLocks noChangeArrowheads="1"/>
            </p:cNvSpPr>
            <p:nvPr/>
          </p:nvSpPr>
          <p:spPr bwMode="auto">
            <a:xfrm>
              <a:off x="7300913" y="4143375"/>
              <a:ext cx="533400" cy="304800"/>
            </a:xfrm>
            <a:prstGeom prst="rect">
              <a:avLst/>
            </a:prstGeom>
            <a:solidFill>
              <a:srgbClr val="000080"/>
            </a:solidFill>
            <a:ln w="9525">
              <a:noFill/>
              <a:miter lim="800000"/>
              <a:headEnd/>
              <a:tailEnd/>
            </a:ln>
          </p:spPr>
          <p:txBody>
            <a:bodyPr wrap="none" anchor="ctr"/>
            <a:lstStyle/>
            <a:p>
              <a:endParaRPr lang="en-US"/>
            </a:p>
          </p:txBody>
        </p:sp>
        <p:sp>
          <p:nvSpPr>
            <p:cNvPr id="75837" name="Rectangle 26"/>
            <p:cNvSpPr>
              <a:spLocks noChangeArrowheads="1"/>
            </p:cNvSpPr>
            <p:nvPr/>
          </p:nvSpPr>
          <p:spPr bwMode="auto">
            <a:xfrm>
              <a:off x="7986713" y="4143375"/>
              <a:ext cx="381000" cy="304800"/>
            </a:xfrm>
            <a:prstGeom prst="rect">
              <a:avLst/>
            </a:prstGeom>
            <a:solidFill>
              <a:srgbClr val="000080"/>
            </a:solidFill>
            <a:ln w="9525">
              <a:noFill/>
              <a:miter lim="800000"/>
              <a:headEnd/>
              <a:tailEnd/>
            </a:ln>
          </p:spPr>
          <p:txBody>
            <a:bodyPr wrap="none" anchor="ctr"/>
            <a:lstStyle/>
            <a:p>
              <a:endParaRPr lang="en-US"/>
            </a:p>
          </p:txBody>
        </p:sp>
        <p:sp>
          <p:nvSpPr>
            <p:cNvPr id="75838" name="Text Box 34"/>
            <p:cNvSpPr txBox="1">
              <a:spLocks noChangeArrowheads="1"/>
            </p:cNvSpPr>
            <p:nvPr/>
          </p:nvSpPr>
          <p:spPr bwMode="auto">
            <a:xfrm>
              <a:off x="4710113" y="3511551"/>
              <a:ext cx="583814" cy="307777"/>
            </a:xfrm>
            <a:prstGeom prst="rect">
              <a:avLst/>
            </a:prstGeom>
            <a:noFill/>
            <a:ln w="9525">
              <a:noFill/>
              <a:miter lim="800000"/>
              <a:headEnd/>
              <a:tailEnd/>
            </a:ln>
          </p:spPr>
          <p:txBody>
            <a:bodyPr wrap="none">
              <a:spAutoFit/>
            </a:bodyPr>
            <a:lstStyle/>
            <a:p>
              <a:r>
                <a:rPr lang="en-US" sz="1400" b="1"/>
                <a:t>CPU1</a:t>
              </a:r>
            </a:p>
          </p:txBody>
        </p:sp>
        <p:sp>
          <p:nvSpPr>
            <p:cNvPr id="75839" name="Text Box 35"/>
            <p:cNvSpPr txBox="1">
              <a:spLocks noChangeArrowheads="1"/>
            </p:cNvSpPr>
            <p:nvPr/>
          </p:nvSpPr>
          <p:spPr bwMode="auto">
            <a:xfrm>
              <a:off x="5395913" y="3511551"/>
              <a:ext cx="583814" cy="307777"/>
            </a:xfrm>
            <a:prstGeom prst="rect">
              <a:avLst/>
            </a:prstGeom>
            <a:noFill/>
            <a:ln w="9525">
              <a:noFill/>
              <a:miter lim="800000"/>
              <a:headEnd/>
              <a:tailEnd/>
            </a:ln>
          </p:spPr>
          <p:txBody>
            <a:bodyPr wrap="none">
              <a:spAutoFit/>
            </a:bodyPr>
            <a:lstStyle/>
            <a:p>
              <a:r>
                <a:rPr lang="en-US" sz="1400" b="1"/>
                <a:t>CPU2</a:t>
              </a:r>
            </a:p>
          </p:txBody>
        </p:sp>
        <p:sp>
          <p:nvSpPr>
            <p:cNvPr id="75840" name="Text Box 36"/>
            <p:cNvSpPr txBox="1">
              <a:spLocks noChangeArrowheads="1"/>
            </p:cNvSpPr>
            <p:nvPr/>
          </p:nvSpPr>
          <p:spPr bwMode="auto">
            <a:xfrm>
              <a:off x="6005513" y="3511551"/>
              <a:ext cx="583814" cy="307777"/>
            </a:xfrm>
            <a:prstGeom prst="rect">
              <a:avLst/>
            </a:prstGeom>
            <a:noFill/>
            <a:ln w="9525">
              <a:noFill/>
              <a:miter lim="800000"/>
              <a:headEnd/>
              <a:tailEnd/>
            </a:ln>
          </p:spPr>
          <p:txBody>
            <a:bodyPr wrap="none">
              <a:spAutoFit/>
            </a:bodyPr>
            <a:lstStyle/>
            <a:p>
              <a:r>
                <a:rPr lang="en-US" sz="1400" b="1"/>
                <a:t>CPU3</a:t>
              </a:r>
            </a:p>
          </p:txBody>
        </p:sp>
        <p:sp>
          <p:nvSpPr>
            <p:cNvPr id="75841" name="Text Box 37"/>
            <p:cNvSpPr txBox="1">
              <a:spLocks noChangeArrowheads="1"/>
            </p:cNvSpPr>
            <p:nvPr/>
          </p:nvSpPr>
          <p:spPr bwMode="auto">
            <a:xfrm>
              <a:off x="6996114" y="3484563"/>
              <a:ext cx="530915" cy="338554"/>
            </a:xfrm>
            <a:prstGeom prst="rect">
              <a:avLst/>
            </a:prstGeom>
            <a:noFill/>
            <a:ln w="9525">
              <a:noFill/>
              <a:miter lim="800000"/>
              <a:headEnd/>
              <a:tailEnd/>
            </a:ln>
          </p:spPr>
          <p:txBody>
            <a:bodyPr wrap="none">
              <a:spAutoFit/>
            </a:bodyPr>
            <a:lstStyle/>
            <a:p>
              <a:r>
                <a:rPr lang="en-US" sz="1600" b="1"/>
                <a:t>…….</a:t>
              </a:r>
            </a:p>
          </p:txBody>
        </p:sp>
        <p:sp>
          <p:nvSpPr>
            <p:cNvPr id="75842" name="Text Box 38"/>
            <p:cNvSpPr txBox="1">
              <a:spLocks noChangeArrowheads="1"/>
            </p:cNvSpPr>
            <p:nvPr/>
          </p:nvSpPr>
          <p:spPr bwMode="auto">
            <a:xfrm>
              <a:off x="4786313" y="6178551"/>
              <a:ext cx="628698" cy="307777"/>
            </a:xfrm>
            <a:prstGeom prst="rect">
              <a:avLst/>
            </a:prstGeom>
            <a:noFill/>
            <a:ln w="9525">
              <a:noFill/>
              <a:miter lim="800000"/>
              <a:headEnd/>
              <a:tailEnd/>
            </a:ln>
          </p:spPr>
          <p:txBody>
            <a:bodyPr wrap="none">
              <a:spAutoFit/>
            </a:bodyPr>
            <a:lstStyle/>
            <a:p>
              <a:r>
                <a:rPr lang="en-US" sz="1400" b="1"/>
                <a:t>CPU n</a:t>
              </a:r>
            </a:p>
          </p:txBody>
        </p:sp>
        <p:sp>
          <p:nvSpPr>
            <p:cNvPr id="75843" name="Line 39"/>
            <p:cNvSpPr>
              <a:spLocks noChangeShapeType="1"/>
            </p:cNvSpPr>
            <p:nvPr/>
          </p:nvSpPr>
          <p:spPr bwMode="auto">
            <a:xfrm flipV="1">
              <a:off x="5091113" y="3762375"/>
              <a:ext cx="0" cy="533400"/>
            </a:xfrm>
            <a:prstGeom prst="line">
              <a:avLst/>
            </a:prstGeom>
            <a:noFill/>
            <a:ln w="44450">
              <a:solidFill>
                <a:srgbClr val="FFFF00"/>
              </a:solidFill>
              <a:round/>
              <a:headEnd/>
              <a:tailEnd type="triangle" w="med" len="med"/>
            </a:ln>
          </p:spPr>
          <p:txBody>
            <a:bodyPr/>
            <a:lstStyle/>
            <a:p>
              <a:endParaRPr lang="en-US"/>
            </a:p>
          </p:txBody>
        </p:sp>
        <p:sp>
          <p:nvSpPr>
            <p:cNvPr id="75844" name="Line 40"/>
            <p:cNvSpPr>
              <a:spLocks noChangeShapeType="1"/>
            </p:cNvSpPr>
            <p:nvPr/>
          </p:nvSpPr>
          <p:spPr bwMode="auto">
            <a:xfrm flipV="1">
              <a:off x="5776913" y="3762375"/>
              <a:ext cx="0" cy="533400"/>
            </a:xfrm>
            <a:prstGeom prst="line">
              <a:avLst/>
            </a:prstGeom>
            <a:noFill/>
            <a:ln w="44450">
              <a:solidFill>
                <a:srgbClr val="FFFF00"/>
              </a:solidFill>
              <a:round/>
              <a:headEnd/>
              <a:tailEnd type="triangle" w="med" len="med"/>
            </a:ln>
          </p:spPr>
          <p:txBody>
            <a:bodyPr/>
            <a:lstStyle/>
            <a:p>
              <a:endParaRPr lang="en-US"/>
            </a:p>
          </p:txBody>
        </p:sp>
        <p:sp>
          <p:nvSpPr>
            <p:cNvPr id="75845" name="Line 41"/>
            <p:cNvSpPr>
              <a:spLocks noChangeShapeType="1"/>
            </p:cNvSpPr>
            <p:nvPr/>
          </p:nvSpPr>
          <p:spPr bwMode="auto">
            <a:xfrm flipV="1">
              <a:off x="6386513" y="3762375"/>
              <a:ext cx="0" cy="533400"/>
            </a:xfrm>
            <a:prstGeom prst="line">
              <a:avLst/>
            </a:prstGeom>
            <a:noFill/>
            <a:ln w="44450">
              <a:solidFill>
                <a:srgbClr val="FFFF00"/>
              </a:solidFill>
              <a:round/>
              <a:headEnd/>
              <a:tailEnd type="triangle" w="med" len="med"/>
            </a:ln>
          </p:spPr>
          <p:txBody>
            <a:bodyPr/>
            <a:lstStyle/>
            <a:p>
              <a:endParaRPr lang="en-US"/>
            </a:p>
          </p:txBody>
        </p:sp>
        <p:sp>
          <p:nvSpPr>
            <p:cNvPr id="75846" name="Line 42"/>
            <p:cNvSpPr>
              <a:spLocks noChangeShapeType="1"/>
            </p:cNvSpPr>
            <p:nvPr/>
          </p:nvSpPr>
          <p:spPr bwMode="auto">
            <a:xfrm rot="10800000" flipV="1">
              <a:off x="5091113" y="5667375"/>
              <a:ext cx="0" cy="533400"/>
            </a:xfrm>
            <a:prstGeom prst="line">
              <a:avLst/>
            </a:prstGeom>
            <a:noFill/>
            <a:ln w="44450">
              <a:solidFill>
                <a:srgbClr val="FFFF00"/>
              </a:solidFill>
              <a:round/>
              <a:headEnd/>
              <a:tailEnd type="triangle" w="med" len="med"/>
            </a:ln>
          </p:spPr>
          <p:txBody>
            <a:bodyPr/>
            <a:lstStyle/>
            <a:p>
              <a:endParaRPr lang="en-US"/>
            </a:p>
          </p:txBody>
        </p:sp>
        <p:graphicFrame>
          <p:nvGraphicFramePr>
            <p:cNvPr id="75782" name="Object 6"/>
            <p:cNvGraphicFramePr>
              <a:graphicFrameLocks noChangeAspect="1"/>
            </p:cNvGraphicFramePr>
            <p:nvPr>
              <p:extLst>
                <p:ext uri="{D42A27DB-BD31-4B8C-83A1-F6EECF244321}">
                  <p14:modId xmlns:p14="http://schemas.microsoft.com/office/powerpoint/2010/main" val="729277908"/>
                </p:ext>
              </p:extLst>
            </p:nvPr>
          </p:nvGraphicFramePr>
          <p:xfrm>
            <a:off x="1857375" y="4365625"/>
            <a:ext cx="2293938" cy="990600"/>
          </p:xfrm>
          <a:graphic>
            <a:graphicData uri="http://schemas.openxmlformats.org/presentationml/2006/ole">
              <mc:AlternateContent xmlns:mc="http://schemas.openxmlformats.org/markup-compatibility/2006">
                <mc:Choice xmlns:v="urn:schemas-microsoft-com:vml" Requires="v">
                  <p:oleObj name="Equation" r:id="rId8" imgW="672840" imgH="253800" progId="Equation.3">
                    <p:embed/>
                  </p:oleObj>
                </mc:Choice>
                <mc:Fallback>
                  <p:oleObj name="Equation" r:id="rId8" imgW="672840" imgH="253800" progId="Equation.3">
                    <p:embed/>
                    <p:pic>
                      <p:nvPicPr>
                        <p:cNvPr id="757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75" y="4365625"/>
                          <a:ext cx="22939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5847" name="Title 1"/>
          <p:cNvSpPr>
            <a:spLocks noGrp="1"/>
          </p:cNvSpPr>
          <p:nvPr>
            <p:ph type="title"/>
          </p:nvPr>
        </p:nvSpPr>
        <p:spPr>
          <a:xfrm>
            <a:off x="522621" y="274914"/>
            <a:ext cx="2052438" cy="6308172"/>
          </a:xfrm>
        </p:spPr>
        <p:txBody>
          <a:bodyPr/>
          <a:lstStyle/>
          <a:p>
            <a:r>
              <a:rPr lang="en-US" dirty="0">
                <a:solidFill>
                  <a:srgbClr val="FCB813"/>
                </a:solidFill>
                <a:latin typeface="Arial Nova"/>
                <a:ea typeface="ＭＳ Ｐゴシック"/>
                <a:cs typeface="ＭＳ Ｐゴシック"/>
              </a:rPr>
              <a:t>What is</a:t>
            </a:r>
            <a:r>
              <a:rPr lang="en-US">
                <a:solidFill>
                  <a:srgbClr val="FCB813"/>
                </a:solidFill>
                <a:latin typeface="Arial Nova"/>
                <a:ea typeface="ＭＳ Ｐゴシック"/>
                <a:cs typeface="ＭＳ Ｐゴシック"/>
              </a:rPr>
              <a:t> the</a:t>
            </a:r>
            <a:r>
              <a:rPr lang="en-US" dirty="0">
                <a:solidFill>
                  <a:srgbClr val="FCB813"/>
                </a:solidFill>
                <a:latin typeface="Arial Nova"/>
                <a:ea typeface="ＭＳ Ｐゴシック"/>
                <a:cs typeface="ＭＳ Ｐゴシック"/>
              </a:rPr>
              <a:t> Tensor Contraction </a:t>
            </a:r>
            <a:r>
              <a:rPr lang="en-US">
                <a:solidFill>
                  <a:srgbClr val="FCB813"/>
                </a:solidFill>
                <a:latin typeface="Arial Nova"/>
                <a:ea typeface="ＭＳ Ｐゴシック"/>
                <a:cs typeface="ＭＳ Ｐゴシック"/>
              </a:rPr>
              <a:t>Engine (TCE)?</a:t>
            </a:r>
            <a:endParaRPr lang="en-US" dirty="0">
              <a:solidFill>
                <a:srgbClr val="FCB813"/>
              </a:solidFill>
              <a:latin typeface="Arial Nova"/>
              <a:ea typeface="ＭＳ Ｐゴシック"/>
              <a:cs typeface="ＭＳ Ｐゴシック"/>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559582" y="385070"/>
            <a:ext cx="1827727" cy="6107805"/>
          </a:xfrm>
        </p:spPr>
        <p:txBody>
          <a:bodyPr/>
          <a:lstStyle/>
          <a:p>
            <a:r>
              <a:rPr lang="en-US" sz="2800" dirty="0">
                <a:solidFill>
                  <a:srgbClr val="FCB813"/>
                </a:solidFill>
                <a:latin typeface="Arial Nova"/>
                <a:ea typeface="ＭＳ Ｐゴシック"/>
                <a:cs typeface="ＭＳ Ｐゴシック"/>
              </a:rPr>
              <a:t>CC  TCE  calculations</a:t>
            </a:r>
          </a:p>
        </p:txBody>
      </p:sp>
      <p:sp>
        <p:nvSpPr>
          <p:cNvPr id="76802" name="Footer Placeholder 3"/>
          <p:cNvSpPr>
            <a:spLocks noGrp="1"/>
          </p:cNvSpPr>
          <p:nvPr>
            <p:ph type="ftr" sz="quarter" idx="10"/>
          </p:nvPr>
        </p:nvSpPr>
        <p:spPr>
          <a:noFill/>
        </p:spPr>
        <p:txBody>
          <a:bodyPr/>
          <a:lstStyle/>
          <a:p>
            <a:fld id="{7969EC50-2ECF-4B21-BD26-1DD841967BEA}" type="slidenum">
              <a:rPr lang="en-US" smtClean="0">
                <a:ea typeface="ＭＳ Ｐゴシック"/>
                <a:cs typeface="ＭＳ Ｐゴシック"/>
              </a:rPr>
              <a:pPr/>
              <a:t>12</a:t>
            </a:fld>
            <a:r>
              <a:rPr lang="en-US">
                <a:latin typeface="Times New Roman" pitchFamily="18" charset="0"/>
                <a:ea typeface="ＭＳ Ｐゴシック"/>
                <a:cs typeface="ＭＳ Ｐゴシック"/>
              </a:rPr>
              <a:t> </a:t>
            </a:r>
          </a:p>
        </p:txBody>
      </p:sp>
      <p:sp>
        <p:nvSpPr>
          <p:cNvPr id="76803" name="Content Placeholder 2"/>
          <p:cNvSpPr>
            <a:spLocks noGrp="1"/>
          </p:cNvSpPr>
          <p:nvPr>
            <p:ph idx="1"/>
          </p:nvPr>
        </p:nvSpPr>
        <p:spPr>
          <a:xfrm>
            <a:off x="3445680" y="1270001"/>
            <a:ext cx="8186738" cy="4732337"/>
          </a:xfrm>
        </p:spPr>
        <p:txBody>
          <a:bodyPr/>
          <a:lstStyle/>
          <a:p>
            <a:r>
              <a:rPr lang="en-US">
                <a:ea typeface="ＭＳ Ｐゴシック"/>
                <a:cs typeface="Courier New" pitchFamily="49" charset="0"/>
              </a:rPr>
              <a:t>Closed- &amp; open-shell CC calculations with RHF/ROHF/UHF references</a:t>
            </a:r>
          </a:p>
          <a:p>
            <a:r>
              <a:rPr lang="en-US">
                <a:ea typeface="ＭＳ Ｐゴシック"/>
                <a:cs typeface="Courier New" pitchFamily="49" charset="0"/>
              </a:rPr>
              <a:t>Many-body perturbation theory</a:t>
            </a:r>
          </a:p>
          <a:p>
            <a:r>
              <a:rPr lang="en-US">
                <a:ea typeface="ＭＳ Ｐゴシック"/>
                <a:cs typeface="Courier New" pitchFamily="49" charset="0"/>
              </a:rPr>
              <a:t>CI methods: CISDT, CISDTQ, …</a:t>
            </a:r>
          </a:p>
          <a:p>
            <a:r>
              <a:rPr lang="en-US">
                <a:ea typeface="ＭＳ Ｐゴシック"/>
                <a:cs typeface="Courier New" pitchFamily="49" charset="0"/>
              </a:rPr>
              <a:t>Ground-state methodologies: CCSD, CCSD(T), CCSDT, …</a:t>
            </a:r>
          </a:p>
          <a:p>
            <a:r>
              <a:rPr lang="en-US">
                <a:ea typeface="ＭＳ Ｐゴシック"/>
                <a:cs typeface="Courier New" pitchFamily="49" charset="0"/>
              </a:rPr>
              <a:t>Excited-state methods: EOMCCSD,CC2, CR-EOMCCSD(T), </a:t>
            </a:r>
            <a:r>
              <a:rPr lang="en-US" err="1">
                <a:ea typeface="ＭＳ Ｐゴシック"/>
                <a:cs typeface="Courier New" pitchFamily="49" charset="0"/>
              </a:rPr>
              <a:t>EOMCCSDt</a:t>
            </a:r>
            <a:r>
              <a:rPr lang="en-US">
                <a:ea typeface="ＭＳ Ｐゴシック"/>
                <a:cs typeface="Courier New" pitchFamily="49" charset="0"/>
              </a:rPr>
              <a:t>, EOMCCSDT</a:t>
            </a:r>
          </a:p>
          <a:p>
            <a:r>
              <a:rPr lang="en-US">
                <a:ea typeface="ＭＳ Ｐゴシック"/>
                <a:cs typeface="Courier New" pitchFamily="49" charset="0"/>
              </a:rPr>
              <a:t>Linear response CC methods for calculating molecular properties: static &amp; dynamic CCSD </a:t>
            </a:r>
            <a:r>
              <a:rPr lang="en-US" err="1">
                <a:ea typeface="ＭＳ Ｐゴシック"/>
                <a:cs typeface="Courier New" pitchFamily="49" charset="0"/>
              </a:rPr>
              <a:t>polarizabilities</a:t>
            </a:r>
            <a:r>
              <a:rPr lang="en-US">
                <a:ea typeface="ＭＳ Ｐゴシック"/>
                <a:cs typeface="Courier New" pitchFamily="49" charset="0"/>
              </a:rPr>
              <a:t>, static CCSDT </a:t>
            </a:r>
            <a:r>
              <a:rPr lang="en-US" err="1">
                <a:ea typeface="ＭＳ Ｐゴシック"/>
                <a:cs typeface="Courier New" pitchFamily="49" charset="0"/>
              </a:rPr>
              <a:t>polarizabilities</a:t>
            </a:r>
            <a:r>
              <a:rPr lang="en-US">
                <a:ea typeface="ＭＳ Ｐゴシック"/>
                <a:cs typeface="Courier New" pitchFamily="49" charset="0"/>
              </a:rPr>
              <a:t>, static CCSD </a:t>
            </a:r>
            <a:r>
              <a:rPr lang="en-US" err="1">
                <a:ea typeface="ＭＳ Ｐゴシック"/>
                <a:cs typeface="Courier New" pitchFamily="49" charset="0"/>
              </a:rPr>
              <a:t>hyperpolarizabilities</a:t>
            </a:r>
            <a:endParaRPr lang="en-US">
              <a:ea typeface="ＭＳ Ｐゴシック"/>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0"/>
          </p:nvPr>
        </p:nvSpPr>
        <p:spPr>
          <a:noFill/>
        </p:spPr>
        <p:txBody>
          <a:bodyPr/>
          <a:lstStyle/>
          <a:p>
            <a:fld id="{94A467E5-F794-4D96-8460-413D95145B44}" type="slidenum">
              <a:rPr lang="en-US" smtClean="0">
                <a:ea typeface="ＭＳ Ｐゴシック"/>
                <a:cs typeface="ＭＳ Ｐゴシック"/>
              </a:rPr>
              <a:pPr/>
              <a:t>13</a:t>
            </a:fld>
            <a:r>
              <a:rPr lang="en-US">
                <a:latin typeface="Times New Roman" pitchFamily="18" charset="0"/>
                <a:ea typeface="ＭＳ Ｐゴシック"/>
                <a:cs typeface="ＭＳ Ｐゴシック"/>
              </a:rPr>
              <a:t> </a:t>
            </a:r>
          </a:p>
        </p:txBody>
      </p:sp>
      <p:graphicFrame>
        <p:nvGraphicFramePr>
          <p:cNvPr id="5" name="Table 4"/>
          <p:cNvGraphicFramePr>
            <a:graphicFrameLocks noGrp="1"/>
          </p:cNvGraphicFramePr>
          <p:nvPr>
            <p:extLst>
              <p:ext uri="{D42A27DB-BD31-4B8C-83A1-F6EECF244321}">
                <p14:modId xmlns:p14="http://schemas.microsoft.com/office/powerpoint/2010/main" val="1520379227"/>
              </p:ext>
            </p:extLst>
          </p:nvPr>
        </p:nvGraphicFramePr>
        <p:xfrm>
          <a:off x="3970986" y="910152"/>
          <a:ext cx="7082972" cy="3474720"/>
        </p:xfrm>
        <a:graphic>
          <a:graphicData uri="http://schemas.openxmlformats.org/drawingml/2006/table">
            <a:tbl>
              <a:tblPr firstRow="1" bandRow="1">
                <a:tableStyleId>{5C22544A-7EE6-4342-B048-85BDC9FD1C3A}</a:tableStyleId>
              </a:tblPr>
              <a:tblGrid>
                <a:gridCol w="4735951">
                  <a:extLst>
                    <a:ext uri="{9D8B030D-6E8A-4147-A177-3AD203B41FA5}">
                      <a16:colId xmlns:a16="http://schemas.microsoft.com/office/drawing/2014/main" val="20000"/>
                    </a:ext>
                  </a:extLst>
                </a:gridCol>
                <a:gridCol w="2347021">
                  <a:extLst>
                    <a:ext uri="{9D8B030D-6E8A-4147-A177-3AD203B41FA5}">
                      <a16:colId xmlns:a16="http://schemas.microsoft.com/office/drawing/2014/main" val="20001"/>
                    </a:ext>
                  </a:extLst>
                </a:gridCol>
              </a:tblGrid>
              <a:tr h="370840">
                <a:tc>
                  <a:txBody>
                    <a:bodyPr/>
                    <a:lstStyle/>
                    <a:p>
                      <a:r>
                        <a:rPr lang="en-US" sz="1800">
                          <a:solidFill>
                            <a:schemeClr val="tx1"/>
                          </a:solidFill>
                        </a:rPr>
                        <a:t>Method</a:t>
                      </a:r>
                    </a:p>
                  </a:txBody>
                  <a:tcPr>
                    <a:gradFill>
                      <a:gsLst>
                        <a:gs pos="0">
                          <a:srgbClr val="FFEFD1"/>
                        </a:gs>
                        <a:gs pos="64999">
                          <a:srgbClr val="F0EBD5"/>
                        </a:gs>
                        <a:gs pos="100000">
                          <a:srgbClr val="D1C39F"/>
                        </a:gs>
                      </a:gsLst>
                      <a:lin ang="5400000" scaled="0"/>
                    </a:gradFill>
                  </a:tcPr>
                </a:tc>
                <a:tc>
                  <a:txBody>
                    <a:bodyPr/>
                    <a:lstStyle/>
                    <a:p>
                      <a:r>
                        <a:rPr lang="en-US" sz="1800">
                          <a:solidFill>
                            <a:schemeClr val="tx1"/>
                          </a:solidFill>
                        </a:rPr>
                        <a:t>Numerical</a:t>
                      </a:r>
                      <a:r>
                        <a:rPr lang="en-US" sz="1800" baseline="0">
                          <a:solidFill>
                            <a:schemeClr val="tx1"/>
                          </a:solidFill>
                        </a:rPr>
                        <a:t> </a:t>
                      </a:r>
                    </a:p>
                    <a:p>
                      <a:r>
                        <a:rPr lang="en-US" sz="1800" baseline="0">
                          <a:solidFill>
                            <a:schemeClr val="tx1"/>
                          </a:solidFill>
                        </a:rPr>
                        <a:t>complexity</a:t>
                      </a:r>
                      <a:endParaRPr lang="en-US" sz="1800">
                        <a:solidFill>
                          <a:schemeClr val="tx1"/>
                        </a:solidFill>
                      </a:endParaRP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0"/>
                  </a:ext>
                </a:extLst>
              </a:tr>
              <a:tr h="370840">
                <a:tc>
                  <a:txBody>
                    <a:bodyPr/>
                    <a:lstStyle/>
                    <a:p>
                      <a:r>
                        <a:rPr lang="en-US" sz="1800" b="1">
                          <a:solidFill>
                            <a:schemeClr val="tx1"/>
                          </a:solidFill>
                          <a:latin typeface="Courier New" pitchFamily="49" charset="0"/>
                          <a:cs typeface="Courier New" pitchFamily="49" charset="0"/>
                        </a:rPr>
                        <a:t>CCSD</a:t>
                      </a:r>
                    </a:p>
                    <a:p>
                      <a:r>
                        <a:rPr lang="en-US" sz="1800" b="1">
                          <a:solidFill>
                            <a:schemeClr val="tx1"/>
                          </a:solidFill>
                          <a:latin typeface="Courier New" pitchFamily="49" charset="0"/>
                          <a:cs typeface="Courier New" pitchFamily="49" charset="0"/>
                        </a:rPr>
                        <a:t>(singles &amp;</a:t>
                      </a:r>
                      <a:r>
                        <a:rPr lang="en-US" sz="1800" b="1" baseline="0">
                          <a:solidFill>
                            <a:schemeClr val="tx1"/>
                          </a:solidFill>
                          <a:latin typeface="Courier New" pitchFamily="49" charset="0"/>
                          <a:cs typeface="Courier New" pitchFamily="49" charset="0"/>
                        </a:rPr>
                        <a:t> doubles)</a:t>
                      </a:r>
                      <a:endParaRPr lang="en-US" sz="1800" b="1">
                        <a:solidFill>
                          <a:schemeClr val="tx1"/>
                        </a:solidFill>
                        <a:latin typeface="Courier New" pitchFamily="49" charset="0"/>
                        <a:cs typeface="Courier New" pitchFamily="49" charset="0"/>
                      </a:endParaRPr>
                    </a:p>
                  </a:txBody>
                  <a:tcPr>
                    <a:gradFill>
                      <a:gsLst>
                        <a:gs pos="0">
                          <a:srgbClr val="FFEFD1"/>
                        </a:gs>
                        <a:gs pos="64999">
                          <a:srgbClr val="F0EBD5"/>
                        </a:gs>
                        <a:gs pos="100000">
                          <a:srgbClr val="D1C39F"/>
                        </a:gs>
                      </a:gsLst>
                      <a:lin ang="5400000" scaled="0"/>
                    </a:gradFill>
                  </a:tcPr>
                </a:tc>
                <a:tc>
                  <a:txBody>
                    <a:bodyPr/>
                    <a:lstStyle/>
                    <a:p>
                      <a:r>
                        <a:rPr lang="en-US" sz="1800" b="1" i="1">
                          <a:solidFill>
                            <a:schemeClr val="tx1"/>
                          </a:solidFill>
                          <a:latin typeface="Courier New" pitchFamily="49" charset="0"/>
                          <a:cs typeface="Courier New" pitchFamily="49" charset="0"/>
                        </a:rPr>
                        <a:t>N</a:t>
                      </a:r>
                      <a:r>
                        <a:rPr lang="en-US" sz="1800" b="1" i="1" baseline="30000">
                          <a:solidFill>
                            <a:schemeClr val="tx1"/>
                          </a:solidFill>
                          <a:latin typeface="Courier New" pitchFamily="49" charset="0"/>
                          <a:cs typeface="Courier New" pitchFamily="49" charset="0"/>
                        </a:rPr>
                        <a:t>6</a:t>
                      </a: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1"/>
                  </a:ext>
                </a:extLst>
              </a:tr>
              <a:tr h="370840">
                <a:tc>
                  <a:txBody>
                    <a:bodyPr/>
                    <a:lstStyle/>
                    <a:p>
                      <a:r>
                        <a:rPr lang="en-US" sz="1800" b="1">
                          <a:solidFill>
                            <a:schemeClr val="tx1"/>
                          </a:solidFill>
                          <a:latin typeface="Courier New" pitchFamily="49" charset="0"/>
                          <a:cs typeface="Courier New" pitchFamily="49" charset="0"/>
                        </a:rPr>
                        <a:t>CCSD(T)</a:t>
                      </a:r>
                    </a:p>
                    <a:p>
                      <a:r>
                        <a:rPr lang="en-US" sz="1800" b="1">
                          <a:solidFill>
                            <a:schemeClr val="tx1"/>
                          </a:solidFill>
                          <a:latin typeface="Courier New" pitchFamily="49" charset="0"/>
                          <a:cs typeface="Courier New" pitchFamily="49" charset="0"/>
                        </a:rPr>
                        <a:t>(</a:t>
                      </a:r>
                      <a:r>
                        <a:rPr lang="en-US" sz="1800" b="1" err="1">
                          <a:solidFill>
                            <a:schemeClr val="tx1"/>
                          </a:solidFill>
                          <a:latin typeface="Courier New" pitchFamily="49" charset="0"/>
                          <a:cs typeface="Courier New" pitchFamily="49" charset="0"/>
                        </a:rPr>
                        <a:t>perturbative</a:t>
                      </a:r>
                      <a:r>
                        <a:rPr lang="en-US" sz="1800" b="1" baseline="0">
                          <a:solidFill>
                            <a:schemeClr val="tx1"/>
                          </a:solidFill>
                          <a:latin typeface="Courier New" pitchFamily="49" charset="0"/>
                          <a:cs typeface="Courier New" pitchFamily="49" charset="0"/>
                        </a:rPr>
                        <a:t> triples)</a:t>
                      </a:r>
                      <a:endParaRPr lang="en-US" sz="1800" b="1">
                        <a:solidFill>
                          <a:schemeClr val="tx1"/>
                        </a:solidFill>
                        <a:latin typeface="Courier New" pitchFamily="49" charset="0"/>
                        <a:cs typeface="Courier New" pitchFamily="49" charset="0"/>
                      </a:endParaRPr>
                    </a:p>
                  </a:txBody>
                  <a:tcPr>
                    <a:gradFill>
                      <a:gsLst>
                        <a:gs pos="0">
                          <a:srgbClr val="FFEFD1"/>
                        </a:gs>
                        <a:gs pos="64999">
                          <a:srgbClr val="F0EBD5"/>
                        </a:gs>
                        <a:gs pos="100000">
                          <a:srgbClr val="D1C39F"/>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a:solidFill>
                            <a:schemeClr val="tx1"/>
                          </a:solidFill>
                          <a:latin typeface="Courier New" pitchFamily="49" charset="0"/>
                          <a:cs typeface="Courier New" pitchFamily="49" charset="0"/>
                        </a:rPr>
                        <a:t>N</a:t>
                      </a:r>
                      <a:r>
                        <a:rPr lang="en-US" sz="1800" b="1" i="1" baseline="30000">
                          <a:solidFill>
                            <a:schemeClr val="tx1"/>
                          </a:solidFill>
                          <a:latin typeface="Courier New" pitchFamily="49" charset="0"/>
                          <a:cs typeface="Courier New" pitchFamily="49" charset="0"/>
                        </a:rPr>
                        <a:t>7</a:t>
                      </a:r>
                    </a:p>
                    <a:p>
                      <a:endParaRPr lang="en-US" sz="1800" b="1">
                        <a:solidFill>
                          <a:schemeClr val="tx1"/>
                        </a:solidFill>
                        <a:latin typeface="Courier New" pitchFamily="49" charset="0"/>
                        <a:cs typeface="Courier New" pitchFamily="49" charset="0"/>
                      </a:endParaRP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2"/>
                  </a:ext>
                </a:extLst>
              </a:tr>
              <a:tr h="549230">
                <a:tc>
                  <a:txBody>
                    <a:bodyPr/>
                    <a:lstStyle/>
                    <a:p>
                      <a:r>
                        <a:rPr lang="en-US" sz="1800" b="1">
                          <a:solidFill>
                            <a:schemeClr val="tx1"/>
                          </a:solidFill>
                          <a:latin typeface="Courier New" pitchFamily="49" charset="0"/>
                          <a:cs typeface="Courier New" pitchFamily="49" charset="0"/>
                        </a:rPr>
                        <a:t>CCSDT</a:t>
                      </a:r>
                    </a:p>
                    <a:p>
                      <a:r>
                        <a:rPr lang="en-US" sz="1800" b="1">
                          <a:solidFill>
                            <a:schemeClr val="tx1"/>
                          </a:solidFill>
                          <a:latin typeface="Courier New" pitchFamily="49" charset="0"/>
                          <a:cs typeface="Courier New" pitchFamily="49" charset="0"/>
                        </a:rPr>
                        <a:t>(singles</a:t>
                      </a:r>
                      <a:r>
                        <a:rPr lang="en-US" sz="1800" b="1" baseline="0">
                          <a:solidFill>
                            <a:schemeClr val="tx1"/>
                          </a:solidFill>
                          <a:latin typeface="Courier New" pitchFamily="49" charset="0"/>
                          <a:cs typeface="Courier New" pitchFamily="49" charset="0"/>
                        </a:rPr>
                        <a:t> &amp; doubles &amp; triples)</a:t>
                      </a:r>
                      <a:endParaRPr lang="en-US" sz="1800" b="1">
                        <a:solidFill>
                          <a:schemeClr val="tx1"/>
                        </a:solidFill>
                        <a:latin typeface="Courier New" pitchFamily="49" charset="0"/>
                        <a:cs typeface="Courier New" pitchFamily="49" charset="0"/>
                      </a:endParaRPr>
                    </a:p>
                  </a:txBody>
                  <a:tcPr>
                    <a:gradFill>
                      <a:gsLst>
                        <a:gs pos="0">
                          <a:srgbClr val="FFEFD1"/>
                        </a:gs>
                        <a:gs pos="64999">
                          <a:srgbClr val="F0EBD5"/>
                        </a:gs>
                        <a:gs pos="100000">
                          <a:srgbClr val="D1C39F"/>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a:solidFill>
                            <a:schemeClr val="tx1"/>
                          </a:solidFill>
                          <a:latin typeface="Courier New" pitchFamily="49" charset="0"/>
                          <a:cs typeface="Courier New" pitchFamily="49" charset="0"/>
                        </a:rPr>
                        <a:t>N</a:t>
                      </a:r>
                      <a:r>
                        <a:rPr lang="en-US" sz="1800" b="1" i="1" baseline="30000">
                          <a:solidFill>
                            <a:schemeClr val="tx1"/>
                          </a:solidFill>
                          <a:latin typeface="Courier New" pitchFamily="49" charset="0"/>
                          <a:cs typeface="Courier New" pitchFamily="49" charset="0"/>
                        </a:rPr>
                        <a:t>8</a:t>
                      </a:r>
                    </a:p>
                    <a:p>
                      <a:endParaRPr lang="en-US" sz="1800" b="1">
                        <a:solidFill>
                          <a:schemeClr val="tx1"/>
                        </a:solidFill>
                        <a:latin typeface="Courier New" pitchFamily="49" charset="0"/>
                        <a:cs typeface="Courier New" pitchFamily="49" charset="0"/>
                      </a:endParaRP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3"/>
                  </a:ext>
                </a:extLst>
              </a:tr>
              <a:tr h="549230">
                <a:tc>
                  <a:txBody>
                    <a:bodyPr/>
                    <a:lstStyle/>
                    <a:p>
                      <a:r>
                        <a:rPr lang="en-US" sz="1800" b="1">
                          <a:solidFill>
                            <a:schemeClr val="tx1"/>
                          </a:solidFill>
                          <a:latin typeface="Courier New" pitchFamily="49" charset="0"/>
                          <a:cs typeface="Courier New" pitchFamily="49" charset="0"/>
                        </a:rPr>
                        <a:t>CCSDTQ</a:t>
                      </a:r>
                    </a:p>
                    <a:p>
                      <a:r>
                        <a:rPr lang="en-US" sz="1800" b="1">
                          <a:solidFill>
                            <a:schemeClr val="tx1"/>
                          </a:solidFill>
                          <a:latin typeface="Courier New" pitchFamily="49" charset="0"/>
                          <a:cs typeface="Courier New" pitchFamily="49" charset="0"/>
                        </a:rPr>
                        <a:t>(singles</a:t>
                      </a:r>
                      <a:r>
                        <a:rPr lang="en-US" sz="1800" b="1" baseline="0">
                          <a:solidFill>
                            <a:schemeClr val="tx1"/>
                          </a:solidFill>
                          <a:latin typeface="Courier New" pitchFamily="49" charset="0"/>
                          <a:cs typeface="Courier New" pitchFamily="49" charset="0"/>
                        </a:rPr>
                        <a:t> &amp; </a:t>
                      </a:r>
                      <a:r>
                        <a:rPr lang="en-US" sz="1800" b="1">
                          <a:solidFill>
                            <a:schemeClr val="tx1"/>
                          </a:solidFill>
                          <a:latin typeface="Courier New" pitchFamily="49" charset="0"/>
                          <a:cs typeface="Courier New" pitchFamily="49" charset="0"/>
                        </a:rPr>
                        <a:t>doubles</a:t>
                      </a:r>
                      <a:r>
                        <a:rPr lang="en-US" sz="1800" b="1" baseline="0">
                          <a:solidFill>
                            <a:schemeClr val="tx1"/>
                          </a:solidFill>
                          <a:latin typeface="Courier New" pitchFamily="49" charset="0"/>
                          <a:cs typeface="Courier New" pitchFamily="49" charset="0"/>
                        </a:rPr>
                        <a:t> &amp;</a:t>
                      </a:r>
                      <a:r>
                        <a:rPr lang="en-US" sz="1800" b="1">
                          <a:solidFill>
                            <a:schemeClr val="tx1"/>
                          </a:solidFill>
                          <a:latin typeface="Courier New" pitchFamily="49" charset="0"/>
                          <a:cs typeface="Courier New" pitchFamily="49" charset="0"/>
                        </a:rPr>
                        <a:t>triples &amp;</a:t>
                      </a:r>
                    </a:p>
                    <a:p>
                      <a:r>
                        <a:rPr lang="en-US" sz="1800" b="1">
                          <a:solidFill>
                            <a:schemeClr val="tx1"/>
                          </a:solidFill>
                          <a:latin typeface="Courier New" pitchFamily="49" charset="0"/>
                          <a:cs typeface="Courier New" pitchFamily="49" charset="0"/>
                        </a:rPr>
                        <a:t> quadruples)</a:t>
                      </a:r>
                      <a:r>
                        <a:rPr lang="en-US" sz="1800" b="1" baseline="0">
                          <a:solidFill>
                            <a:schemeClr val="tx1"/>
                          </a:solidFill>
                          <a:latin typeface="Courier New" pitchFamily="49" charset="0"/>
                          <a:cs typeface="Courier New" pitchFamily="49" charset="0"/>
                        </a:rPr>
                        <a:t> </a:t>
                      </a:r>
                      <a:endParaRPr lang="en-US" sz="1800" b="1">
                        <a:solidFill>
                          <a:schemeClr val="tx1"/>
                        </a:solidFill>
                        <a:latin typeface="Courier New" pitchFamily="49" charset="0"/>
                        <a:cs typeface="Courier New" pitchFamily="49" charset="0"/>
                      </a:endParaRPr>
                    </a:p>
                  </a:txBody>
                  <a:tcPr>
                    <a:gradFill>
                      <a:gsLst>
                        <a:gs pos="0">
                          <a:srgbClr val="FFEFD1"/>
                        </a:gs>
                        <a:gs pos="64999">
                          <a:srgbClr val="F0EBD5"/>
                        </a:gs>
                        <a:gs pos="100000">
                          <a:srgbClr val="D1C39F"/>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a:solidFill>
                            <a:schemeClr val="tx1"/>
                          </a:solidFill>
                          <a:latin typeface="Courier New" pitchFamily="49" charset="0"/>
                          <a:cs typeface="Courier New" pitchFamily="49" charset="0"/>
                        </a:rPr>
                        <a:t>N</a:t>
                      </a:r>
                      <a:r>
                        <a:rPr lang="en-US" sz="1800" b="1" i="1" baseline="30000">
                          <a:solidFill>
                            <a:schemeClr val="tx1"/>
                          </a:solidFill>
                          <a:latin typeface="Courier New" pitchFamily="49" charset="0"/>
                          <a:cs typeface="Courier New" pitchFamily="49" charset="0"/>
                        </a:rPr>
                        <a:t>10</a:t>
                      </a:r>
                    </a:p>
                    <a:p>
                      <a:endParaRPr lang="en-US" sz="1800" b="1">
                        <a:solidFill>
                          <a:schemeClr val="tx1"/>
                        </a:solidFill>
                        <a:latin typeface="Courier New" pitchFamily="49" charset="0"/>
                        <a:cs typeface="Courier New" pitchFamily="49" charset="0"/>
                      </a:endParaRPr>
                    </a:p>
                  </a:txBody>
                  <a:tcPr>
                    <a:gradFill>
                      <a:gsLst>
                        <a:gs pos="0">
                          <a:srgbClr val="FFEFD1"/>
                        </a:gs>
                        <a:gs pos="64999">
                          <a:srgbClr val="F0EBD5"/>
                        </a:gs>
                        <a:gs pos="100000">
                          <a:srgbClr val="D1C39F"/>
                        </a:gs>
                      </a:gsLst>
                      <a:lin ang="5400000" scaled="0"/>
                    </a:gradFill>
                  </a:tcPr>
                </a:tc>
                <a:extLst>
                  <a:ext uri="{0D108BD9-81ED-4DB2-BD59-A6C34878D82A}">
                    <a16:rowId xmlns:a16="http://schemas.microsoft.com/office/drawing/2014/main" val="10004"/>
                  </a:ext>
                </a:extLst>
              </a:tr>
            </a:tbl>
          </a:graphicData>
        </a:graphic>
      </p:graphicFrame>
      <p:sp>
        <p:nvSpPr>
          <p:cNvPr id="6" name="Rounded Rectangle 5"/>
          <p:cNvSpPr/>
          <p:nvPr/>
        </p:nvSpPr>
        <p:spPr>
          <a:xfrm>
            <a:off x="3982447" y="4789220"/>
            <a:ext cx="1286540" cy="808074"/>
          </a:xfrm>
          <a:prstGeom prst="roundRect">
            <a:avLst/>
          </a:prstGeom>
          <a:gradFill>
            <a:gsLst>
              <a:gs pos="0">
                <a:srgbClr val="000000"/>
              </a:gs>
              <a:gs pos="39999">
                <a:srgbClr val="0A128C"/>
              </a:gs>
              <a:gs pos="70000">
                <a:srgbClr val="181CC7"/>
              </a:gs>
              <a:gs pos="88000">
                <a:srgbClr val="7005D4"/>
              </a:gs>
              <a:gs pos="100000">
                <a:srgbClr val="8C3D91"/>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FFFF"/>
                </a:solidFill>
                <a:ea typeface="ＭＳ Ｐゴシック"/>
                <a:cs typeface="ＭＳ Ｐゴシック"/>
              </a:rPr>
              <a:t>Hartree-Fock (</a:t>
            </a:r>
            <a:r>
              <a:rPr lang="en-US" sz="1400" i="1">
                <a:solidFill>
                  <a:srgbClr val="FFFFFF"/>
                </a:solidFill>
                <a:ea typeface="ＭＳ Ｐゴシック"/>
                <a:cs typeface="ＭＳ Ｐゴシック"/>
              </a:rPr>
              <a:t>N</a:t>
            </a:r>
            <a:r>
              <a:rPr lang="en-US" sz="1400" i="1" baseline="30000">
                <a:solidFill>
                  <a:srgbClr val="FFFFFF"/>
                </a:solidFill>
                <a:ea typeface="ＭＳ Ｐゴシック"/>
                <a:cs typeface="ＭＳ Ｐゴシック"/>
              </a:rPr>
              <a:t>4</a:t>
            </a:r>
            <a:r>
              <a:rPr lang="en-US" sz="1400">
                <a:solidFill>
                  <a:srgbClr val="FFFFFF"/>
                </a:solidFill>
                <a:ea typeface="ＭＳ Ｐゴシック"/>
                <a:cs typeface="ＭＳ Ｐゴシック"/>
              </a:rPr>
              <a:t>) </a:t>
            </a:r>
          </a:p>
        </p:txBody>
      </p:sp>
      <p:sp>
        <p:nvSpPr>
          <p:cNvPr id="7" name="Rounded Rectangle 6"/>
          <p:cNvSpPr/>
          <p:nvPr/>
        </p:nvSpPr>
        <p:spPr>
          <a:xfrm>
            <a:off x="5583235" y="4799851"/>
            <a:ext cx="1522838" cy="808074"/>
          </a:xfrm>
          <a:prstGeom prst="roundRect">
            <a:avLst/>
          </a:prstGeom>
          <a:gradFill>
            <a:gsLst>
              <a:gs pos="0">
                <a:srgbClr val="000000"/>
              </a:gs>
              <a:gs pos="39999">
                <a:srgbClr val="0A128C"/>
              </a:gs>
              <a:gs pos="70000">
                <a:srgbClr val="181CC7"/>
              </a:gs>
              <a:gs pos="88000">
                <a:srgbClr val="7005D4"/>
              </a:gs>
              <a:gs pos="100000">
                <a:srgbClr val="8C3D91"/>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4-index transformation (</a:t>
            </a:r>
            <a:r>
              <a:rPr lang="en-US" sz="1400" i="1"/>
              <a:t>N</a:t>
            </a:r>
            <a:r>
              <a:rPr lang="en-US" sz="1400" i="1" baseline="30000"/>
              <a:t>5</a:t>
            </a:r>
            <a:r>
              <a:rPr lang="en-US" sz="1400"/>
              <a:t>)</a:t>
            </a:r>
          </a:p>
        </p:txBody>
      </p:sp>
      <p:sp>
        <p:nvSpPr>
          <p:cNvPr id="8" name="Rounded Rectangle 7"/>
          <p:cNvSpPr/>
          <p:nvPr/>
        </p:nvSpPr>
        <p:spPr>
          <a:xfrm>
            <a:off x="7438194" y="4799853"/>
            <a:ext cx="1286540" cy="808074"/>
          </a:xfrm>
          <a:prstGeom prst="roundRect">
            <a:avLst/>
          </a:prstGeom>
          <a:gradFill>
            <a:gsLst>
              <a:gs pos="0">
                <a:srgbClr val="000000"/>
              </a:gs>
              <a:gs pos="39999">
                <a:srgbClr val="0A128C"/>
              </a:gs>
              <a:gs pos="70000">
                <a:srgbClr val="181CC7"/>
              </a:gs>
              <a:gs pos="88000">
                <a:srgbClr val="7005D4"/>
              </a:gs>
              <a:gs pos="100000">
                <a:srgbClr val="8C3D91"/>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CCSD (</a:t>
            </a:r>
            <a:r>
              <a:rPr lang="en-US" i="1"/>
              <a:t>N</a:t>
            </a:r>
            <a:r>
              <a:rPr lang="en-US" i="1" baseline="30000"/>
              <a:t>6</a:t>
            </a:r>
            <a:r>
              <a:rPr lang="en-US"/>
              <a:t>)</a:t>
            </a:r>
            <a:endParaRPr lang="en-US" baseline="30000"/>
          </a:p>
        </p:txBody>
      </p:sp>
      <p:sp>
        <p:nvSpPr>
          <p:cNvPr id="9" name="Rounded Rectangle 8"/>
          <p:cNvSpPr/>
          <p:nvPr/>
        </p:nvSpPr>
        <p:spPr>
          <a:xfrm>
            <a:off x="9116449" y="4650997"/>
            <a:ext cx="2339163" cy="1116419"/>
          </a:xfrm>
          <a:prstGeom prst="roundRect">
            <a:avLst/>
          </a:prstGeom>
          <a:gradFill>
            <a:gsLst>
              <a:gs pos="0">
                <a:srgbClr val="000000"/>
              </a:gs>
              <a:gs pos="39999">
                <a:srgbClr val="0A128C"/>
              </a:gs>
              <a:gs pos="70000">
                <a:srgbClr val="181CC7"/>
              </a:gs>
              <a:gs pos="88000">
                <a:srgbClr val="7005D4"/>
              </a:gs>
              <a:gs pos="100000">
                <a:srgbClr val="8C3D91"/>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CCSD(T)</a:t>
            </a:r>
          </a:p>
          <a:p>
            <a:pPr algn="ctr">
              <a:defRPr/>
            </a:pPr>
            <a:r>
              <a:rPr lang="en-US"/>
              <a:t>(</a:t>
            </a:r>
            <a:r>
              <a:rPr lang="en-US" i="1"/>
              <a:t>N</a:t>
            </a:r>
            <a:r>
              <a:rPr lang="en-US" i="1" baseline="30000"/>
              <a:t>7</a:t>
            </a:r>
            <a:r>
              <a:rPr lang="en-US"/>
              <a:t>)</a:t>
            </a:r>
          </a:p>
        </p:txBody>
      </p:sp>
      <p:cxnSp>
        <p:nvCxnSpPr>
          <p:cNvPr id="10" name="Straight Arrow Connector 9"/>
          <p:cNvCxnSpPr>
            <a:cxnSpLocks/>
          </p:cNvCxnSpPr>
          <p:nvPr/>
        </p:nvCxnSpPr>
        <p:spPr>
          <a:xfrm>
            <a:off x="8723962" y="5204340"/>
            <a:ext cx="392113" cy="476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V="1">
            <a:off x="5277500" y="5204341"/>
            <a:ext cx="306387" cy="1587"/>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7106300" y="5204340"/>
            <a:ext cx="331787"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885" name="Title 1"/>
          <p:cNvSpPr>
            <a:spLocks noGrp="1"/>
          </p:cNvSpPr>
          <p:nvPr>
            <p:ph type="title"/>
          </p:nvPr>
        </p:nvSpPr>
        <p:spPr>
          <a:xfrm>
            <a:off x="334638" y="309645"/>
            <a:ext cx="2543080" cy="6238710"/>
          </a:xfrm>
        </p:spPr>
        <p:txBody>
          <a:bodyPr>
            <a:normAutofit/>
          </a:bodyPr>
          <a:lstStyle/>
          <a:p>
            <a:r>
              <a:rPr lang="en-US" sz="2800" dirty="0">
                <a:solidFill>
                  <a:srgbClr val="FCB813"/>
                </a:solidFill>
                <a:latin typeface="Arial Nova"/>
                <a:ea typeface="ＭＳ Ｐゴシック"/>
                <a:cs typeface="ＭＳ Ｐゴシック"/>
              </a:rPr>
              <a:t>Coupled Cluster </a:t>
            </a:r>
            <a:r>
              <a:rPr lang="en-US" sz="2800">
                <a:solidFill>
                  <a:srgbClr val="FCB813"/>
                </a:solidFill>
                <a:latin typeface="Arial Nova"/>
                <a:ea typeface="ＭＳ Ｐゴシック"/>
                <a:cs typeface="ＭＳ Ｐゴシック"/>
              </a:rPr>
              <a:t>methods</a:t>
            </a:r>
            <a:endParaRPr lang="en-US" sz="2800">
              <a:solidFill>
                <a:srgbClr val="FCB813"/>
              </a:solidFill>
              <a:ea typeface="ＭＳ Ｐゴシック"/>
              <a:cs typeface="ＭＳ Ｐゴシック"/>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normAutofit/>
          </a:bodyPr>
          <a:lstStyle/>
          <a:p>
            <a:r>
              <a:rPr lang="en-US" sz="2800" dirty="0">
                <a:solidFill>
                  <a:srgbClr val="FCB813"/>
                </a:solidFill>
                <a:latin typeface="Arial Nova"/>
                <a:ea typeface="ＭＳ Ｐゴシック"/>
                <a:cs typeface="ＭＳ Ｐゴシック"/>
              </a:rPr>
              <a:t>How to define a reference?</a:t>
            </a:r>
          </a:p>
        </p:txBody>
      </p:sp>
      <p:sp>
        <p:nvSpPr>
          <p:cNvPr id="79878" name="Content Placeholder 2"/>
          <p:cNvSpPr>
            <a:spLocks noGrp="1"/>
          </p:cNvSpPr>
          <p:nvPr>
            <p:ph idx="1"/>
          </p:nvPr>
        </p:nvSpPr>
        <p:spPr/>
        <p:txBody>
          <a:bodyPr/>
          <a:lstStyle/>
          <a:p>
            <a:r>
              <a:rPr lang="en-US">
                <a:ea typeface="ＭＳ Ｐゴシック"/>
                <a:cs typeface="Courier New" pitchFamily="49" charset="0"/>
              </a:rPr>
              <a:t>Three types of references can be used in single-reference  TCE CC calculations: RHF, ROHF, UHF</a:t>
            </a:r>
          </a:p>
        </p:txBody>
      </p:sp>
      <p:sp>
        <p:nvSpPr>
          <p:cNvPr id="79874" name="Footer Placeholder 3"/>
          <p:cNvSpPr>
            <a:spLocks noGrp="1"/>
          </p:cNvSpPr>
          <p:nvPr>
            <p:ph type="ftr" sz="quarter" idx="10"/>
          </p:nvPr>
        </p:nvSpPr>
        <p:spPr>
          <a:noFill/>
        </p:spPr>
        <p:txBody>
          <a:bodyPr/>
          <a:lstStyle/>
          <a:p>
            <a:fld id="{E6AAAE3A-A451-40ED-9F27-0CF9F24C9A0F}" type="slidenum">
              <a:rPr lang="en-US" smtClean="0">
                <a:ea typeface="ＭＳ Ｐゴシック"/>
                <a:cs typeface="ＭＳ Ｐゴシック"/>
              </a:rPr>
              <a:pPr/>
              <a:t>14</a:t>
            </a:fld>
            <a:r>
              <a:rPr lang="en-US">
                <a:latin typeface="Times New Roman" pitchFamily="18" charset="0"/>
                <a:ea typeface="ＭＳ Ｐゴシック"/>
                <a:cs typeface="ＭＳ Ｐゴシック"/>
              </a:rPr>
              <a:t> </a:t>
            </a:r>
          </a:p>
        </p:txBody>
      </p:sp>
      <p:grpSp>
        <p:nvGrpSpPr>
          <p:cNvPr id="2" name="Group 1">
            <a:extLst>
              <a:ext uri="{FF2B5EF4-FFF2-40B4-BE49-F238E27FC236}">
                <a16:creationId xmlns:a16="http://schemas.microsoft.com/office/drawing/2014/main" id="{9B513D99-8563-CA08-EED0-7E6AB75BF03C}"/>
              </a:ext>
            </a:extLst>
          </p:cNvPr>
          <p:cNvGrpSpPr/>
          <p:nvPr/>
        </p:nvGrpSpPr>
        <p:grpSpPr>
          <a:xfrm>
            <a:off x="3333136" y="2659846"/>
            <a:ext cx="8701087" cy="2476501"/>
            <a:chOff x="1704976" y="2260601"/>
            <a:chExt cx="8701087" cy="2476501"/>
          </a:xfrm>
        </p:grpSpPr>
        <p:sp>
          <p:nvSpPr>
            <p:cNvPr id="79875" name="Rectangle 4"/>
            <p:cNvSpPr>
              <a:spLocks noChangeArrowheads="1"/>
            </p:cNvSpPr>
            <p:nvPr/>
          </p:nvSpPr>
          <p:spPr bwMode="auto">
            <a:xfrm>
              <a:off x="1704976" y="2274889"/>
              <a:ext cx="2765425" cy="2462213"/>
            </a:xfrm>
            <a:prstGeom prst="rect">
              <a:avLst/>
            </a:prstGeom>
            <a:noFill/>
            <a:ln w="9525">
              <a:solidFill>
                <a:schemeClr val="tx1"/>
              </a:solidFill>
              <a:miter lim="800000"/>
              <a:headEnd/>
              <a:tailEnd/>
            </a:ln>
          </p:spPr>
          <p:txBody>
            <a:bodyPr>
              <a:spAutoFit/>
            </a:bodyPr>
            <a:lstStyle/>
            <a:p>
              <a:r>
                <a:rPr lang="en-US" sz="2200" b="1" err="1">
                  <a:latin typeface="Courier New" pitchFamily="49" charset="0"/>
                  <a:cs typeface="Courier New" pitchFamily="49" charset="0"/>
                </a:rPr>
                <a:t>scf</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 thresh 1.0e-10</a:t>
              </a:r>
            </a:p>
            <a:p>
              <a:r>
                <a:rPr lang="en-US" sz="2200" b="1">
                  <a:latin typeface="Courier New" pitchFamily="49" charset="0"/>
                  <a:cs typeface="Courier New" pitchFamily="49" charset="0"/>
                </a:rPr>
                <a:t> tol2e 1.0e-10</a:t>
              </a:r>
            </a:p>
            <a:p>
              <a:r>
                <a:rPr lang="en-US" sz="2200" b="1">
                  <a:latin typeface="Courier New" pitchFamily="49" charset="0"/>
                  <a:cs typeface="Courier New" pitchFamily="49" charset="0"/>
                </a:rPr>
                <a:t> singlet</a:t>
              </a:r>
            </a:p>
            <a:p>
              <a:r>
                <a:rPr lang="en-US" sz="2200" b="1">
                  <a:latin typeface="Courier New" pitchFamily="49" charset="0"/>
                  <a:cs typeface="Courier New" pitchFamily="49" charset="0"/>
                </a:rPr>
                <a:t> </a:t>
              </a:r>
              <a:r>
                <a:rPr lang="en-US" sz="2200" b="1" err="1">
                  <a:latin typeface="Courier New" pitchFamily="49" charset="0"/>
                  <a:cs typeface="Courier New" pitchFamily="49" charset="0"/>
                </a:rPr>
                <a:t>maxiter</a:t>
              </a:r>
              <a:r>
                <a:rPr lang="en-US" sz="2200" b="1">
                  <a:latin typeface="Courier New" pitchFamily="49" charset="0"/>
                  <a:cs typeface="Courier New" pitchFamily="49" charset="0"/>
                </a:rPr>
                <a:t> 100</a:t>
              </a:r>
            </a:p>
            <a:p>
              <a:r>
                <a:rPr lang="en-US" sz="2200" b="1">
                  <a:latin typeface="Courier New" pitchFamily="49" charset="0"/>
                  <a:cs typeface="Courier New" pitchFamily="49" charset="0"/>
                </a:rPr>
                <a:t> </a:t>
              </a:r>
              <a:r>
                <a:rPr lang="en-US" sz="2200" b="1" err="1">
                  <a:latin typeface="Courier New" pitchFamily="49" charset="0"/>
                  <a:cs typeface="Courier New" pitchFamily="49" charset="0"/>
                </a:rPr>
                <a:t>rhf</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end</a:t>
              </a:r>
            </a:p>
          </p:txBody>
        </p:sp>
        <p:sp>
          <p:nvSpPr>
            <p:cNvPr id="79876" name="Rectangle 5"/>
            <p:cNvSpPr>
              <a:spLocks noChangeArrowheads="1"/>
            </p:cNvSpPr>
            <p:nvPr/>
          </p:nvSpPr>
          <p:spPr bwMode="auto">
            <a:xfrm>
              <a:off x="4681539" y="2274889"/>
              <a:ext cx="2763837" cy="2462213"/>
            </a:xfrm>
            <a:prstGeom prst="rect">
              <a:avLst/>
            </a:prstGeom>
            <a:noFill/>
            <a:ln w="9525">
              <a:solidFill>
                <a:schemeClr val="tx1"/>
              </a:solidFill>
              <a:miter lim="800000"/>
              <a:headEnd/>
              <a:tailEnd/>
            </a:ln>
          </p:spPr>
          <p:txBody>
            <a:bodyPr>
              <a:spAutoFit/>
            </a:bodyPr>
            <a:lstStyle/>
            <a:p>
              <a:r>
                <a:rPr lang="en-US" sz="2200" b="1" err="1">
                  <a:latin typeface="Courier New" pitchFamily="49" charset="0"/>
                  <a:cs typeface="Courier New" pitchFamily="49" charset="0"/>
                </a:rPr>
                <a:t>scf</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 thresh 1.0e-10</a:t>
              </a:r>
            </a:p>
            <a:p>
              <a:r>
                <a:rPr lang="en-US" sz="2200" b="1">
                  <a:latin typeface="Courier New" pitchFamily="49" charset="0"/>
                  <a:cs typeface="Courier New" pitchFamily="49" charset="0"/>
                </a:rPr>
                <a:t> tol2e 1.0e-10</a:t>
              </a:r>
            </a:p>
            <a:p>
              <a:r>
                <a:rPr lang="en-US" sz="2200" b="1">
                  <a:latin typeface="Courier New" pitchFamily="49" charset="0"/>
                  <a:cs typeface="Courier New" pitchFamily="49" charset="0"/>
                </a:rPr>
                <a:t> doublet</a:t>
              </a:r>
            </a:p>
            <a:p>
              <a:r>
                <a:rPr lang="en-US" sz="2200" b="1">
                  <a:latin typeface="Courier New" pitchFamily="49" charset="0"/>
                  <a:cs typeface="Courier New" pitchFamily="49" charset="0"/>
                </a:rPr>
                <a:t> </a:t>
              </a:r>
              <a:r>
                <a:rPr lang="en-US" sz="2200" b="1" err="1">
                  <a:latin typeface="Courier New" pitchFamily="49" charset="0"/>
                  <a:cs typeface="Courier New" pitchFamily="49" charset="0"/>
                </a:rPr>
                <a:t>maxiter</a:t>
              </a:r>
              <a:r>
                <a:rPr lang="en-US" sz="2200" b="1">
                  <a:latin typeface="Courier New" pitchFamily="49" charset="0"/>
                  <a:cs typeface="Courier New" pitchFamily="49" charset="0"/>
                </a:rPr>
                <a:t> 100</a:t>
              </a:r>
            </a:p>
            <a:p>
              <a:r>
                <a:rPr lang="en-US" sz="2200" b="1">
                  <a:latin typeface="Courier New" pitchFamily="49" charset="0"/>
                  <a:cs typeface="Courier New" pitchFamily="49" charset="0"/>
                </a:rPr>
                <a:t> </a:t>
              </a:r>
              <a:r>
                <a:rPr lang="en-US" sz="2200" b="1" err="1">
                  <a:latin typeface="Courier New" pitchFamily="49" charset="0"/>
                  <a:cs typeface="Courier New" pitchFamily="49" charset="0"/>
                </a:rPr>
                <a:t>rohf</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end</a:t>
              </a:r>
            </a:p>
          </p:txBody>
        </p:sp>
        <p:sp>
          <p:nvSpPr>
            <p:cNvPr id="79877" name="Rectangle 6"/>
            <p:cNvSpPr>
              <a:spLocks noChangeArrowheads="1"/>
            </p:cNvSpPr>
            <p:nvPr/>
          </p:nvSpPr>
          <p:spPr bwMode="auto">
            <a:xfrm>
              <a:off x="7642225" y="2260601"/>
              <a:ext cx="2763838" cy="2462213"/>
            </a:xfrm>
            <a:prstGeom prst="rect">
              <a:avLst/>
            </a:prstGeom>
            <a:noFill/>
            <a:ln w="9525">
              <a:solidFill>
                <a:schemeClr val="tx1"/>
              </a:solidFill>
              <a:miter lim="800000"/>
              <a:headEnd/>
              <a:tailEnd/>
            </a:ln>
          </p:spPr>
          <p:txBody>
            <a:bodyPr>
              <a:spAutoFit/>
            </a:bodyPr>
            <a:lstStyle/>
            <a:p>
              <a:r>
                <a:rPr lang="en-US" sz="2200" b="1" err="1">
                  <a:latin typeface="Courier New" pitchFamily="49" charset="0"/>
                  <a:cs typeface="Courier New" pitchFamily="49" charset="0"/>
                </a:rPr>
                <a:t>scf</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 thresh 1.0e-10</a:t>
              </a:r>
            </a:p>
            <a:p>
              <a:r>
                <a:rPr lang="en-US" sz="2200" b="1">
                  <a:latin typeface="Courier New" pitchFamily="49" charset="0"/>
                  <a:cs typeface="Courier New" pitchFamily="49" charset="0"/>
                </a:rPr>
                <a:t> tol2e 1.0e-10</a:t>
              </a:r>
            </a:p>
            <a:p>
              <a:r>
                <a:rPr lang="en-US" sz="2200" b="1">
                  <a:latin typeface="Courier New" pitchFamily="49" charset="0"/>
                  <a:cs typeface="Courier New" pitchFamily="49" charset="0"/>
                </a:rPr>
                <a:t> singlet</a:t>
              </a:r>
            </a:p>
            <a:p>
              <a:r>
                <a:rPr lang="en-US" sz="2200" b="1">
                  <a:latin typeface="Courier New" pitchFamily="49" charset="0"/>
                  <a:cs typeface="Courier New" pitchFamily="49" charset="0"/>
                </a:rPr>
                <a:t> </a:t>
              </a:r>
              <a:r>
                <a:rPr lang="en-US" sz="2200" b="1" err="1">
                  <a:latin typeface="Courier New" pitchFamily="49" charset="0"/>
                  <a:cs typeface="Courier New" pitchFamily="49" charset="0"/>
                </a:rPr>
                <a:t>maxiter</a:t>
              </a:r>
              <a:r>
                <a:rPr lang="en-US" sz="2200" b="1">
                  <a:latin typeface="Courier New" pitchFamily="49" charset="0"/>
                  <a:cs typeface="Courier New" pitchFamily="49" charset="0"/>
                </a:rPr>
                <a:t> 100</a:t>
              </a:r>
            </a:p>
            <a:p>
              <a:r>
                <a:rPr lang="en-US" sz="2200" b="1">
                  <a:latin typeface="Courier New" pitchFamily="49" charset="0"/>
                  <a:cs typeface="Courier New" pitchFamily="49" charset="0"/>
                </a:rPr>
                <a:t> uhf</a:t>
              </a:r>
            </a:p>
            <a:p>
              <a:r>
                <a:rPr lang="en-US" sz="2200" b="1">
                  <a:latin typeface="Courier New" pitchFamily="49" charset="0"/>
                  <a:cs typeface="Courier New" pitchFamily="49" charset="0"/>
                </a:rPr>
                <a:t>end</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normAutofit/>
          </a:bodyPr>
          <a:lstStyle/>
          <a:p>
            <a:r>
              <a:rPr lang="en-US" sz="2800" dirty="0">
                <a:solidFill>
                  <a:srgbClr val="FCB813"/>
                </a:solidFill>
                <a:latin typeface="Arial Nova"/>
                <a:ea typeface="ＭＳ Ｐゴシック"/>
                <a:cs typeface="ＭＳ Ｐゴシック"/>
              </a:rPr>
              <a:t>How to choose the 4-index transformation?</a:t>
            </a:r>
          </a:p>
        </p:txBody>
      </p:sp>
      <p:sp>
        <p:nvSpPr>
          <p:cNvPr id="80898" name="Content Placeholder 2"/>
          <p:cNvSpPr>
            <a:spLocks noGrp="1"/>
          </p:cNvSpPr>
          <p:nvPr>
            <p:ph idx="1"/>
          </p:nvPr>
        </p:nvSpPr>
        <p:spPr>
          <a:xfrm>
            <a:off x="3203793" y="221538"/>
            <a:ext cx="8463450" cy="5455578"/>
          </a:xfrm>
        </p:spPr>
        <p:txBody>
          <a:bodyPr/>
          <a:lstStyle/>
          <a:p>
            <a:r>
              <a:rPr lang="en-US">
                <a:ea typeface="ＭＳ Ｐゴシック"/>
                <a:cs typeface="Courier New" pitchFamily="49" charset="0"/>
              </a:rPr>
              <a:t>RHF/ROHF references </a:t>
            </a:r>
          </a:p>
          <a:p>
            <a:pPr lvl="1"/>
            <a:r>
              <a:rPr lang="en-US" sz="2400">
                <a:ea typeface="ＭＳ Ｐゴシック"/>
                <a:cs typeface="Courier New" pitchFamily="49" charset="0"/>
              </a:rPr>
              <a:t>Default: spin-orbital 4-index transformation</a:t>
            </a:r>
          </a:p>
          <a:p>
            <a:pPr lvl="1"/>
            <a:r>
              <a:rPr lang="en-US" sz="2400">
                <a:ea typeface="ＭＳ Ｐゴシック"/>
                <a:cs typeface="Courier New" pitchFamily="49" charset="0"/>
              </a:rPr>
              <a:t>Alternatives: orbital 4-index transformations </a:t>
            </a: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a:buFontTx/>
              <a:buNone/>
            </a:pPr>
            <a:endParaRPr lang="en-US">
              <a:ea typeface="ＭＳ Ｐゴシック"/>
              <a:cs typeface="Courier New" pitchFamily="49" charset="0"/>
            </a:endParaRPr>
          </a:p>
          <a:p>
            <a:pPr marL="0" indent="0">
              <a:buNone/>
            </a:pPr>
            <a:endParaRPr lang="en-US">
              <a:ea typeface="ＭＳ Ｐゴシック"/>
              <a:cs typeface="Courier New" pitchFamily="49" charset="0"/>
            </a:endParaRPr>
          </a:p>
          <a:p>
            <a:r>
              <a:rPr lang="en-US">
                <a:ea typeface="ＭＳ Ｐゴシック"/>
                <a:cs typeface="Courier New" pitchFamily="49" charset="0"/>
              </a:rPr>
              <a:t>UHF reference: default spin-orbital 4-index transformation will be executed.</a:t>
            </a:r>
          </a:p>
        </p:txBody>
      </p:sp>
      <p:sp>
        <p:nvSpPr>
          <p:cNvPr id="80899" name="Footer Placeholder 3"/>
          <p:cNvSpPr>
            <a:spLocks noGrp="1"/>
          </p:cNvSpPr>
          <p:nvPr>
            <p:ph type="ftr" sz="quarter" idx="10"/>
          </p:nvPr>
        </p:nvSpPr>
        <p:spPr>
          <a:noFill/>
        </p:spPr>
        <p:txBody>
          <a:bodyPr/>
          <a:lstStyle/>
          <a:p>
            <a:fld id="{F7D0CDA8-1E57-47CC-8E9B-C925D7998A54}" type="slidenum">
              <a:rPr lang="en-US" smtClean="0">
                <a:ea typeface="ＭＳ Ｐゴシック"/>
                <a:cs typeface="ＭＳ Ｐゴシック"/>
              </a:rPr>
              <a:pPr/>
              <a:t>15</a:t>
            </a:fld>
            <a:r>
              <a:rPr lang="en-US">
                <a:latin typeface="Times New Roman" pitchFamily="18" charset="0"/>
                <a:ea typeface="ＭＳ Ｐゴシック"/>
                <a:cs typeface="ＭＳ Ｐゴシック"/>
              </a:rPr>
              <a:t> </a:t>
            </a:r>
          </a:p>
        </p:txBody>
      </p:sp>
      <p:sp>
        <p:nvSpPr>
          <p:cNvPr id="80901" name="Rectangle 5"/>
          <p:cNvSpPr>
            <a:spLocks noChangeArrowheads="1"/>
          </p:cNvSpPr>
          <p:nvPr/>
        </p:nvSpPr>
        <p:spPr bwMode="auto">
          <a:xfrm>
            <a:off x="3417888" y="1614188"/>
            <a:ext cx="3485188" cy="3046988"/>
          </a:xfrm>
          <a:prstGeom prst="rect">
            <a:avLst/>
          </a:prstGeom>
          <a:noFill/>
          <a:ln w="9525">
            <a:solidFill>
              <a:schemeClr val="tx1"/>
            </a:solidFill>
            <a:miter lim="800000"/>
            <a:headEnd/>
            <a:tailEnd/>
          </a:ln>
        </p:spPr>
        <p:txBody>
          <a:bodyPr wrap="square">
            <a:spAutoFit/>
          </a:bodyPr>
          <a:lstStyle/>
          <a:p>
            <a:r>
              <a:rPr lang="en-US" sz="2400" b="1" err="1">
                <a:latin typeface="Courier New" pitchFamily="49" charset="0"/>
                <a:cs typeface="Courier New" pitchFamily="49" charset="0"/>
              </a:rPr>
              <a:t>tce</a:t>
            </a:r>
            <a:endParaRPr lang="en-US" sz="2400" b="1">
              <a:latin typeface="Courier New" pitchFamily="49" charset="0"/>
              <a:cs typeface="Courier New" pitchFamily="49" charset="0"/>
            </a:endParaRPr>
          </a:p>
          <a:p>
            <a:r>
              <a:rPr lang="en-US" sz="2400" b="1">
                <a:latin typeface="Courier New" pitchFamily="49" charset="0"/>
                <a:cs typeface="Courier New" pitchFamily="49" charset="0"/>
              </a:rPr>
              <a:t> ...</a:t>
            </a:r>
          </a:p>
          <a:p>
            <a:r>
              <a:rPr lang="en-US" sz="2400" b="1">
                <a:latin typeface="Courier New" pitchFamily="49" charset="0"/>
                <a:cs typeface="Courier New" pitchFamily="49" charset="0"/>
              </a:rPr>
              <a:t> </a:t>
            </a:r>
            <a:r>
              <a:rPr lang="en-US" sz="2400" b="1" err="1">
                <a:latin typeface="Courier New" pitchFamily="49" charset="0"/>
                <a:cs typeface="Courier New" pitchFamily="49" charset="0"/>
              </a:rPr>
              <a:t>tilesize</a:t>
            </a:r>
            <a:r>
              <a:rPr lang="en-US" sz="2400" b="1">
                <a:latin typeface="Courier New" pitchFamily="49" charset="0"/>
                <a:cs typeface="Courier New" pitchFamily="49" charset="0"/>
              </a:rPr>
              <a:t> 20</a:t>
            </a:r>
          </a:p>
          <a:p>
            <a:r>
              <a:rPr lang="en-US" sz="2400" b="1">
                <a:latin typeface="Courier New" pitchFamily="49" charset="0"/>
                <a:cs typeface="Courier New" pitchFamily="49" charset="0"/>
              </a:rPr>
              <a:t> 2eorb</a:t>
            </a:r>
          </a:p>
          <a:p>
            <a:r>
              <a:rPr lang="en-US" sz="2400" b="1">
                <a:latin typeface="Courier New" pitchFamily="49" charset="0"/>
                <a:cs typeface="Courier New" pitchFamily="49" charset="0"/>
              </a:rPr>
              <a:t> 2emet 13</a:t>
            </a:r>
          </a:p>
          <a:p>
            <a:r>
              <a:rPr lang="en-US" sz="2400" b="1">
                <a:latin typeface="Courier New" pitchFamily="49" charset="0"/>
                <a:cs typeface="Courier New" pitchFamily="49" charset="0"/>
              </a:rPr>
              <a:t> </a:t>
            </a:r>
            <a:r>
              <a:rPr lang="en-US" sz="2400" b="1" err="1">
                <a:latin typeface="Courier New" pitchFamily="49" charset="0"/>
                <a:cs typeface="Courier New" pitchFamily="49" charset="0"/>
              </a:rPr>
              <a:t>attilesize</a:t>
            </a:r>
            <a:r>
              <a:rPr lang="en-US" sz="2400" b="1">
                <a:latin typeface="Courier New" pitchFamily="49" charset="0"/>
                <a:cs typeface="Courier New" pitchFamily="49" charset="0"/>
              </a:rPr>
              <a:t> 40</a:t>
            </a:r>
          </a:p>
          <a:p>
            <a:r>
              <a:rPr lang="en-US" sz="2400" b="1">
                <a:latin typeface="Courier New" pitchFamily="49" charset="0"/>
                <a:cs typeface="Courier New" pitchFamily="49" charset="0"/>
              </a:rPr>
              <a:t>...</a:t>
            </a:r>
          </a:p>
          <a:p>
            <a:r>
              <a:rPr lang="en-US" sz="2400" b="1">
                <a:latin typeface="Courier New" pitchFamily="49" charset="0"/>
                <a:cs typeface="Courier New" pitchFamily="49" charset="0"/>
              </a:rPr>
              <a:t>end</a:t>
            </a:r>
          </a:p>
        </p:txBody>
      </p:sp>
      <p:sp>
        <p:nvSpPr>
          <p:cNvPr id="80902" name="TextBox 6"/>
          <p:cNvSpPr txBox="1">
            <a:spLocks noChangeArrowheads="1"/>
          </p:cNvSpPr>
          <p:nvPr/>
        </p:nvSpPr>
        <p:spPr bwMode="auto">
          <a:xfrm>
            <a:off x="2983763" y="4969091"/>
            <a:ext cx="5416868" cy="400110"/>
          </a:xfrm>
          <a:prstGeom prst="rect">
            <a:avLst/>
          </a:prstGeom>
          <a:noFill/>
          <a:ln w="9525">
            <a:noFill/>
            <a:miter lim="800000"/>
            <a:headEnd/>
            <a:tailEnd/>
          </a:ln>
        </p:spPr>
        <p:txBody>
          <a:bodyPr wrap="none">
            <a:spAutoFit/>
          </a:bodyPr>
          <a:lstStyle/>
          <a:p>
            <a:r>
              <a:rPr lang="en-US" sz="2000" b="1">
                <a:solidFill>
                  <a:srgbClr val="FF0000"/>
                </a:solidFill>
                <a:latin typeface="Courier New" pitchFamily="49" charset="0"/>
                <a:cs typeface="Courier New" pitchFamily="49" charset="0"/>
              </a:rPr>
              <a:t># Always: </a:t>
            </a:r>
            <a:r>
              <a:rPr lang="en-US" sz="2000" b="1" err="1">
                <a:solidFill>
                  <a:srgbClr val="FF0000"/>
                </a:solidFill>
                <a:latin typeface="Courier New" pitchFamily="49" charset="0"/>
                <a:cs typeface="Courier New" pitchFamily="49" charset="0"/>
              </a:rPr>
              <a:t>tilesize</a:t>
            </a:r>
            <a:r>
              <a:rPr lang="en-US" sz="2000" b="1">
                <a:solidFill>
                  <a:srgbClr val="FF0000"/>
                </a:solidFill>
                <a:latin typeface="Courier New" pitchFamily="49" charset="0"/>
                <a:cs typeface="Courier New" pitchFamily="49" charset="0"/>
              </a:rPr>
              <a:t> &lt;= </a:t>
            </a:r>
            <a:r>
              <a:rPr lang="en-US" sz="2000" b="1" err="1">
                <a:solidFill>
                  <a:srgbClr val="FF0000"/>
                </a:solidFill>
                <a:latin typeface="Courier New" pitchFamily="49" charset="0"/>
                <a:cs typeface="Courier New" pitchFamily="49" charset="0"/>
              </a:rPr>
              <a:t>attilesize</a:t>
            </a:r>
            <a:r>
              <a:rPr lang="en-US" sz="2000" b="1">
                <a:solidFill>
                  <a:srgbClr val="FF0000"/>
                </a:solidFill>
                <a:latin typeface="Courier New" pitchFamily="49" charset="0"/>
                <a:cs typeface="Courier New" pitchFamily="49"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normAutofit/>
          </a:bodyPr>
          <a:lstStyle/>
          <a:p>
            <a:r>
              <a:rPr lang="en-US" sz="2800" dirty="0">
                <a:solidFill>
                  <a:srgbClr val="FFC000"/>
                </a:solidFill>
                <a:latin typeface="Arial Nova"/>
                <a:ea typeface="ＭＳ Ｐゴシック"/>
                <a:cs typeface="ＭＳ Ｐゴシック"/>
              </a:rPr>
              <a:t>Local memory management in CC TCE module</a:t>
            </a:r>
          </a:p>
        </p:txBody>
      </p:sp>
      <p:sp>
        <p:nvSpPr>
          <p:cNvPr id="81922" name="Content Placeholder 2"/>
          <p:cNvSpPr>
            <a:spLocks noGrp="1"/>
          </p:cNvSpPr>
          <p:nvPr>
            <p:ph idx="1"/>
          </p:nvPr>
        </p:nvSpPr>
        <p:spPr/>
        <p:txBody>
          <a:bodyPr/>
          <a:lstStyle/>
          <a:p>
            <a:r>
              <a:rPr lang="en-US">
                <a:ea typeface="ＭＳ Ｐゴシック"/>
                <a:cs typeface="Courier New" pitchFamily="49" charset="0"/>
              </a:rPr>
              <a:t>Approaches based on the single and double excitations (CCSD,EOMCCSD,LR-CCSD)</a:t>
            </a:r>
          </a:p>
          <a:p>
            <a:pPr lvl="1"/>
            <a:r>
              <a:rPr lang="en-US" sz="2800">
                <a:cs typeface="Courier New" pitchFamily="49" charset="0"/>
              </a:rPr>
              <a:t>~ (</a:t>
            </a:r>
            <a:r>
              <a:rPr lang="en-US" sz="2800" err="1">
                <a:cs typeface="Courier New" pitchFamily="49" charset="0"/>
              </a:rPr>
              <a:t>tilesize</a:t>
            </a:r>
            <a:r>
              <a:rPr lang="en-US" sz="2800">
                <a:cs typeface="Courier New" pitchFamily="49" charset="0"/>
              </a:rPr>
              <a:t>)</a:t>
            </a:r>
            <a:r>
              <a:rPr lang="en-US" sz="2800" baseline="30000">
                <a:cs typeface="Courier New" pitchFamily="49" charset="0"/>
              </a:rPr>
              <a:t>4</a:t>
            </a:r>
          </a:p>
          <a:p>
            <a:pPr marL="0" indent="0">
              <a:buNone/>
            </a:pPr>
            <a:endParaRPr lang="en-US">
              <a:ea typeface="ＭＳ Ｐゴシック"/>
              <a:cs typeface="Courier New" pitchFamily="49" charset="0"/>
            </a:endParaRPr>
          </a:p>
          <a:p>
            <a:endParaRPr lang="en-US">
              <a:ea typeface="ＭＳ Ｐゴシック"/>
              <a:cs typeface="Courier New" pitchFamily="49" charset="0"/>
            </a:endParaRPr>
          </a:p>
          <a:p>
            <a:r>
              <a:rPr lang="en-US">
                <a:ea typeface="ＭＳ Ｐゴシック"/>
                <a:cs typeface="Courier New" pitchFamily="49" charset="0"/>
              </a:rPr>
              <a:t>Perturbative CCSD(T) &amp; CR-EOMCCSD(T) methods</a:t>
            </a:r>
          </a:p>
          <a:p>
            <a:pPr lvl="1"/>
            <a:r>
              <a:rPr lang="en-US" sz="2400">
                <a:cs typeface="Courier New" pitchFamily="49" charset="0"/>
              </a:rPr>
              <a:t> </a:t>
            </a:r>
            <a:r>
              <a:rPr lang="en-US" sz="2800">
                <a:cs typeface="Courier New" pitchFamily="49" charset="0"/>
              </a:rPr>
              <a:t>2 * (</a:t>
            </a:r>
            <a:r>
              <a:rPr lang="en-US" sz="2800" err="1">
                <a:cs typeface="Courier New" pitchFamily="49" charset="0"/>
              </a:rPr>
              <a:t>tilesize</a:t>
            </a:r>
            <a:r>
              <a:rPr lang="en-US" sz="2800">
                <a:cs typeface="Courier New" pitchFamily="49" charset="0"/>
              </a:rPr>
              <a:t>)</a:t>
            </a:r>
            <a:r>
              <a:rPr lang="en-US" sz="2800" baseline="30000">
                <a:cs typeface="Courier New" pitchFamily="49" charset="0"/>
              </a:rPr>
              <a:t>6 </a:t>
            </a:r>
            <a:r>
              <a:rPr lang="en-US" sz="2400" b="1">
                <a:solidFill>
                  <a:srgbClr val="FF0000"/>
                </a:solidFill>
                <a:cs typeface="Courier New" pitchFamily="49" charset="0"/>
              </a:rPr>
              <a:t># choose </a:t>
            </a:r>
            <a:r>
              <a:rPr lang="en-US" sz="2400" b="1" err="1">
                <a:solidFill>
                  <a:srgbClr val="FF0000"/>
                </a:solidFill>
                <a:cs typeface="Courier New" pitchFamily="49" charset="0"/>
              </a:rPr>
              <a:t>tilesize</a:t>
            </a:r>
            <a:r>
              <a:rPr lang="en-US" sz="2400" b="1">
                <a:solidFill>
                  <a:srgbClr val="FF0000"/>
                </a:solidFill>
                <a:cs typeface="Courier New" pitchFamily="49" charset="0"/>
              </a:rPr>
              <a:t> wisely</a:t>
            </a:r>
            <a:endParaRPr lang="en-US" sz="2400" b="1" baseline="30000">
              <a:solidFill>
                <a:srgbClr val="FF0000"/>
              </a:solidFill>
              <a:cs typeface="Courier New" pitchFamily="49" charset="0"/>
            </a:endParaRPr>
          </a:p>
          <a:p>
            <a:pPr lvl="1"/>
            <a:endParaRPr lang="en-US" sz="2400" baseline="30000">
              <a:cs typeface="Courier New" pitchFamily="49" charset="0"/>
            </a:endParaRPr>
          </a:p>
          <a:p>
            <a:pPr lvl="1"/>
            <a:endParaRPr lang="en-US" sz="2400">
              <a:ea typeface="ＭＳ Ｐゴシック"/>
              <a:cs typeface="Courier New" pitchFamily="49" charset="0"/>
            </a:endParaRPr>
          </a:p>
          <a:p>
            <a:pPr marL="0" indent="0">
              <a:buNone/>
            </a:pPr>
            <a:endParaRPr lang="en-US">
              <a:ea typeface="ＭＳ Ｐゴシック"/>
              <a:cs typeface="Courier New" pitchFamily="49" charset="0"/>
            </a:endParaRPr>
          </a:p>
          <a:p>
            <a:r>
              <a:rPr lang="en-US">
                <a:ea typeface="ＭＳ Ｐゴシック"/>
                <a:cs typeface="Courier New" pitchFamily="49" charset="0"/>
              </a:rPr>
              <a:t>Iterative </a:t>
            </a:r>
            <a:r>
              <a:rPr lang="en-US" err="1">
                <a:ea typeface="ＭＳ Ｐゴシック"/>
                <a:cs typeface="Courier New" pitchFamily="49" charset="0"/>
              </a:rPr>
              <a:t>CCSDt,CCSDT,EOMCCSDt,EOMCCSDT</a:t>
            </a:r>
            <a:r>
              <a:rPr lang="en-US">
                <a:ea typeface="ＭＳ Ｐゴシック"/>
                <a:cs typeface="Courier New" pitchFamily="49" charset="0"/>
              </a:rPr>
              <a:t> methods</a:t>
            </a:r>
          </a:p>
          <a:p>
            <a:pPr lvl="1"/>
            <a:r>
              <a:rPr lang="en-US" sz="2400">
                <a:cs typeface="Courier New" pitchFamily="49" charset="0"/>
              </a:rPr>
              <a:t> </a:t>
            </a:r>
            <a:r>
              <a:rPr lang="en-US" sz="2800">
                <a:cs typeface="Courier New" pitchFamily="49" charset="0"/>
              </a:rPr>
              <a:t>4 * (</a:t>
            </a:r>
            <a:r>
              <a:rPr lang="en-US" sz="2800" err="1">
                <a:cs typeface="Courier New" pitchFamily="49" charset="0"/>
              </a:rPr>
              <a:t>tilesize</a:t>
            </a:r>
            <a:r>
              <a:rPr lang="en-US" sz="2800">
                <a:cs typeface="Courier New" pitchFamily="49" charset="0"/>
              </a:rPr>
              <a:t>)</a:t>
            </a:r>
            <a:r>
              <a:rPr lang="en-US" sz="2800" baseline="30000">
                <a:cs typeface="Courier New" pitchFamily="49" charset="0"/>
              </a:rPr>
              <a:t>6 </a:t>
            </a:r>
            <a:r>
              <a:rPr lang="en-US" sz="2400" b="1">
                <a:solidFill>
                  <a:srgbClr val="FF0000"/>
                </a:solidFill>
                <a:cs typeface="Courier New" pitchFamily="49" charset="0"/>
              </a:rPr>
              <a:t># choose </a:t>
            </a:r>
            <a:r>
              <a:rPr lang="en-US" sz="2400" b="1" err="1">
                <a:solidFill>
                  <a:srgbClr val="FF0000"/>
                </a:solidFill>
                <a:cs typeface="Courier New" pitchFamily="49" charset="0"/>
              </a:rPr>
              <a:t>tilesize</a:t>
            </a:r>
            <a:r>
              <a:rPr lang="en-US" sz="2400" b="1">
                <a:solidFill>
                  <a:srgbClr val="FF0000"/>
                </a:solidFill>
                <a:cs typeface="Courier New" pitchFamily="49" charset="0"/>
              </a:rPr>
              <a:t> wisely</a:t>
            </a:r>
            <a:endParaRPr lang="en-US" sz="2400" b="1" baseline="30000">
              <a:solidFill>
                <a:srgbClr val="FF0000"/>
              </a:solidFill>
              <a:cs typeface="Courier New" pitchFamily="49" charset="0"/>
            </a:endParaRPr>
          </a:p>
          <a:p>
            <a:pPr lvl="1"/>
            <a:endParaRPr lang="en-US" sz="2400" baseline="30000">
              <a:cs typeface="Courier New" pitchFamily="49" charset="0"/>
            </a:endParaRPr>
          </a:p>
          <a:p>
            <a:pPr marL="457200" lvl="1" indent="0">
              <a:buNone/>
            </a:pPr>
            <a:endParaRPr lang="en-US" sz="2400">
              <a:ea typeface="ＭＳ Ｐゴシック"/>
              <a:cs typeface="Courier New" pitchFamily="49" charset="0"/>
            </a:endParaRPr>
          </a:p>
        </p:txBody>
      </p:sp>
      <p:sp>
        <p:nvSpPr>
          <p:cNvPr id="81923" name="Footer Placeholder 3"/>
          <p:cNvSpPr>
            <a:spLocks noGrp="1"/>
          </p:cNvSpPr>
          <p:nvPr>
            <p:ph type="ftr" sz="quarter" idx="10"/>
          </p:nvPr>
        </p:nvSpPr>
        <p:spPr>
          <a:noFill/>
        </p:spPr>
        <p:txBody>
          <a:bodyPr/>
          <a:lstStyle/>
          <a:p>
            <a:fld id="{669D129D-4A2C-4D19-965F-2B64CF34CBDB}" type="slidenum">
              <a:rPr lang="en-US" smtClean="0">
                <a:ea typeface="ＭＳ Ｐゴシック"/>
                <a:cs typeface="ＭＳ Ｐゴシック"/>
              </a:rPr>
              <a:pPr/>
              <a:t>16</a:t>
            </a:fld>
            <a:r>
              <a:rPr lang="en-US">
                <a:latin typeface="Times New Roman" pitchFamily="18" charset="0"/>
                <a:ea typeface="ＭＳ Ｐゴシック"/>
                <a:cs typeface="ＭＳ Ｐゴシック"/>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66118" y="116774"/>
            <a:ext cx="2394077" cy="6792741"/>
          </a:xfrm>
        </p:spPr>
        <p:txBody>
          <a:bodyPr>
            <a:normAutofit/>
          </a:bodyPr>
          <a:lstStyle/>
          <a:p>
            <a:r>
              <a:rPr lang="en-US" sz="2800" dirty="0">
                <a:solidFill>
                  <a:srgbClr val="FCB813"/>
                </a:solidFill>
                <a:latin typeface="Arial Nova"/>
                <a:ea typeface="ＭＳ Ｐゴシック"/>
                <a:cs typeface="ＭＳ Ｐゴシック"/>
              </a:rPr>
              <a:t>Example: CCSD calculation</a:t>
            </a:r>
          </a:p>
        </p:txBody>
      </p:sp>
      <p:sp>
        <p:nvSpPr>
          <p:cNvPr id="82946" name="Footer Placeholder 3"/>
          <p:cNvSpPr>
            <a:spLocks noGrp="1"/>
          </p:cNvSpPr>
          <p:nvPr>
            <p:ph type="ftr" sz="quarter" idx="10"/>
          </p:nvPr>
        </p:nvSpPr>
        <p:spPr>
          <a:noFill/>
        </p:spPr>
        <p:txBody>
          <a:bodyPr/>
          <a:lstStyle/>
          <a:p>
            <a:fld id="{FBFCD604-B837-4D02-9A9D-FADCF75BC95B}" type="slidenum">
              <a:rPr lang="en-US" smtClean="0">
                <a:ea typeface="ＭＳ Ｐゴシック"/>
                <a:cs typeface="ＭＳ Ｐゴシック"/>
              </a:rPr>
              <a:pPr/>
              <a:t>17</a:t>
            </a:fld>
            <a:r>
              <a:rPr lang="en-US">
                <a:latin typeface="Times New Roman" pitchFamily="18" charset="0"/>
                <a:ea typeface="ＭＳ Ｐゴシック"/>
                <a:cs typeface="ＭＳ Ｐゴシック"/>
              </a:rPr>
              <a:t> </a:t>
            </a:r>
          </a:p>
        </p:txBody>
      </p:sp>
      <p:grpSp>
        <p:nvGrpSpPr>
          <p:cNvPr id="2" name="Group 1">
            <a:extLst>
              <a:ext uri="{FF2B5EF4-FFF2-40B4-BE49-F238E27FC236}">
                <a16:creationId xmlns:a16="http://schemas.microsoft.com/office/drawing/2014/main" id="{C533062F-A68E-669D-6073-9594B1896E90}"/>
              </a:ext>
            </a:extLst>
          </p:cNvPr>
          <p:cNvGrpSpPr/>
          <p:nvPr/>
        </p:nvGrpSpPr>
        <p:grpSpPr>
          <a:xfrm>
            <a:off x="3365679" y="-231754"/>
            <a:ext cx="7408768" cy="7063183"/>
            <a:chOff x="1524000" y="928689"/>
            <a:chExt cx="7408768" cy="7063183"/>
          </a:xfrm>
        </p:grpSpPr>
        <p:sp>
          <p:nvSpPr>
            <p:cNvPr id="82947" name="Rectangle 4"/>
            <p:cNvSpPr>
              <a:spLocks noChangeArrowheads="1"/>
            </p:cNvSpPr>
            <p:nvPr/>
          </p:nvSpPr>
          <p:spPr bwMode="auto">
            <a:xfrm>
              <a:off x="1901152" y="1190010"/>
              <a:ext cx="6302689" cy="6801862"/>
            </a:xfrm>
            <a:prstGeom prst="rect">
              <a:avLst/>
            </a:prstGeom>
            <a:noFill/>
            <a:ln w="9525">
              <a:noFill/>
              <a:miter lim="800000"/>
              <a:headEnd/>
              <a:tailEnd/>
            </a:ln>
          </p:spPr>
          <p:txBody>
            <a:bodyPr wrap="square">
              <a:spAutoFit/>
            </a:bodyPr>
            <a:lstStyle/>
            <a:p>
              <a:r>
                <a:rPr lang="en-US" sz="1800" b="1">
                  <a:latin typeface="Courier New" pitchFamily="49" charset="0"/>
                  <a:cs typeface="Courier New" pitchFamily="49" charset="0"/>
                </a:rPr>
                <a:t>Example: h2o_dimer_ccsd_aug_cc_pvdz.nw </a:t>
              </a:r>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r>
                <a:rPr lang="en-US" sz="2000" b="1" err="1">
                  <a:latin typeface="Courier New" pitchFamily="49" charset="0"/>
                  <a:cs typeface="Courier New" pitchFamily="49" charset="0"/>
                </a:rPr>
                <a:t>scf</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 thresh 1.0e-10</a:t>
              </a:r>
            </a:p>
            <a:p>
              <a:r>
                <a:rPr lang="en-US" sz="2000" b="1">
                  <a:latin typeface="Courier New" pitchFamily="49" charset="0"/>
                  <a:cs typeface="Courier New" pitchFamily="49" charset="0"/>
                </a:rPr>
                <a:t> tol2e 1.0e-10</a:t>
              </a:r>
            </a:p>
            <a:p>
              <a:r>
                <a:rPr lang="en-US" sz="2000" b="1">
                  <a:latin typeface="Courier New" pitchFamily="49" charset="0"/>
                  <a:cs typeface="Courier New" pitchFamily="49" charset="0"/>
                </a:rPr>
                <a:t> singlet</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rhf</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err="1">
                  <a:latin typeface="Courier New" pitchFamily="49" charset="0"/>
                  <a:cs typeface="Courier New" pitchFamily="49" charset="0"/>
                </a:rPr>
                <a:t>tce</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 freeze atomic</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ccsd</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maxiter</a:t>
              </a:r>
              <a:r>
                <a:rPr lang="en-US" sz="2000" b="1">
                  <a:latin typeface="Courier New" pitchFamily="49" charset="0"/>
                  <a:cs typeface="Courier New" pitchFamily="49" charset="0"/>
                </a:rPr>
                <a:t> 100</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tilesize</a:t>
              </a:r>
              <a:r>
                <a:rPr lang="en-US" sz="2000" b="1">
                  <a:latin typeface="Courier New" pitchFamily="49" charset="0"/>
                  <a:cs typeface="Courier New" pitchFamily="49" charset="0"/>
                </a:rPr>
                <a:t> 15</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diis</a:t>
              </a:r>
              <a:r>
                <a:rPr lang="en-US" sz="2000" b="1">
                  <a:latin typeface="Courier New" pitchFamily="49" charset="0"/>
                  <a:cs typeface="Courier New" pitchFamily="49" charset="0"/>
                </a:rPr>
                <a:t> 5</a:t>
              </a:r>
            </a:p>
            <a:p>
              <a:r>
                <a:rPr lang="en-US" sz="2000" b="1">
                  <a:latin typeface="Courier New" pitchFamily="49" charset="0"/>
                  <a:cs typeface="Courier New" pitchFamily="49" charset="0"/>
                </a:rPr>
                <a:t> thresh 1.0d-5</a:t>
              </a:r>
            </a:p>
            <a:p>
              <a:r>
                <a:rPr lang="en-US" sz="2000" b="1">
                  <a:latin typeface="Courier New" pitchFamily="49" charset="0"/>
                  <a:cs typeface="Courier New" pitchFamily="49" charset="0"/>
                </a:rPr>
                <a:t> 2eorb</a:t>
              </a:r>
            </a:p>
            <a:p>
              <a:r>
                <a:rPr lang="en-US" sz="2000" b="1">
                  <a:latin typeface="Courier New" pitchFamily="49" charset="0"/>
                  <a:cs typeface="Courier New" pitchFamily="49" charset="0"/>
                </a:rPr>
                <a:t> 2emet 13</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attilesize</a:t>
              </a:r>
              <a:r>
                <a:rPr lang="en-US" sz="2000" b="1">
                  <a:latin typeface="Courier New" pitchFamily="49" charset="0"/>
                  <a:cs typeface="Courier New" pitchFamily="49" charset="0"/>
                </a:rPr>
                <a:t> 40  </a:t>
              </a: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task </a:t>
              </a:r>
              <a:r>
                <a:rPr lang="en-US" sz="2000" b="1" err="1">
                  <a:latin typeface="Courier New" pitchFamily="49" charset="0"/>
                  <a:cs typeface="Courier New" pitchFamily="49" charset="0"/>
                </a:rPr>
                <a:t>tce</a:t>
              </a:r>
              <a:r>
                <a:rPr lang="en-US" sz="2000" b="1">
                  <a:latin typeface="Courier New" pitchFamily="49" charset="0"/>
                  <a:cs typeface="Courier New" pitchFamily="49" charset="0"/>
                </a:rPr>
                <a:t> energy</a:t>
              </a:r>
            </a:p>
          </p:txBody>
        </p:sp>
        <p:sp>
          <p:nvSpPr>
            <p:cNvPr id="82948" name="TextBox 5"/>
            <p:cNvSpPr txBox="1">
              <a:spLocks noChangeArrowheads="1"/>
            </p:cNvSpPr>
            <p:nvPr/>
          </p:nvSpPr>
          <p:spPr bwMode="auto">
            <a:xfrm>
              <a:off x="1524000" y="928689"/>
              <a:ext cx="184731" cy="338554"/>
            </a:xfrm>
            <a:prstGeom prst="rect">
              <a:avLst/>
            </a:prstGeom>
            <a:noFill/>
            <a:ln w="9525">
              <a:noFill/>
              <a:miter lim="800000"/>
              <a:headEnd/>
              <a:tailEnd/>
            </a:ln>
          </p:spPr>
          <p:txBody>
            <a:bodyPr wrap="none">
              <a:spAutoFit/>
            </a:bodyPr>
            <a:lstStyle/>
            <a:p>
              <a:endParaRPr lang="en-US" sz="1600" b="1">
                <a:latin typeface="Courier New" pitchFamily="49" charset="0"/>
                <a:cs typeface="Courier New" pitchFamily="49" charset="0"/>
              </a:endParaRPr>
            </a:p>
          </p:txBody>
        </p:sp>
        <p:cxnSp>
          <p:nvCxnSpPr>
            <p:cNvPr id="8" name="Straight Arrow Connector 7"/>
            <p:cNvCxnSpPr/>
            <p:nvPr/>
          </p:nvCxnSpPr>
          <p:spPr>
            <a:xfrm>
              <a:off x="4219977" y="5560581"/>
              <a:ext cx="156845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950" name="TextBox 10"/>
            <p:cNvSpPr txBox="1">
              <a:spLocks noChangeArrowheads="1"/>
            </p:cNvSpPr>
            <p:nvPr/>
          </p:nvSpPr>
          <p:spPr bwMode="auto">
            <a:xfrm>
              <a:off x="5850938" y="5315175"/>
              <a:ext cx="2720040" cy="400110"/>
            </a:xfrm>
            <a:prstGeom prst="rect">
              <a:avLst/>
            </a:prstGeom>
            <a:noFill/>
            <a:ln w="9525">
              <a:solidFill>
                <a:schemeClr val="tx1"/>
              </a:solidFill>
              <a:miter lim="800000"/>
              <a:headEnd/>
              <a:tailEnd/>
            </a:ln>
          </p:spPr>
          <p:txBody>
            <a:bodyPr wrap="none">
              <a:spAutoFit/>
            </a:bodyPr>
            <a:lstStyle/>
            <a:p>
              <a:r>
                <a:rPr lang="en-US" sz="2000">
                  <a:latin typeface="Arial Nova" panose="020B0504020202020204" pitchFamily="34" charset="0"/>
                  <a:cs typeface="Courier New" pitchFamily="49" charset="0"/>
                </a:rPr>
                <a:t>length of the </a:t>
              </a:r>
              <a:r>
                <a:rPr lang="en-US" sz="2000" err="1">
                  <a:latin typeface="Arial Nova" panose="020B0504020202020204" pitchFamily="34" charset="0"/>
                  <a:cs typeface="Courier New" pitchFamily="49" charset="0"/>
                </a:rPr>
                <a:t>diis</a:t>
              </a:r>
              <a:r>
                <a:rPr lang="en-US" sz="2000">
                  <a:latin typeface="Arial Nova" panose="020B0504020202020204" pitchFamily="34" charset="0"/>
                  <a:cs typeface="Courier New" pitchFamily="49" charset="0"/>
                </a:rPr>
                <a:t> cycle</a:t>
              </a:r>
            </a:p>
          </p:txBody>
        </p:sp>
        <p:cxnSp>
          <p:nvCxnSpPr>
            <p:cNvPr id="13" name="Straight Arrow Connector 12"/>
            <p:cNvCxnSpPr>
              <a:cxnSpLocks/>
            </p:cNvCxnSpPr>
            <p:nvPr/>
          </p:nvCxnSpPr>
          <p:spPr>
            <a:xfrm>
              <a:off x="4254321" y="6790975"/>
              <a:ext cx="149969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952" name="TextBox 13"/>
            <p:cNvSpPr txBox="1">
              <a:spLocks noChangeArrowheads="1"/>
            </p:cNvSpPr>
            <p:nvPr/>
          </p:nvSpPr>
          <p:spPr bwMode="auto">
            <a:xfrm>
              <a:off x="5850938" y="6620674"/>
              <a:ext cx="1970989" cy="400110"/>
            </a:xfrm>
            <a:prstGeom prst="rect">
              <a:avLst/>
            </a:prstGeom>
            <a:noFill/>
            <a:ln w="9525">
              <a:solidFill>
                <a:schemeClr val="tx1"/>
              </a:solidFill>
              <a:miter lim="800000"/>
              <a:headEnd/>
              <a:tailEnd/>
            </a:ln>
          </p:spPr>
          <p:txBody>
            <a:bodyPr wrap="none">
              <a:spAutoFit/>
            </a:bodyPr>
            <a:lstStyle/>
            <a:p>
              <a:r>
                <a:rPr lang="en-US" sz="2000">
                  <a:latin typeface="Arial Nova" panose="020B0504020202020204" pitchFamily="34" charset="0"/>
                  <a:cs typeface="Courier New" pitchFamily="49" charset="0"/>
                </a:rPr>
                <a:t>default value 40</a:t>
              </a:r>
            </a:p>
          </p:txBody>
        </p:sp>
        <p:cxnSp>
          <p:nvCxnSpPr>
            <p:cNvPr id="15" name="Straight Arrow Connector 14"/>
            <p:cNvCxnSpPr>
              <a:cxnSpLocks/>
            </p:cNvCxnSpPr>
            <p:nvPr/>
          </p:nvCxnSpPr>
          <p:spPr>
            <a:xfrm>
              <a:off x="4237149" y="5913172"/>
              <a:ext cx="151686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954" name="TextBox 15"/>
            <p:cNvSpPr txBox="1">
              <a:spLocks noChangeArrowheads="1"/>
            </p:cNvSpPr>
            <p:nvPr/>
          </p:nvSpPr>
          <p:spPr bwMode="auto">
            <a:xfrm>
              <a:off x="5859343" y="5741722"/>
              <a:ext cx="1909305" cy="400110"/>
            </a:xfrm>
            <a:prstGeom prst="rect">
              <a:avLst/>
            </a:prstGeom>
            <a:noFill/>
            <a:ln w="9525">
              <a:solidFill>
                <a:schemeClr val="tx1"/>
              </a:solidFill>
              <a:miter lim="800000"/>
              <a:headEnd/>
              <a:tailEnd/>
            </a:ln>
          </p:spPr>
          <p:txBody>
            <a:bodyPr wrap="none">
              <a:spAutoFit/>
            </a:bodyPr>
            <a:lstStyle/>
            <a:p>
              <a:r>
                <a:rPr lang="en-US" sz="2000">
                  <a:latin typeface="Arial Nova" panose="020B0504020202020204" pitchFamily="34" charset="0"/>
                  <a:cs typeface="Courier New" pitchFamily="49" charset="0"/>
                </a:rPr>
                <a:t>conv. threshold</a:t>
              </a:r>
            </a:p>
          </p:txBody>
        </p:sp>
        <p:cxnSp>
          <p:nvCxnSpPr>
            <p:cNvPr id="17" name="Straight Arrow Connector 16"/>
            <p:cNvCxnSpPr/>
            <p:nvPr/>
          </p:nvCxnSpPr>
          <p:spPr>
            <a:xfrm>
              <a:off x="4185566" y="5034219"/>
              <a:ext cx="156845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956" name="TextBox 17"/>
            <p:cNvSpPr txBox="1">
              <a:spLocks noChangeArrowheads="1"/>
            </p:cNvSpPr>
            <p:nvPr/>
          </p:nvSpPr>
          <p:spPr bwMode="auto">
            <a:xfrm>
              <a:off x="5863273" y="4870712"/>
              <a:ext cx="3069495" cy="400110"/>
            </a:xfrm>
            <a:prstGeom prst="rect">
              <a:avLst/>
            </a:prstGeom>
            <a:noFill/>
            <a:ln w="9525">
              <a:solidFill>
                <a:schemeClr val="tx1"/>
              </a:solidFill>
              <a:miter lim="800000"/>
              <a:headEnd/>
              <a:tailEnd/>
            </a:ln>
          </p:spPr>
          <p:txBody>
            <a:bodyPr wrap="none">
              <a:spAutoFit/>
            </a:bodyPr>
            <a:lstStyle/>
            <a:p>
              <a:r>
                <a:rPr lang="en-US" sz="2000">
                  <a:latin typeface="Arial Nova" panose="020B0504020202020204" pitchFamily="34" charset="0"/>
                  <a:cs typeface="Courier New" pitchFamily="49" charset="0"/>
                </a:rPr>
                <a:t>max. number of iterations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3"/>
          <p:cNvSpPr>
            <a:spLocks noGrp="1"/>
          </p:cNvSpPr>
          <p:nvPr>
            <p:ph type="ftr" sz="quarter" idx="10"/>
          </p:nvPr>
        </p:nvSpPr>
        <p:spPr>
          <a:noFill/>
        </p:spPr>
        <p:txBody>
          <a:bodyPr/>
          <a:lstStyle/>
          <a:p>
            <a:fld id="{2A5EB8B2-B07C-496E-AEA0-F60F3943C92C}" type="slidenum">
              <a:rPr lang="en-US" smtClean="0">
                <a:ea typeface="ＭＳ Ｐゴシック"/>
                <a:cs typeface="ＭＳ Ｐゴシック"/>
              </a:rPr>
              <a:pPr/>
              <a:t>18</a:t>
            </a:fld>
            <a:r>
              <a:rPr lang="en-US">
                <a:latin typeface="Times New Roman" pitchFamily="18" charset="0"/>
                <a:ea typeface="ＭＳ Ｐゴシック"/>
                <a:cs typeface="ＭＳ Ｐゴシック"/>
              </a:rPr>
              <a:t> </a:t>
            </a:r>
          </a:p>
        </p:txBody>
      </p:sp>
      <p:sp>
        <p:nvSpPr>
          <p:cNvPr id="83970" name="Title 1"/>
          <p:cNvSpPr>
            <a:spLocks noGrp="1"/>
          </p:cNvSpPr>
          <p:nvPr>
            <p:ph type="title"/>
          </p:nvPr>
        </p:nvSpPr>
        <p:spPr>
          <a:xfrm>
            <a:off x="355456" y="112713"/>
            <a:ext cx="2816046" cy="6745287"/>
          </a:xfrm>
        </p:spPr>
        <p:txBody>
          <a:bodyPr/>
          <a:lstStyle/>
          <a:p>
            <a:r>
              <a:rPr lang="en-US">
                <a:ea typeface="ＭＳ Ｐゴシック"/>
                <a:cs typeface="ＭＳ Ｐゴシック"/>
              </a:rPr>
              <a:t>Examples: open-shell CCSD(T) calculation</a:t>
            </a:r>
          </a:p>
        </p:txBody>
      </p:sp>
      <p:sp>
        <p:nvSpPr>
          <p:cNvPr id="83972" name="Rectangle 6"/>
          <p:cNvSpPr>
            <a:spLocks noChangeArrowheads="1"/>
          </p:cNvSpPr>
          <p:nvPr/>
        </p:nvSpPr>
        <p:spPr bwMode="auto">
          <a:xfrm>
            <a:off x="3211461" y="201614"/>
            <a:ext cx="6563604" cy="6555641"/>
          </a:xfrm>
          <a:prstGeom prst="rect">
            <a:avLst/>
          </a:prstGeom>
          <a:noFill/>
          <a:ln w="9525">
            <a:noFill/>
            <a:miter lim="800000"/>
            <a:headEnd/>
            <a:tailEnd/>
          </a:ln>
        </p:spPr>
        <p:txBody>
          <a:bodyPr wrap="square">
            <a:spAutoFit/>
          </a:bodyPr>
          <a:lstStyle/>
          <a:p>
            <a:r>
              <a:rPr lang="en-US" sz="2000" b="1">
                <a:latin typeface="Courier New" pitchFamily="49" charset="0"/>
                <a:cs typeface="Courier New" pitchFamily="49" charset="0"/>
              </a:rPr>
              <a:t>Example: cnh2o_ccsd_t_cc_pvdz.nw</a:t>
            </a:r>
          </a:p>
          <a:p>
            <a:endParaRPr lang="en-US" sz="2000" b="1">
              <a:latin typeface="Courier New" pitchFamily="49" charset="0"/>
              <a:cs typeface="Courier New" pitchFamily="49" charset="0"/>
            </a:endParaRPr>
          </a:p>
          <a:p>
            <a:r>
              <a:rPr lang="en-US" sz="2000" b="1" err="1">
                <a:latin typeface="Courier New" pitchFamily="49" charset="0"/>
                <a:cs typeface="Courier New" pitchFamily="49" charset="0"/>
              </a:rPr>
              <a:t>scf</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 doublet</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rohf</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err="1">
                <a:latin typeface="Courier New" pitchFamily="49" charset="0"/>
                <a:cs typeface="Courier New" pitchFamily="49" charset="0"/>
              </a:rPr>
              <a:t>tce</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 freeze atomic</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ccsd</a:t>
            </a:r>
            <a:r>
              <a:rPr lang="en-US" sz="2000" b="1">
                <a:latin typeface="Courier New" pitchFamily="49" charset="0"/>
                <a:cs typeface="Courier New" pitchFamily="49" charset="0"/>
              </a:rPr>
              <a:t>(t)</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maxiter</a:t>
            </a:r>
            <a:r>
              <a:rPr lang="en-US" sz="2000" b="1">
                <a:latin typeface="Courier New" pitchFamily="49" charset="0"/>
                <a:cs typeface="Courier New" pitchFamily="49" charset="0"/>
              </a:rPr>
              <a:t> 100</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tilesize</a:t>
            </a:r>
            <a:r>
              <a:rPr lang="en-US" sz="2000" b="1">
                <a:latin typeface="Courier New" pitchFamily="49" charset="0"/>
                <a:cs typeface="Courier New" pitchFamily="49" charset="0"/>
              </a:rPr>
              <a:t> 15</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diis</a:t>
            </a:r>
            <a:r>
              <a:rPr lang="en-US" sz="2000" b="1">
                <a:latin typeface="Courier New" pitchFamily="49" charset="0"/>
                <a:cs typeface="Courier New" pitchFamily="49" charset="0"/>
              </a:rPr>
              <a:t> 5</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lshift</a:t>
            </a:r>
            <a:r>
              <a:rPr lang="en-US" sz="2000" b="1">
                <a:latin typeface="Courier New" pitchFamily="49" charset="0"/>
                <a:cs typeface="Courier New" pitchFamily="49" charset="0"/>
              </a:rPr>
              <a:t> 0.2</a:t>
            </a:r>
          </a:p>
          <a:p>
            <a:r>
              <a:rPr lang="en-US" sz="2000" b="1">
                <a:latin typeface="Courier New" pitchFamily="49" charset="0"/>
                <a:cs typeface="Courier New" pitchFamily="49" charset="0"/>
              </a:rPr>
              <a:t> thresh 1.0d-5</a:t>
            </a:r>
          </a:p>
          <a:p>
            <a:r>
              <a:rPr lang="en-US" sz="2000" b="1">
                <a:latin typeface="Courier New" pitchFamily="49" charset="0"/>
                <a:cs typeface="Courier New" pitchFamily="49" charset="0"/>
              </a:rPr>
              <a:t> 2eorb</a:t>
            </a:r>
          </a:p>
          <a:p>
            <a:r>
              <a:rPr lang="en-US" sz="2000" b="1">
                <a:latin typeface="Courier New" pitchFamily="49" charset="0"/>
                <a:cs typeface="Courier New" pitchFamily="49" charset="0"/>
              </a:rPr>
              <a:t> 2emet 13</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attilesize</a:t>
            </a:r>
            <a:r>
              <a:rPr lang="en-US" sz="2000" b="1">
                <a:latin typeface="Courier New" pitchFamily="49" charset="0"/>
                <a:cs typeface="Courier New" pitchFamily="49" charset="0"/>
              </a:rPr>
              <a:t> 40</a:t>
            </a: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task </a:t>
            </a:r>
            <a:r>
              <a:rPr lang="en-US" sz="2000" b="1" err="1">
                <a:latin typeface="Courier New" pitchFamily="49" charset="0"/>
                <a:cs typeface="Courier New" pitchFamily="49" charset="0"/>
              </a:rPr>
              <a:t>tce</a:t>
            </a:r>
            <a:endParaRPr lang="en-US" sz="2000" b="1">
              <a:latin typeface="Courier New" pitchFamily="49" charset="0"/>
              <a:cs typeface="Courier New" pitchFamily="49" charset="0"/>
            </a:endParaRPr>
          </a:p>
        </p:txBody>
      </p:sp>
      <p:cxnSp>
        <p:nvCxnSpPr>
          <p:cNvPr id="9" name="Straight Arrow Connector 8"/>
          <p:cNvCxnSpPr/>
          <p:nvPr/>
        </p:nvCxnSpPr>
        <p:spPr>
          <a:xfrm>
            <a:off x="5278356" y="4363830"/>
            <a:ext cx="1016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974" name="TextBox 9"/>
          <p:cNvSpPr txBox="1">
            <a:spLocks noChangeArrowheads="1"/>
          </p:cNvSpPr>
          <p:nvPr/>
        </p:nvSpPr>
        <p:spPr bwMode="auto">
          <a:xfrm>
            <a:off x="6492699" y="3948331"/>
            <a:ext cx="5557227" cy="830997"/>
          </a:xfrm>
          <a:prstGeom prst="rect">
            <a:avLst/>
          </a:prstGeom>
          <a:noFill/>
          <a:ln w="9525">
            <a:solidFill>
              <a:schemeClr val="tx1"/>
            </a:solidFill>
            <a:miter lim="800000"/>
            <a:headEnd/>
            <a:tailEnd/>
          </a:ln>
        </p:spPr>
        <p:txBody>
          <a:bodyPr wrap="none">
            <a:spAutoFit/>
          </a:bodyPr>
          <a:lstStyle/>
          <a:p>
            <a:r>
              <a:rPr lang="en-US" sz="2400">
                <a:latin typeface="Arial Nova" panose="020B0504020202020204" pitchFamily="34" charset="0"/>
                <a:cs typeface="Courier New" pitchFamily="49" charset="0"/>
              </a:rPr>
              <a:t>Level shifting may be helpful in</a:t>
            </a:r>
          </a:p>
          <a:p>
            <a:r>
              <a:rPr lang="en-US" sz="2400">
                <a:latin typeface="Arial Nova" panose="020B0504020202020204" pitchFamily="34" charset="0"/>
                <a:cs typeface="Courier New" pitchFamily="49" charset="0"/>
              </a:rPr>
              <a:t>converging open-shell CCSD equations</a:t>
            </a:r>
          </a:p>
        </p:txBody>
      </p:sp>
      <p:cxnSp>
        <p:nvCxnSpPr>
          <p:cNvPr id="11" name="Straight Arrow Connector 10"/>
          <p:cNvCxnSpPr/>
          <p:nvPr/>
        </p:nvCxnSpPr>
        <p:spPr>
          <a:xfrm>
            <a:off x="5314682" y="3132945"/>
            <a:ext cx="1016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976" name="TextBox 11"/>
          <p:cNvSpPr txBox="1">
            <a:spLocks noChangeArrowheads="1"/>
          </p:cNvSpPr>
          <p:nvPr/>
        </p:nvSpPr>
        <p:spPr bwMode="auto">
          <a:xfrm>
            <a:off x="6621517" y="2902112"/>
            <a:ext cx="5428409" cy="461665"/>
          </a:xfrm>
          <a:prstGeom prst="rect">
            <a:avLst/>
          </a:prstGeom>
          <a:noFill/>
          <a:ln w="9525">
            <a:solidFill>
              <a:schemeClr val="tx1"/>
            </a:solidFill>
            <a:miter lim="800000"/>
            <a:headEnd/>
            <a:tailEnd/>
          </a:ln>
        </p:spPr>
        <p:txBody>
          <a:bodyPr wrap="none">
            <a:spAutoFit/>
          </a:bodyPr>
          <a:lstStyle/>
          <a:p>
            <a:r>
              <a:rPr lang="en-US" sz="2400">
                <a:latin typeface="Arial Nova" panose="020B0504020202020204" pitchFamily="34" charset="0"/>
                <a:cs typeface="Courier New" pitchFamily="49" charset="0"/>
              </a:rPr>
              <a:t>CCSD(T) calculation will be performed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430121" y="389733"/>
            <a:ext cx="2421527" cy="6078534"/>
          </a:xfrm>
        </p:spPr>
        <p:txBody>
          <a:bodyPr/>
          <a:lstStyle/>
          <a:p>
            <a:r>
              <a:rPr lang="en-US">
                <a:solidFill>
                  <a:srgbClr val="FCB813"/>
                </a:solidFill>
                <a:ea typeface="ＭＳ Ｐゴシック"/>
                <a:cs typeface="ＭＳ Ｐゴシック"/>
              </a:rPr>
              <a:t>Examples: CCSDT calculations</a:t>
            </a:r>
          </a:p>
        </p:txBody>
      </p:sp>
      <p:sp>
        <p:nvSpPr>
          <p:cNvPr id="86018" name="Footer Placeholder 3"/>
          <p:cNvSpPr>
            <a:spLocks noGrp="1"/>
          </p:cNvSpPr>
          <p:nvPr>
            <p:ph type="ftr" sz="quarter" idx="10"/>
          </p:nvPr>
        </p:nvSpPr>
        <p:spPr>
          <a:noFill/>
        </p:spPr>
        <p:txBody>
          <a:bodyPr/>
          <a:lstStyle/>
          <a:p>
            <a:fld id="{46CFA612-4D83-4F38-B2A4-9A44626D3E70}" type="slidenum">
              <a:rPr lang="en-US" smtClean="0">
                <a:ea typeface="ＭＳ Ｐゴシック"/>
                <a:cs typeface="ＭＳ Ｐゴシック"/>
              </a:rPr>
              <a:pPr/>
              <a:t>19</a:t>
            </a:fld>
            <a:r>
              <a:rPr lang="en-US">
                <a:latin typeface="Times New Roman" pitchFamily="18" charset="0"/>
                <a:ea typeface="ＭＳ Ｐゴシック"/>
                <a:cs typeface="ＭＳ Ｐゴシック"/>
              </a:rPr>
              <a:t> </a:t>
            </a:r>
          </a:p>
        </p:txBody>
      </p:sp>
      <p:sp>
        <p:nvSpPr>
          <p:cNvPr id="86019" name="Rectangle 4"/>
          <p:cNvSpPr>
            <a:spLocks noChangeArrowheads="1"/>
          </p:cNvSpPr>
          <p:nvPr/>
        </p:nvSpPr>
        <p:spPr bwMode="auto">
          <a:xfrm>
            <a:off x="3754210" y="497286"/>
            <a:ext cx="4751942" cy="400110"/>
          </a:xfrm>
          <a:prstGeom prst="rect">
            <a:avLst/>
          </a:prstGeom>
          <a:noFill/>
          <a:ln w="9525">
            <a:noFill/>
            <a:miter lim="800000"/>
            <a:headEnd/>
            <a:tailEnd/>
          </a:ln>
        </p:spPr>
        <p:txBody>
          <a:bodyPr wrap="none">
            <a:spAutoFit/>
          </a:bodyPr>
          <a:lstStyle/>
          <a:p>
            <a:r>
              <a:rPr lang="en-US" sz="2000">
                <a:latin typeface="Arial Nova" panose="020B0504020202020204" pitchFamily="34" charset="0"/>
                <a:cs typeface="Courier New" pitchFamily="49" charset="0"/>
              </a:rPr>
              <a:t>Example: h2o_dimer_ccsdt_cc_pvdz.nw </a:t>
            </a:r>
          </a:p>
        </p:txBody>
      </p:sp>
      <p:sp>
        <p:nvSpPr>
          <p:cNvPr id="86020" name="Rectangle 5"/>
          <p:cNvSpPr>
            <a:spLocks noChangeArrowheads="1"/>
          </p:cNvSpPr>
          <p:nvPr/>
        </p:nvSpPr>
        <p:spPr bwMode="auto">
          <a:xfrm>
            <a:off x="3888580" y="1338263"/>
            <a:ext cx="4572000" cy="4094162"/>
          </a:xfrm>
          <a:prstGeom prst="rect">
            <a:avLst/>
          </a:prstGeom>
          <a:noFill/>
          <a:ln w="9525">
            <a:noFill/>
            <a:miter lim="800000"/>
            <a:headEnd/>
            <a:tailEnd/>
          </a:ln>
        </p:spPr>
        <p:txBody>
          <a:bodyPr>
            <a:spAutoFit/>
          </a:bodyPr>
          <a:lstStyle/>
          <a:p>
            <a:r>
              <a:rPr lang="en-US" sz="2000" b="1" err="1">
                <a:latin typeface="Courier New" pitchFamily="49" charset="0"/>
                <a:cs typeface="Courier New" pitchFamily="49" charset="0"/>
              </a:rPr>
              <a:t>tce</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 freeze atomic</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ccsdt</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maxiter</a:t>
            </a:r>
            <a:r>
              <a:rPr lang="en-US" sz="2000" b="1">
                <a:latin typeface="Courier New" pitchFamily="49" charset="0"/>
                <a:cs typeface="Courier New" pitchFamily="49" charset="0"/>
              </a:rPr>
              <a:t> 100</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tilesize</a:t>
            </a:r>
            <a:r>
              <a:rPr lang="en-US" sz="2000" b="1">
                <a:latin typeface="Courier New" pitchFamily="49" charset="0"/>
                <a:cs typeface="Courier New" pitchFamily="49" charset="0"/>
              </a:rPr>
              <a:t> 10</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diis</a:t>
            </a:r>
            <a:r>
              <a:rPr lang="en-US" sz="2000" b="1">
                <a:latin typeface="Courier New" pitchFamily="49" charset="0"/>
                <a:cs typeface="Courier New" pitchFamily="49" charset="0"/>
              </a:rPr>
              <a:t> 3</a:t>
            </a:r>
          </a:p>
          <a:p>
            <a:r>
              <a:rPr lang="en-US" sz="2000" b="1">
                <a:latin typeface="Courier New" pitchFamily="49" charset="0"/>
                <a:cs typeface="Courier New" pitchFamily="49" charset="0"/>
              </a:rPr>
              <a:t> thresh 1.0d-2</a:t>
            </a:r>
          </a:p>
          <a:p>
            <a:r>
              <a:rPr lang="en-US" sz="2000" b="1">
                <a:latin typeface="Courier New" pitchFamily="49" charset="0"/>
                <a:cs typeface="Courier New" pitchFamily="49" charset="0"/>
              </a:rPr>
              <a:t> 2eorb</a:t>
            </a:r>
          </a:p>
          <a:p>
            <a:r>
              <a:rPr lang="en-US" sz="2000" b="1">
                <a:latin typeface="Courier New" pitchFamily="49" charset="0"/>
                <a:cs typeface="Courier New" pitchFamily="49" charset="0"/>
              </a:rPr>
              <a:t> 2emet 13</a:t>
            </a:r>
          </a:p>
          <a:p>
            <a:r>
              <a:rPr lang="en-US" sz="2000" b="1">
                <a:latin typeface="Courier New" pitchFamily="49" charset="0"/>
                <a:cs typeface="Courier New" pitchFamily="49" charset="0"/>
              </a:rPr>
              <a:t> </a:t>
            </a:r>
            <a:r>
              <a:rPr lang="en-US" sz="2000" b="1" err="1">
                <a:latin typeface="Courier New" pitchFamily="49" charset="0"/>
                <a:cs typeface="Courier New" pitchFamily="49" charset="0"/>
              </a:rPr>
              <a:t>attilesize</a:t>
            </a:r>
            <a:r>
              <a:rPr lang="en-US" sz="2000" b="1">
                <a:latin typeface="Courier New" pitchFamily="49" charset="0"/>
                <a:cs typeface="Courier New" pitchFamily="49" charset="0"/>
              </a:rPr>
              <a:t> 40</a:t>
            </a: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task </a:t>
            </a:r>
            <a:r>
              <a:rPr lang="en-US" sz="2000" b="1" err="1">
                <a:latin typeface="Courier New" pitchFamily="49" charset="0"/>
                <a:cs typeface="Courier New" pitchFamily="49" charset="0"/>
              </a:rPr>
              <a:t>tce</a:t>
            </a:r>
            <a:r>
              <a:rPr lang="en-US" sz="2000" b="1">
                <a:latin typeface="Courier New" pitchFamily="49" charset="0"/>
                <a:cs typeface="Courier New" pitchFamily="49" charset="0"/>
              </a:rPr>
              <a:t> energy</a:t>
            </a:r>
          </a:p>
        </p:txBody>
      </p:sp>
      <p:cxnSp>
        <p:nvCxnSpPr>
          <p:cNvPr id="8" name="Straight Arrow Connector 7"/>
          <p:cNvCxnSpPr/>
          <p:nvPr/>
        </p:nvCxnSpPr>
        <p:spPr>
          <a:xfrm>
            <a:off x="6115842" y="3346450"/>
            <a:ext cx="103028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022" name="Rectangle 8"/>
          <p:cNvSpPr>
            <a:spLocks noChangeArrowheads="1"/>
          </p:cNvSpPr>
          <p:nvPr/>
        </p:nvSpPr>
        <p:spPr bwMode="auto">
          <a:xfrm>
            <a:off x="7222330" y="3192464"/>
            <a:ext cx="3438121" cy="400110"/>
          </a:xfrm>
          <a:prstGeom prst="rect">
            <a:avLst/>
          </a:prstGeom>
          <a:noFill/>
          <a:ln w="9525">
            <a:noFill/>
            <a:miter lim="800000"/>
            <a:headEnd/>
            <a:tailEnd/>
          </a:ln>
        </p:spPr>
        <p:txBody>
          <a:bodyPr wrap="none">
            <a:spAutoFit/>
          </a:bodyPr>
          <a:lstStyle/>
          <a:p>
            <a:r>
              <a:rPr lang="en-US" sz="2000">
                <a:latin typeface="Arial Nova" panose="020B0504020202020204" pitchFamily="34" charset="0"/>
                <a:cs typeface="Courier New" pitchFamily="49" charset="0"/>
              </a:rPr>
              <a:t>very relaxed conv. threshold </a:t>
            </a:r>
          </a:p>
        </p:txBody>
      </p:sp>
      <p:cxnSp>
        <p:nvCxnSpPr>
          <p:cNvPr id="10" name="Straight Arrow Connector 9"/>
          <p:cNvCxnSpPr/>
          <p:nvPr/>
        </p:nvCxnSpPr>
        <p:spPr>
          <a:xfrm>
            <a:off x="5652292" y="2127250"/>
            <a:ext cx="103028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024" name="Rectangle 10"/>
          <p:cNvSpPr>
            <a:spLocks noChangeArrowheads="1"/>
          </p:cNvSpPr>
          <p:nvPr/>
        </p:nvSpPr>
        <p:spPr bwMode="auto">
          <a:xfrm>
            <a:off x="6960392" y="1784351"/>
            <a:ext cx="5331844" cy="1015663"/>
          </a:xfrm>
          <a:prstGeom prst="rect">
            <a:avLst/>
          </a:prstGeom>
          <a:noFill/>
          <a:ln w="9525">
            <a:solidFill>
              <a:schemeClr val="tx1"/>
            </a:solidFill>
            <a:miter lim="800000"/>
            <a:headEnd/>
            <a:tailEnd/>
          </a:ln>
        </p:spPr>
        <p:txBody>
          <a:bodyPr wrap="none">
            <a:spAutoFit/>
          </a:bodyPr>
          <a:lstStyle/>
          <a:p>
            <a:r>
              <a:rPr lang="en-US" sz="2000">
                <a:latin typeface="Arial Nova" panose="020B0504020202020204" pitchFamily="34" charset="0"/>
                <a:cs typeface="Courier New" pitchFamily="49" charset="0"/>
              </a:rPr>
              <a:t>CCSDT theory is invoked. To reduce </a:t>
            </a:r>
          </a:p>
          <a:p>
            <a:r>
              <a:rPr lang="en-US" sz="2000">
                <a:latin typeface="Arial Nova" panose="020B0504020202020204" pitchFamily="34" charset="0"/>
                <a:cs typeface="Courier New" pitchFamily="49" charset="0"/>
              </a:rPr>
              <a:t>memory requirements one can make the DIIS</a:t>
            </a:r>
          </a:p>
          <a:p>
            <a:r>
              <a:rPr lang="en-US" sz="2000">
                <a:latin typeface="Arial Nova" panose="020B0504020202020204" pitchFamily="34" charset="0"/>
                <a:cs typeface="Courier New" pitchFamily="49" charset="0"/>
              </a:rPr>
              <a:t>cycle length smaller </a:t>
            </a:r>
          </a:p>
        </p:txBody>
      </p:sp>
      <p:cxnSp>
        <p:nvCxnSpPr>
          <p:cNvPr id="13" name="Straight Arrow Connector 12"/>
          <p:cNvCxnSpPr>
            <a:cxnSpLocks/>
          </p:cNvCxnSpPr>
          <p:nvPr/>
        </p:nvCxnSpPr>
        <p:spPr>
          <a:xfrm flipH="1">
            <a:off x="5167311" y="2675274"/>
            <a:ext cx="1654175" cy="420687"/>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normAutofit/>
          </a:bodyPr>
          <a:lstStyle/>
          <a:p>
            <a:r>
              <a:rPr lang="en-US" altLang="en-US" sz="2800" dirty="0">
                <a:solidFill>
                  <a:srgbClr val="FFC000"/>
                </a:solidFill>
                <a:latin typeface="Arial Nova"/>
                <a:cs typeface="Arial"/>
              </a:rPr>
              <a:t>Correlated Methods</a:t>
            </a:r>
          </a:p>
        </p:txBody>
      </p:sp>
      <p:sp>
        <p:nvSpPr>
          <p:cNvPr id="22530" name="Rectangle 2"/>
          <p:cNvSpPr>
            <a:spLocks noGrp="1" noChangeArrowheads="1"/>
          </p:cNvSpPr>
          <p:nvPr>
            <p:ph idx="1"/>
          </p:nvPr>
        </p:nvSpPr>
        <p:spPr>
          <a:xfrm>
            <a:off x="3333136" y="1712236"/>
            <a:ext cx="8463450" cy="4421436"/>
          </a:xfrm>
        </p:spPr>
        <p:txBody>
          <a:bodyPr/>
          <a:lstStyle/>
          <a:p>
            <a:pPr>
              <a:lnSpc>
                <a:spcPct val="110000"/>
              </a:lnSpc>
              <a:buFontTx/>
              <a:buChar char="•"/>
            </a:pPr>
            <a:r>
              <a:rPr lang="en-US" altLang="en-US"/>
              <a:t>Second-order perturbation theory (MP2)</a:t>
            </a:r>
          </a:p>
          <a:p>
            <a:pPr lvl="1">
              <a:lnSpc>
                <a:spcPct val="110000"/>
              </a:lnSpc>
            </a:pPr>
            <a:r>
              <a:rPr lang="en-US" altLang="en-US" sz="2400">
                <a:solidFill>
                  <a:srgbClr val="000000"/>
                </a:solidFill>
              </a:rPr>
              <a:t>RHF/UHF energy and gradients</a:t>
            </a:r>
            <a:r>
              <a:rPr lang="en-US" altLang="en-US" sz="2400"/>
              <a:t> </a:t>
            </a:r>
          </a:p>
          <a:p>
            <a:pPr>
              <a:lnSpc>
                <a:spcPct val="110000"/>
              </a:lnSpc>
              <a:buFontTx/>
              <a:buChar char="•"/>
            </a:pPr>
            <a:r>
              <a:rPr lang="en-US" altLang="en-US"/>
              <a:t>Coupled-cluster methods</a:t>
            </a:r>
          </a:p>
          <a:p>
            <a:pPr lvl="1">
              <a:lnSpc>
                <a:spcPct val="110000"/>
              </a:lnSpc>
            </a:pPr>
            <a:r>
              <a:rPr lang="en-US" altLang="en-US" sz="2400">
                <a:solidFill>
                  <a:srgbClr val="000000"/>
                </a:solidFill>
              </a:rPr>
              <a:t>RHF, CCSD, CCSD(T), energies</a:t>
            </a:r>
          </a:p>
        </p:txBody>
      </p:sp>
    </p:spTree>
    <p:extLst>
      <p:ext uri="{BB962C8B-B14F-4D97-AF65-F5344CB8AC3E}">
        <p14:creationId xmlns:p14="http://schemas.microsoft.com/office/powerpoint/2010/main" val="236912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733024" y="92968"/>
            <a:ext cx="2214093" cy="6464301"/>
          </a:xfrm>
        </p:spPr>
        <p:txBody>
          <a:bodyPr/>
          <a:lstStyle/>
          <a:p>
            <a:r>
              <a:rPr lang="en-US">
                <a:solidFill>
                  <a:srgbClr val="FCB813"/>
                </a:solidFill>
                <a:ea typeface="ＭＳ Ｐゴシック"/>
                <a:cs typeface="ＭＳ Ｐゴシック"/>
              </a:rPr>
              <a:t>Examples: MBPT calculations</a:t>
            </a:r>
          </a:p>
        </p:txBody>
      </p:sp>
      <p:sp>
        <p:nvSpPr>
          <p:cNvPr id="87042" name="Footer Placeholder 3"/>
          <p:cNvSpPr>
            <a:spLocks noGrp="1"/>
          </p:cNvSpPr>
          <p:nvPr>
            <p:ph type="ftr" sz="quarter" idx="10"/>
          </p:nvPr>
        </p:nvSpPr>
        <p:spPr>
          <a:noFill/>
        </p:spPr>
        <p:txBody>
          <a:bodyPr/>
          <a:lstStyle/>
          <a:p>
            <a:fld id="{830C036D-0D08-4FAE-BC68-15C23F0C41E3}" type="slidenum">
              <a:rPr lang="en-US" smtClean="0">
                <a:ea typeface="ＭＳ Ｐゴシック"/>
                <a:cs typeface="ＭＳ Ｐゴシック"/>
              </a:rPr>
              <a:pPr/>
              <a:t>20</a:t>
            </a:fld>
            <a:r>
              <a:rPr lang="en-US">
                <a:latin typeface="Times New Roman" pitchFamily="18" charset="0"/>
                <a:ea typeface="ＭＳ Ｐゴシック"/>
                <a:cs typeface="ＭＳ Ｐゴシック"/>
              </a:rPr>
              <a:t> </a:t>
            </a:r>
          </a:p>
        </p:txBody>
      </p:sp>
      <p:sp>
        <p:nvSpPr>
          <p:cNvPr id="87043" name="Rectangle 4"/>
          <p:cNvSpPr>
            <a:spLocks noChangeArrowheads="1"/>
          </p:cNvSpPr>
          <p:nvPr/>
        </p:nvSpPr>
        <p:spPr bwMode="auto">
          <a:xfrm>
            <a:off x="3207467" y="1078330"/>
            <a:ext cx="4572000" cy="4739759"/>
          </a:xfrm>
          <a:prstGeom prst="rect">
            <a:avLst/>
          </a:prstGeom>
          <a:noFill/>
          <a:ln w="9525">
            <a:noFill/>
            <a:miter lim="800000"/>
            <a:headEnd/>
            <a:tailEnd/>
          </a:ln>
        </p:spPr>
        <p:txBody>
          <a:bodyPr>
            <a:spAutoFit/>
          </a:bodyPr>
          <a:lstStyle/>
          <a:p>
            <a:r>
              <a:rPr lang="en-US" sz="2000">
                <a:latin typeface="Arial Nova" panose="020B0504020202020204" pitchFamily="34" charset="0"/>
                <a:cs typeface="Courier New" pitchFamily="49" charset="0"/>
              </a:rPr>
              <a:t>Example: mbpt2_h2o.nw </a:t>
            </a:r>
          </a:p>
          <a:p>
            <a:endParaRPr lang="en-US" b="1">
              <a:latin typeface="Courier New" pitchFamily="49" charset="0"/>
              <a:cs typeface="Courier New" pitchFamily="49" charset="0"/>
            </a:endParaRPr>
          </a:p>
          <a:p>
            <a:r>
              <a:rPr lang="en-US" sz="2200" b="1" err="1">
                <a:latin typeface="Courier New" pitchFamily="49" charset="0"/>
                <a:cs typeface="Courier New" pitchFamily="49" charset="0"/>
              </a:rPr>
              <a:t>scf</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thresh 1.0e-10</a:t>
            </a:r>
          </a:p>
          <a:p>
            <a:r>
              <a:rPr lang="en-US" sz="2200" b="1">
                <a:latin typeface="Courier New" pitchFamily="49" charset="0"/>
                <a:cs typeface="Courier New" pitchFamily="49" charset="0"/>
              </a:rPr>
              <a:t>tol2e 1.0e-10</a:t>
            </a:r>
          </a:p>
          <a:p>
            <a:r>
              <a:rPr lang="en-US" sz="2200" b="1">
                <a:latin typeface="Courier New" pitchFamily="49" charset="0"/>
                <a:cs typeface="Courier New" pitchFamily="49" charset="0"/>
              </a:rPr>
              <a:t>singlet</a:t>
            </a:r>
          </a:p>
          <a:p>
            <a:r>
              <a:rPr lang="en-US" sz="2200" b="1" err="1">
                <a:latin typeface="Courier New" pitchFamily="49" charset="0"/>
                <a:cs typeface="Courier New" pitchFamily="49" charset="0"/>
              </a:rPr>
              <a:t>rhf</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end</a:t>
            </a:r>
          </a:p>
          <a:p>
            <a:endParaRPr lang="en-US" sz="2200" b="1">
              <a:latin typeface="Courier New" pitchFamily="49" charset="0"/>
              <a:cs typeface="Courier New" pitchFamily="49" charset="0"/>
            </a:endParaRPr>
          </a:p>
          <a:p>
            <a:r>
              <a:rPr lang="en-US" sz="2200" b="1" err="1">
                <a:latin typeface="Courier New" pitchFamily="49" charset="0"/>
                <a:cs typeface="Courier New" pitchFamily="49" charset="0"/>
              </a:rPr>
              <a:t>tce</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mbpt2</a:t>
            </a:r>
          </a:p>
          <a:p>
            <a:r>
              <a:rPr lang="en-US" sz="2200" b="1">
                <a:latin typeface="Courier New" pitchFamily="49" charset="0"/>
                <a:cs typeface="Courier New" pitchFamily="49" charset="0"/>
              </a:rPr>
              <a:t>end</a:t>
            </a:r>
          </a:p>
          <a:p>
            <a:endParaRPr lang="en-US" sz="2200" b="1">
              <a:latin typeface="Courier New" pitchFamily="49" charset="0"/>
              <a:cs typeface="Courier New" pitchFamily="49" charset="0"/>
            </a:endParaRPr>
          </a:p>
          <a:p>
            <a:r>
              <a:rPr lang="en-US" sz="2200" b="1">
                <a:latin typeface="Courier New" pitchFamily="49" charset="0"/>
                <a:cs typeface="Courier New" pitchFamily="49" charset="0"/>
              </a:rPr>
              <a:t>task </a:t>
            </a:r>
            <a:r>
              <a:rPr lang="en-US" sz="2200" b="1" err="1">
                <a:latin typeface="Courier New" pitchFamily="49" charset="0"/>
                <a:cs typeface="Courier New" pitchFamily="49" charset="0"/>
              </a:rPr>
              <a:t>tce</a:t>
            </a:r>
            <a:r>
              <a:rPr lang="en-US" sz="2200" b="1">
                <a:latin typeface="Courier New" pitchFamily="49" charset="0"/>
                <a:cs typeface="Courier New" pitchFamily="49" charset="0"/>
              </a:rPr>
              <a:t> energy</a:t>
            </a:r>
          </a:p>
        </p:txBody>
      </p:sp>
      <p:cxnSp>
        <p:nvCxnSpPr>
          <p:cNvPr id="7" name="Straight Arrow Connector 6"/>
          <p:cNvCxnSpPr/>
          <p:nvPr/>
        </p:nvCxnSpPr>
        <p:spPr>
          <a:xfrm flipV="1">
            <a:off x="4383010" y="4513565"/>
            <a:ext cx="2220913"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045" name="TextBox 7"/>
          <p:cNvSpPr txBox="1">
            <a:spLocks noChangeArrowheads="1"/>
          </p:cNvSpPr>
          <p:nvPr/>
        </p:nvSpPr>
        <p:spPr bwMode="auto">
          <a:xfrm>
            <a:off x="6951653" y="2427556"/>
            <a:ext cx="4630737" cy="3416320"/>
          </a:xfrm>
          <a:prstGeom prst="rect">
            <a:avLst/>
          </a:prstGeom>
          <a:noFill/>
          <a:ln w="9525">
            <a:solidFill>
              <a:schemeClr val="tx1"/>
            </a:solidFill>
            <a:miter lim="800000"/>
            <a:headEnd/>
            <a:tailEnd/>
          </a:ln>
        </p:spPr>
        <p:txBody>
          <a:bodyPr>
            <a:spAutoFit/>
          </a:bodyPr>
          <a:lstStyle/>
          <a:p>
            <a:pPr algn="just"/>
            <a:r>
              <a:rPr lang="en-US" sz="2400">
                <a:latin typeface="Arial Nova" panose="020B0504020202020204" pitchFamily="34" charset="0"/>
                <a:cs typeface="Courier New" pitchFamily="49" charset="0"/>
              </a:rPr>
              <a:t>MBPT(n) approaches are by-products of various order CC implementations. </a:t>
            </a:r>
          </a:p>
          <a:p>
            <a:pPr algn="just"/>
            <a:r>
              <a:rPr lang="en-US" sz="2400">
                <a:latin typeface="Arial Nova" panose="020B0504020202020204" pitchFamily="34" charset="0"/>
                <a:cs typeface="Courier New" pitchFamily="49" charset="0"/>
              </a:rPr>
              <a:t>For example, second order MBPT correction can be restored in the first iteration of the CCD method when the initial guesses for cluster amplitudes are set equal to zero.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3"/>
          <p:cNvSpPr>
            <a:spLocks noGrp="1"/>
          </p:cNvSpPr>
          <p:nvPr>
            <p:ph type="ftr" sz="quarter" idx="10"/>
          </p:nvPr>
        </p:nvSpPr>
        <p:spPr>
          <a:noFill/>
        </p:spPr>
        <p:txBody>
          <a:bodyPr/>
          <a:lstStyle/>
          <a:p>
            <a:fld id="{E0F3D046-8ED4-4B6D-B313-A70E1499C7FC}" type="slidenum">
              <a:rPr lang="en-US" smtClean="0">
                <a:ea typeface="ＭＳ Ｐゴシック"/>
                <a:cs typeface="ＭＳ Ｐゴシック"/>
              </a:rPr>
              <a:pPr/>
              <a:t>21</a:t>
            </a:fld>
            <a:r>
              <a:rPr lang="en-US">
                <a:latin typeface="Times New Roman" pitchFamily="18" charset="0"/>
                <a:ea typeface="ＭＳ Ｐゴシック"/>
                <a:cs typeface="ＭＳ Ｐゴシック"/>
              </a:rPr>
              <a:t> </a:t>
            </a:r>
          </a:p>
        </p:txBody>
      </p:sp>
      <p:sp>
        <p:nvSpPr>
          <p:cNvPr id="88066" name="Title 1"/>
          <p:cNvSpPr>
            <a:spLocks noGrp="1"/>
          </p:cNvSpPr>
          <p:nvPr>
            <p:ph type="title"/>
          </p:nvPr>
        </p:nvSpPr>
        <p:spPr>
          <a:xfrm>
            <a:off x="180975" y="-221255"/>
            <a:ext cx="2227578" cy="6440164"/>
          </a:xfrm>
        </p:spPr>
        <p:txBody>
          <a:bodyPr>
            <a:normAutofit/>
          </a:bodyPr>
          <a:lstStyle/>
          <a:p>
            <a:r>
              <a:rPr lang="en-US">
                <a:solidFill>
                  <a:srgbClr val="FCB813"/>
                </a:solidFill>
                <a:ea typeface="ＭＳ Ｐゴシック"/>
                <a:cs typeface="ＭＳ Ｐゴシック"/>
              </a:rPr>
              <a:t>Examples: MBPT calculations – towards higher orders</a:t>
            </a:r>
          </a:p>
        </p:txBody>
      </p:sp>
      <p:sp>
        <p:nvSpPr>
          <p:cNvPr id="88067" name="Rectangle 5"/>
          <p:cNvSpPr>
            <a:spLocks noChangeArrowheads="1"/>
          </p:cNvSpPr>
          <p:nvPr/>
        </p:nvSpPr>
        <p:spPr bwMode="auto">
          <a:xfrm>
            <a:off x="3257663" y="826357"/>
            <a:ext cx="8114382" cy="4216539"/>
          </a:xfrm>
          <a:prstGeom prst="rect">
            <a:avLst/>
          </a:prstGeom>
          <a:noFill/>
          <a:ln w="9525">
            <a:noFill/>
            <a:miter lim="800000"/>
            <a:headEnd/>
            <a:tailEnd/>
          </a:ln>
        </p:spPr>
        <p:txBody>
          <a:bodyPr wrap="square">
            <a:spAutoFit/>
          </a:bodyPr>
          <a:lstStyle/>
          <a:p>
            <a:r>
              <a:rPr lang="en-US" sz="2200" b="1">
                <a:latin typeface="Arial Nova" panose="020B0504020202020204" pitchFamily="34" charset="0"/>
                <a:cs typeface="Courier New" pitchFamily="49" charset="0"/>
              </a:rPr>
              <a:t>Example: mbpt4sdq_h2o.nw </a:t>
            </a:r>
          </a:p>
          <a:p>
            <a:endParaRPr lang="en-US">
              <a:latin typeface="Courier New" pitchFamily="49" charset="0"/>
              <a:cs typeface="Courier New" pitchFamily="49" charset="0"/>
            </a:endParaRPr>
          </a:p>
          <a:p>
            <a:endParaRPr lang="en-US">
              <a:latin typeface="Courier New" pitchFamily="49" charset="0"/>
              <a:cs typeface="Courier New" pitchFamily="49" charset="0"/>
            </a:endParaRPr>
          </a:p>
          <a:p>
            <a:r>
              <a:rPr lang="en-US" sz="2400">
                <a:latin typeface="Arial Nova" panose="020B0504020202020204" pitchFamily="34" charset="0"/>
                <a:cs typeface="Courier New" pitchFamily="49" charset="0"/>
              </a:rPr>
              <a:t>MBPT(2)  </a:t>
            </a:r>
            <a:r>
              <a:rPr lang="en-US" sz="2400">
                <a:latin typeface="Arial Nova" panose="020B0504020202020204" pitchFamily="34" charset="0"/>
                <a:cs typeface="Courier New" pitchFamily="49" charset="0"/>
                <a:sym typeface="Wingdings" pitchFamily="2" charset="2"/>
              </a:rPr>
              <a:t>&lt; MBPT(3) &lt; MBPT(4,SDQ)&lt; MBPT(4)</a:t>
            </a:r>
            <a:endParaRPr lang="en-US" sz="2400">
              <a:latin typeface="Arial Nova" panose="020B0504020202020204" pitchFamily="34" charset="0"/>
              <a:cs typeface="Courier New" pitchFamily="49" charset="0"/>
            </a:endParaRPr>
          </a:p>
          <a:p>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endParaRPr lang="en-US" sz="2200" b="1">
              <a:latin typeface="Courier New" pitchFamily="49" charset="0"/>
              <a:cs typeface="Courier New" pitchFamily="49" charset="0"/>
            </a:endParaRPr>
          </a:p>
          <a:p>
            <a:r>
              <a:rPr lang="en-US" sz="2200" b="1" err="1">
                <a:latin typeface="Courier New" pitchFamily="49" charset="0"/>
                <a:cs typeface="Courier New" pitchFamily="49" charset="0"/>
              </a:rPr>
              <a:t>tce</a:t>
            </a:r>
            <a:endParaRPr lang="en-US" sz="2200" b="1">
              <a:latin typeface="Courier New" pitchFamily="49" charset="0"/>
              <a:cs typeface="Courier New" pitchFamily="49" charset="0"/>
            </a:endParaRPr>
          </a:p>
          <a:p>
            <a:r>
              <a:rPr lang="en-US" sz="2200" b="1">
                <a:latin typeface="Courier New" pitchFamily="49" charset="0"/>
                <a:cs typeface="Courier New" pitchFamily="49" charset="0"/>
              </a:rPr>
              <a:t> mbpt4(</a:t>
            </a:r>
            <a:r>
              <a:rPr lang="en-US" sz="2200" b="1" err="1">
                <a:latin typeface="Courier New" pitchFamily="49" charset="0"/>
                <a:cs typeface="Courier New" pitchFamily="49" charset="0"/>
              </a:rPr>
              <a:t>sdq</a:t>
            </a:r>
            <a:r>
              <a:rPr lang="en-US" sz="2200" b="1">
                <a:latin typeface="Courier New" pitchFamily="49" charset="0"/>
                <a:cs typeface="Courier New" pitchFamily="49" charset="0"/>
              </a:rPr>
              <a:t>)</a:t>
            </a:r>
          </a:p>
          <a:p>
            <a:r>
              <a:rPr lang="en-US" sz="2200" b="1">
                <a:latin typeface="Courier New" pitchFamily="49" charset="0"/>
                <a:cs typeface="Courier New" pitchFamily="49" charset="0"/>
              </a:rPr>
              <a:t>end</a:t>
            </a:r>
          </a:p>
          <a:p>
            <a:endParaRPr lang="en-US" sz="2200" b="1">
              <a:latin typeface="Courier New" pitchFamily="49" charset="0"/>
              <a:cs typeface="Courier New" pitchFamily="49" charset="0"/>
            </a:endParaRPr>
          </a:p>
          <a:p>
            <a:r>
              <a:rPr lang="en-US" sz="2200" b="1">
                <a:latin typeface="Courier New" pitchFamily="49" charset="0"/>
                <a:cs typeface="Courier New" pitchFamily="49" charset="0"/>
              </a:rPr>
              <a:t>task </a:t>
            </a:r>
            <a:r>
              <a:rPr lang="en-US" sz="2200" b="1" err="1">
                <a:latin typeface="Courier New" pitchFamily="49" charset="0"/>
                <a:cs typeface="Courier New" pitchFamily="49" charset="0"/>
              </a:rPr>
              <a:t>tce</a:t>
            </a:r>
            <a:r>
              <a:rPr lang="en-US" sz="2200" b="1">
                <a:latin typeface="Courier New" pitchFamily="49" charset="0"/>
                <a:cs typeface="Courier New" pitchFamily="49" charset="0"/>
              </a:rPr>
              <a:t> energy</a:t>
            </a:r>
          </a:p>
        </p:txBody>
      </p:sp>
      <p:sp>
        <p:nvSpPr>
          <p:cNvPr id="88069" name="TextBox 7"/>
          <p:cNvSpPr txBox="1">
            <a:spLocks noChangeArrowheads="1"/>
          </p:cNvSpPr>
          <p:nvPr/>
        </p:nvSpPr>
        <p:spPr bwMode="auto">
          <a:xfrm>
            <a:off x="6545263" y="2998827"/>
            <a:ext cx="5646737" cy="1938992"/>
          </a:xfrm>
          <a:prstGeom prst="rect">
            <a:avLst/>
          </a:prstGeom>
          <a:noFill/>
          <a:ln w="9525">
            <a:solidFill>
              <a:schemeClr val="tx1"/>
            </a:solidFill>
            <a:miter lim="800000"/>
            <a:headEnd/>
            <a:tailEnd/>
          </a:ln>
        </p:spPr>
        <p:txBody>
          <a:bodyPr>
            <a:spAutoFit/>
          </a:bodyPr>
          <a:lstStyle/>
          <a:p>
            <a:r>
              <a:rPr lang="en-US" sz="2400">
                <a:latin typeface="Arial Nova" panose="020B0504020202020204" pitchFamily="34" charset="0"/>
                <a:cs typeface="Courier New" pitchFamily="49" charset="0"/>
                <a:sym typeface="Wingdings" pitchFamily="2" charset="2"/>
              </a:rPr>
              <a:t>MBPT(3) + selected MBPT(4) contributions; </a:t>
            </a:r>
          </a:p>
          <a:p>
            <a:r>
              <a:rPr lang="en-US" sz="2400">
                <a:latin typeface="Arial Nova" panose="020B0504020202020204" pitchFamily="34" charset="0"/>
                <a:cs typeface="Courier New" pitchFamily="49" charset="0"/>
                <a:sym typeface="Wingdings" pitchFamily="2" charset="2"/>
              </a:rPr>
              <a:t>an approximate method to include the effect of </a:t>
            </a:r>
            <a:r>
              <a:rPr lang="en-US" sz="2400" err="1">
                <a:latin typeface="Arial Nova" panose="020B0504020202020204" pitchFamily="34" charset="0"/>
                <a:cs typeface="Courier New" pitchFamily="49" charset="0"/>
                <a:sym typeface="Wingdings" pitchFamily="2" charset="2"/>
              </a:rPr>
              <a:t>quadruply</a:t>
            </a:r>
            <a:r>
              <a:rPr lang="en-US" sz="2400">
                <a:latin typeface="Arial Nova" panose="020B0504020202020204" pitchFamily="34" charset="0"/>
                <a:cs typeface="Courier New" pitchFamily="49" charset="0"/>
                <a:sym typeface="Wingdings" pitchFamily="2" charset="2"/>
              </a:rPr>
              <a:t> excited configurations </a:t>
            </a:r>
            <a:endParaRPr lang="en-US" sz="2400">
              <a:latin typeface="Arial Nova" panose="020B0504020202020204" pitchFamily="34" charset="0"/>
              <a:cs typeface="Courier New" pitchFamily="49" charset="0"/>
            </a:endParaRPr>
          </a:p>
        </p:txBody>
      </p:sp>
      <p:cxnSp>
        <p:nvCxnSpPr>
          <p:cNvPr id="10" name="Straight Arrow Connector 9"/>
          <p:cNvCxnSpPr/>
          <p:nvPr/>
        </p:nvCxnSpPr>
        <p:spPr>
          <a:xfrm>
            <a:off x="5273946" y="3737715"/>
            <a:ext cx="944563"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112765" y="3231878"/>
            <a:ext cx="2421527" cy="550863"/>
          </a:xfrm>
        </p:spPr>
        <p:txBody>
          <a:bodyPr>
            <a:noAutofit/>
          </a:bodyPr>
          <a:lstStyle/>
          <a:p>
            <a:r>
              <a:rPr lang="en-US">
                <a:solidFill>
                  <a:srgbClr val="FCB813"/>
                </a:solidFill>
                <a:ea typeface="ＭＳ Ｐゴシック"/>
                <a:cs typeface="ＭＳ Ｐゴシック"/>
              </a:rPr>
              <a:t>Excited-state EOMCC calculations</a:t>
            </a:r>
          </a:p>
        </p:txBody>
      </p:sp>
      <p:sp>
        <p:nvSpPr>
          <p:cNvPr id="2052" name="Footer Placeholder 3"/>
          <p:cNvSpPr>
            <a:spLocks noGrp="1"/>
          </p:cNvSpPr>
          <p:nvPr>
            <p:ph type="ftr" sz="quarter" idx="10"/>
          </p:nvPr>
        </p:nvSpPr>
        <p:spPr>
          <a:noFill/>
        </p:spPr>
        <p:txBody>
          <a:bodyPr/>
          <a:lstStyle/>
          <a:p>
            <a:fld id="{FC25468E-53B5-4394-A863-A77FE477E803}" type="slidenum">
              <a:rPr lang="en-US" smtClean="0">
                <a:ea typeface="ＭＳ Ｐゴシック"/>
                <a:cs typeface="ＭＳ Ｐゴシック"/>
              </a:rPr>
              <a:pPr/>
              <a:t>22</a:t>
            </a:fld>
            <a:r>
              <a:rPr lang="en-US">
                <a:latin typeface="Times New Roman" pitchFamily="18" charset="0"/>
                <a:ea typeface="ＭＳ Ｐゴシック"/>
                <a:cs typeface="ＭＳ Ｐゴシック"/>
              </a:rPr>
              <a:t> </a:t>
            </a:r>
          </a:p>
        </p:txBody>
      </p:sp>
      <p:graphicFrame>
        <p:nvGraphicFramePr>
          <p:cNvPr id="5" name="Table 4"/>
          <p:cNvGraphicFramePr>
            <a:graphicFrameLocks noGrp="1"/>
          </p:cNvGraphicFramePr>
          <p:nvPr>
            <p:extLst>
              <p:ext uri="{D42A27DB-BD31-4B8C-83A1-F6EECF244321}">
                <p14:modId xmlns:p14="http://schemas.microsoft.com/office/powerpoint/2010/main" val="831436315"/>
              </p:ext>
            </p:extLst>
          </p:nvPr>
        </p:nvGraphicFramePr>
        <p:xfrm>
          <a:off x="3434300" y="1954804"/>
          <a:ext cx="5567815" cy="4242524"/>
        </p:xfrm>
        <a:graphic>
          <a:graphicData uri="http://schemas.openxmlformats.org/drawingml/2006/table">
            <a:tbl>
              <a:tblPr firstRow="1" bandRow="1">
                <a:tableStyleId>{5C22544A-7EE6-4342-B048-85BDC9FD1C3A}</a:tableStyleId>
              </a:tblPr>
              <a:tblGrid>
                <a:gridCol w="3548524">
                  <a:extLst>
                    <a:ext uri="{9D8B030D-6E8A-4147-A177-3AD203B41FA5}">
                      <a16:colId xmlns:a16="http://schemas.microsoft.com/office/drawing/2014/main" val="20000"/>
                    </a:ext>
                  </a:extLst>
                </a:gridCol>
                <a:gridCol w="2019291">
                  <a:extLst>
                    <a:ext uri="{9D8B030D-6E8A-4147-A177-3AD203B41FA5}">
                      <a16:colId xmlns:a16="http://schemas.microsoft.com/office/drawing/2014/main" val="20001"/>
                    </a:ext>
                  </a:extLst>
                </a:gridCol>
              </a:tblGrid>
              <a:tr h="809171">
                <a:tc>
                  <a:txBody>
                    <a:bodyPr/>
                    <a:lstStyle/>
                    <a:p>
                      <a:r>
                        <a:rPr lang="en-US" sz="2000">
                          <a:solidFill>
                            <a:schemeClr val="tx1"/>
                          </a:solidFill>
                          <a:latin typeface="Arial Nova" panose="020B0504020202020204" pitchFamily="34" charset="0"/>
                        </a:rPr>
                        <a:t>Method</a:t>
                      </a:r>
                    </a:p>
                  </a:txBody>
                  <a:tcPr/>
                </a:tc>
                <a:tc>
                  <a:txBody>
                    <a:bodyPr/>
                    <a:lstStyle/>
                    <a:p>
                      <a:r>
                        <a:rPr lang="en-US" sz="2000">
                          <a:solidFill>
                            <a:schemeClr val="tx1"/>
                          </a:solidFill>
                          <a:latin typeface="Arial Nova" panose="020B0504020202020204" pitchFamily="34" charset="0"/>
                        </a:rPr>
                        <a:t>Numerical</a:t>
                      </a:r>
                      <a:r>
                        <a:rPr lang="en-US" sz="2000" baseline="0">
                          <a:solidFill>
                            <a:schemeClr val="tx1"/>
                          </a:solidFill>
                          <a:latin typeface="Arial Nova" panose="020B0504020202020204" pitchFamily="34" charset="0"/>
                        </a:rPr>
                        <a:t> </a:t>
                      </a:r>
                    </a:p>
                    <a:p>
                      <a:r>
                        <a:rPr lang="en-US" sz="2000" baseline="0">
                          <a:solidFill>
                            <a:schemeClr val="tx1"/>
                          </a:solidFill>
                          <a:latin typeface="Arial Nova" panose="020B0504020202020204" pitchFamily="34" charset="0"/>
                        </a:rPr>
                        <a:t>complexity</a:t>
                      </a:r>
                      <a:endParaRPr lang="en-US" sz="2000">
                        <a:solidFill>
                          <a:schemeClr val="tx1"/>
                        </a:solidFill>
                        <a:latin typeface="Arial Nova" panose="020B0504020202020204" pitchFamily="34" charset="0"/>
                      </a:endParaRPr>
                    </a:p>
                  </a:txBody>
                  <a:tcPr/>
                </a:tc>
                <a:extLst>
                  <a:ext uri="{0D108BD9-81ED-4DB2-BD59-A6C34878D82A}">
                    <a16:rowId xmlns:a16="http://schemas.microsoft.com/office/drawing/2014/main" val="10000"/>
                  </a:ext>
                </a:extLst>
              </a:tr>
              <a:tr h="809171">
                <a:tc>
                  <a:txBody>
                    <a:bodyPr/>
                    <a:lstStyle/>
                    <a:p>
                      <a:r>
                        <a:rPr lang="en-US" sz="2000">
                          <a:solidFill>
                            <a:schemeClr val="tx1"/>
                          </a:solidFill>
                          <a:latin typeface="Arial Nova" panose="020B0504020202020204" pitchFamily="34" charset="0"/>
                        </a:rPr>
                        <a:t>EOMCCSD</a:t>
                      </a:r>
                    </a:p>
                    <a:p>
                      <a:r>
                        <a:rPr lang="en-US" sz="2000">
                          <a:solidFill>
                            <a:schemeClr val="tx1"/>
                          </a:solidFill>
                          <a:latin typeface="Arial Nova" panose="020B0504020202020204" pitchFamily="34" charset="0"/>
                        </a:rPr>
                        <a:t>(singles &amp;</a:t>
                      </a:r>
                      <a:r>
                        <a:rPr lang="en-US" sz="2000" baseline="0">
                          <a:solidFill>
                            <a:schemeClr val="tx1"/>
                          </a:solidFill>
                          <a:latin typeface="Arial Nova" panose="020B0504020202020204" pitchFamily="34" charset="0"/>
                        </a:rPr>
                        <a:t> doubles)</a:t>
                      </a:r>
                      <a:endParaRPr lang="en-US" sz="2000">
                        <a:solidFill>
                          <a:schemeClr val="tx1"/>
                        </a:solidFill>
                        <a:latin typeface="Arial Nova" panose="020B0504020202020204" pitchFamily="34" charset="0"/>
                      </a:endParaRPr>
                    </a:p>
                  </a:txBody>
                  <a:tcPr>
                    <a:solidFill>
                      <a:srgbClr val="00B0F0">
                        <a:alpha val="33000"/>
                      </a:srgbClr>
                    </a:solidFill>
                  </a:tcPr>
                </a:tc>
                <a:tc>
                  <a:txBody>
                    <a:bodyPr/>
                    <a:lstStyle/>
                    <a:p>
                      <a:r>
                        <a:rPr lang="en-US" sz="2000" i="1">
                          <a:solidFill>
                            <a:schemeClr val="tx1"/>
                          </a:solidFill>
                          <a:latin typeface="Arial Nova" panose="020B0504020202020204" pitchFamily="34" charset="0"/>
                        </a:rPr>
                        <a:t>N</a:t>
                      </a:r>
                      <a:r>
                        <a:rPr lang="en-US" sz="2000" i="1" baseline="30000">
                          <a:solidFill>
                            <a:schemeClr val="tx1"/>
                          </a:solidFill>
                          <a:latin typeface="Arial Nova" panose="020B0504020202020204" pitchFamily="34" charset="0"/>
                        </a:rPr>
                        <a:t>6</a:t>
                      </a:r>
                    </a:p>
                  </a:txBody>
                  <a:tcPr>
                    <a:solidFill>
                      <a:srgbClr val="00B0F0">
                        <a:alpha val="33000"/>
                      </a:srgbClr>
                    </a:solidFill>
                  </a:tcPr>
                </a:tc>
                <a:extLst>
                  <a:ext uri="{0D108BD9-81ED-4DB2-BD59-A6C34878D82A}">
                    <a16:rowId xmlns:a16="http://schemas.microsoft.com/office/drawing/2014/main" val="10001"/>
                  </a:ext>
                </a:extLst>
              </a:tr>
              <a:tr h="809171">
                <a:tc>
                  <a:txBody>
                    <a:bodyPr/>
                    <a:lstStyle/>
                    <a:p>
                      <a:r>
                        <a:rPr lang="en-US" sz="2000">
                          <a:solidFill>
                            <a:schemeClr val="tx1"/>
                          </a:solidFill>
                          <a:latin typeface="Arial Nova" panose="020B0504020202020204" pitchFamily="34" charset="0"/>
                        </a:rPr>
                        <a:t>CR-EOMCCSD(T)</a:t>
                      </a:r>
                    </a:p>
                    <a:p>
                      <a:r>
                        <a:rPr lang="en-US" sz="2000">
                          <a:solidFill>
                            <a:schemeClr val="tx1"/>
                          </a:solidFill>
                          <a:latin typeface="Arial Nova" panose="020B0504020202020204" pitchFamily="34" charset="0"/>
                        </a:rPr>
                        <a:t>(</a:t>
                      </a:r>
                      <a:r>
                        <a:rPr lang="en-US" sz="2000" err="1">
                          <a:solidFill>
                            <a:schemeClr val="tx1"/>
                          </a:solidFill>
                          <a:latin typeface="Arial Nova" panose="020B0504020202020204" pitchFamily="34" charset="0"/>
                        </a:rPr>
                        <a:t>perturbative</a:t>
                      </a:r>
                      <a:r>
                        <a:rPr lang="en-US" sz="2000" baseline="0">
                          <a:solidFill>
                            <a:schemeClr val="tx1"/>
                          </a:solidFill>
                          <a:latin typeface="Arial Nova" panose="020B0504020202020204" pitchFamily="34" charset="0"/>
                        </a:rPr>
                        <a:t> triples)</a:t>
                      </a:r>
                      <a:endParaRPr lang="en-US" sz="2000">
                        <a:solidFill>
                          <a:schemeClr val="tx1"/>
                        </a:solidFill>
                        <a:latin typeface="Arial Nova" panose="020B0504020202020204" pitchFamily="34" charset="0"/>
                      </a:endParaRPr>
                    </a:p>
                  </a:txBody>
                  <a:tcPr>
                    <a:solidFill>
                      <a:srgbClr val="00B0F0">
                        <a:alpha val="33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a:solidFill>
                            <a:schemeClr val="tx1"/>
                          </a:solidFill>
                          <a:latin typeface="Arial Nova" panose="020B0504020202020204" pitchFamily="34" charset="0"/>
                        </a:rPr>
                        <a:t>N</a:t>
                      </a:r>
                      <a:r>
                        <a:rPr lang="en-US" sz="2000" i="1" baseline="30000">
                          <a:solidFill>
                            <a:schemeClr val="tx1"/>
                          </a:solidFill>
                          <a:latin typeface="Arial Nova" panose="020B0504020202020204" pitchFamily="34" charset="0"/>
                        </a:rPr>
                        <a:t>7</a:t>
                      </a:r>
                    </a:p>
                    <a:p>
                      <a:endParaRPr lang="en-US" sz="2000">
                        <a:solidFill>
                          <a:schemeClr val="tx1"/>
                        </a:solidFill>
                        <a:latin typeface="Arial Nova" panose="020B0504020202020204" pitchFamily="34" charset="0"/>
                      </a:endParaRPr>
                    </a:p>
                  </a:txBody>
                  <a:tcPr>
                    <a:solidFill>
                      <a:srgbClr val="00B0F0">
                        <a:alpha val="33000"/>
                      </a:srgbClr>
                    </a:solidFill>
                  </a:tcPr>
                </a:tc>
                <a:extLst>
                  <a:ext uri="{0D108BD9-81ED-4DB2-BD59-A6C34878D82A}">
                    <a16:rowId xmlns:a16="http://schemas.microsoft.com/office/drawing/2014/main" val="10002"/>
                  </a:ext>
                </a:extLst>
              </a:tr>
              <a:tr h="809171">
                <a:tc>
                  <a:txBody>
                    <a:bodyPr/>
                    <a:lstStyle/>
                    <a:p>
                      <a:r>
                        <a:rPr lang="en-US" sz="2000">
                          <a:solidFill>
                            <a:schemeClr val="tx1"/>
                          </a:solidFill>
                          <a:latin typeface="Arial Nova" panose="020B0504020202020204" pitchFamily="34" charset="0"/>
                        </a:rPr>
                        <a:t>EOMCCSDT</a:t>
                      </a:r>
                    </a:p>
                    <a:p>
                      <a:r>
                        <a:rPr lang="en-US" sz="2000">
                          <a:solidFill>
                            <a:schemeClr val="tx1"/>
                          </a:solidFill>
                          <a:latin typeface="Arial Nova" panose="020B0504020202020204" pitchFamily="34" charset="0"/>
                        </a:rPr>
                        <a:t>(singles</a:t>
                      </a:r>
                      <a:r>
                        <a:rPr lang="en-US" sz="2000" baseline="0">
                          <a:solidFill>
                            <a:schemeClr val="tx1"/>
                          </a:solidFill>
                          <a:latin typeface="Arial Nova" panose="020B0504020202020204" pitchFamily="34" charset="0"/>
                        </a:rPr>
                        <a:t> &amp; doubles &amp; triples)</a:t>
                      </a:r>
                      <a:endParaRPr lang="en-US" sz="2000">
                        <a:solidFill>
                          <a:schemeClr val="tx1"/>
                        </a:solidFill>
                        <a:latin typeface="Arial Nova" panose="020B0504020202020204" pitchFamily="34" charset="0"/>
                      </a:endParaRPr>
                    </a:p>
                  </a:txBody>
                  <a:tcPr>
                    <a:solidFill>
                      <a:srgbClr val="00B0F0">
                        <a:alpha val="33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a:solidFill>
                            <a:schemeClr val="tx1"/>
                          </a:solidFill>
                          <a:latin typeface="Arial Nova" panose="020B0504020202020204" pitchFamily="34" charset="0"/>
                        </a:rPr>
                        <a:t>N</a:t>
                      </a:r>
                      <a:r>
                        <a:rPr lang="en-US" sz="2000" i="1" baseline="30000">
                          <a:solidFill>
                            <a:schemeClr val="tx1"/>
                          </a:solidFill>
                          <a:latin typeface="Arial Nova" panose="020B0504020202020204" pitchFamily="34" charset="0"/>
                        </a:rPr>
                        <a:t>8</a:t>
                      </a:r>
                    </a:p>
                    <a:p>
                      <a:endParaRPr lang="en-US" sz="2000">
                        <a:solidFill>
                          <a:schemeClr val="tx1"/>
                        </a:solidFill>
                        <a:latin typeface="Arial Nova" panose="020B0504020202020204" pitchFamily="34" charset="0"/>
                      </a:endParaRPr>
                    </a:p>
                  </a:txBody>
                  <a:tcPr>
                    <a:solidFill>
                      <a:srgbClr val="00B0F0">
                        <a:alpha val="33000"/>
                      </a:srgbClr>
                    </a:solidFill>
                  </a:tcPr>
                </a:tc>
                <a:extLst>
                  <a:ext uri="{0D108BD9-81ED-4DB2-BD59-A6C34878D82A}">
                    <a16:rowId xmlns:a16="http://schemas.microsoft.com/office/drawing/2014/main" val="10003"/>
                  </a:ext>
                </a:extLst>
              </a:tr>
              <a:tr h="809171">
                <a:tc>
                  <a:txBody>
                    <a:bodyPr/>
                    <a:lstStyle/>
                    <a:p>
                      <a:r>
                        <a:rPr lang="en-US" sz="2000">
                          <a:solidFill>
                            <a:schemeClr val="tx1"/>
                          </a:solidFill>
                          <a:latin typeface="Arial Nova" panose="020B0504020202020204" pitchFamily="34" charset="0"/>
                        </a:rPr>
                        <a:t>EOMCCSDTQ</a:t>
                      </a:r>
                    </a:p>
                    <a:p>
                      <a:r>
                        <a:rPr lang="en-US" sz="2000">
                          <a:solidFill>
                            <a:schemeClr val="tx1"/>
                          </a:solidFill>
                          <a:latin typeface="Arial Nova" panose="020B0504020202020204" pitchFamily="34" charset="0"/>
                        </a:rPr>
                        <a:t>(singles</a:t>
                      </a:r>
                      <a:r>
                        <a:rPr lang="en-US" sz="2000" baseline="0">
                          <a:solidFill>
                            <a:schemeClr val="tx1"/>
                          </a:solidFill>
                          <a:latin typeface="Arial Nova" panose="020B0504020202020204" pitchFamily="34" charset="0"/>
                        </a:rPr>
                        <a:t> &amp; doubles &amp; triples &amp; quadruples)</a:t>
                      </a:r>
                      <a:endParaRPr lang="en-US" sz="2000">
                        <a:solidFill>
                          <a:schemeClr val="tx1"/>
                        </a:solidFill>
                        <a:latin typeface="Arial Nova" panose="020B0504020202020204" pitchFamily="34" charset="0"/>
                      </a:endParaRPr>
                    </a:p>
                  </a:txBody>
                  <a:tcPr>
                    <a:solidFill>
                      <a:srgbClr val="00B0F0">
                        <a:alpha val="33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a:solidFill>
                            <a:schemeClr val="tx1"/>
                          </a:solidFill>
                          <a:latin typeface="Arial Nova" panose="020B0504020202020204" pitchFamily="34" charset="0"/>
                        </a:rPr>
                        <a:t>N</a:t>
                      </a:r>
                      <a:r>
                        <a:rPr lang="en-US" sz="2000" i="1" baseline="30000">
                          <a:solidFill>
                            <a:schemeClr val="tx1"/>
                          </a:solidFill>
                          <a:latin typeface="Arial Nova" panose="020B0504020202020204" pitchFamily="34" charset="0"/>
                        </a:rPr>
                        <a:t>10</a:t>
                      </a:r>
                    </a:p>
                    <a:p>
                      <a:endParaRPr lang="en-US" sz="2000">
                        <a:solidFill>
                          <a:schemeClr val="tx1"/>
                        </a:solidFill>
                        <a:latin typeface="Arial Nova" panose="020B0504020202020204" pitchFamily="34" charset="0"/>
                      </a:endParaRPr>
                    </a:p>
                  </a:txBody>
                  <a:tcPr>
                    <a:solidFill>
                      <a:srgbClr val="00B0F0">
                        <a:alpha val="33000"/>
                      </a:srgbClr>
                    </a:solidFill>
                  </a:tcPr>
                </a:tc>
                <a:extLst>
                  <a:ext uri="{0D108BD9-81ED-4DB2-BD59-A6C34878D82A}">
                    <a16:rowId xmlns:a16="http://schemas.microsoft.com/office/drawing/2014/main" val="10004"/>
                  </a:ext>
                </a:extLst>
              </a:tr>
            </a:tbl>
          </a:graphicData>
        </a:graphic>
      </p:graphicFrame>
      <p:sp>
        <p:nvSpPr>
          <p:cNvPr id="6" name="Right Arrow 5"/>
          <p:cNvSpPr/>
          <p:nvPr/>
        </p:nvSpPr>
        <p:spPr>
          <a:xfrm>
            <a:off x="8787575" y="3008110"/>
            <a:ext cx="333375" cy="290513"/>
          </a:xfrm>
          <a:prstGeom prst="rightArrow">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4" name="TextBox 6"/>
          <p:cNvSpPr txBox="1">
            <a:spLocks noChangeArrowheads="1"/>
          </p:cNvSpPr>
          <p:nvPr/>
        </p:nvSpPr>
        <p:spPr bwMode="auto">
          <a:xfrm>
            <a:off x="9361880" y="2799424"/>
            <a:ext cx="2742411" cy="707886"/>
          </a:xfrm>
          <a:prstGeom prst="rect">
            <a:avLst/>
          </a:prstGeom>
          <a:noFill/>
          <a:ln w="9525">
            <a:noFill/>
            <a:miter lim="800000"/>
            <a:headEnd/>
            <a:tailEnd/>
          </a:ln>
        </p:spPr>
        <p:txBody>
          <a:bodyPr wrap="square">
            <a:spAutoFit/>
          </a:bodyPr>
          <a:lstStyle/>
          <a:p>
            <a:r>
              <a:rPr lang="en-US" sz="2000">
                <a:latin typeface="Arial Nova" panose="020B0504020202020204" pitchFamily="34" charset="0"/>
              </a:rPr>
              <a:t>Excitation energies of singly Excited states </a:t>
            </a:r>
          </a:p>
        </p:txBody>
      </p:sp>
      <p:graphicFrame>
        <p:nvGraphicFramePr>
          <p:cNvPr id="2050" name="Object 2"/>
          <p:cNvGraphicFramePr>
            <a:graphicFrameLocks noChangeAspect="1"/>
          </p:cNvGraphicFramePr>
          <p:nvPr>
            <p:extLst>
              <p:ext uri="{D42A27DB-BD31-4B8C-83A1-F6EECF244321}">
                <p14:modId xmlns:p14="http://schemas.microsoft.com/office/powerpoint/2010/main" val="1058835370"/>
              </p:ext>
            </p:extLst>
          </p:nvPr>
        </p:nvGraphicFramePr>
        <p:xfrm>
          <a:off x="8681541" y="3623265"/>
          <a:ext cx="768350" cy="2322513"/>
        </p:xfrm>
        <a:graphic>
          <a:graphicData uri="http://schemas.openxmlformats.org/presentationml/2006/ole">
            <mc:AlternateContent xmlns:mc="http://schemas.openxmlformats.org/markup-compatibility/2006">
              <mc:Choice xmlns:v="urn:schemas-microsoft-com:vml" Requires="v">
                <p:oleObj name="Equation" r:id="rId2" imgW="101520" imgH="203040" progId="Equation.3">
                  <p:embed/>
                </p:oleObj>
              </mc:Choice>
              <mc:Fallback>
                <p:oleObj name="Equation" r:id="rId2" imgW="101520" imgH="20304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1541" y="3623265"/>
                        <a:ext cx="768350" cy="232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5" name="TextBox 8"/>
          <p:cNvSpPr txBox="1">
            <a:spLocks noChangeArrowheads="1"/>
          </p:cNvSpPr>
          <p:nvPr/>
        </p:nvSpPr>
        <p:spPr bwMode="auto">
          <a:xfrm>
            <a:off x="9360819" y="4276691"/>
            <a:ext cx="3102176" cy="1015663"/>
          </a:xfrm>
          <a:prstGeom prst="rect">
            <a:avLst/>
          </a:prstGeom>
          <a:noFill/>
          <a:ln w="9525">
            <a:noFill/>
            <a:miter lim="800000"/>
            <a:headEnd/>
            <a:tailEnd/>
          </a:ln>
        </p:spPr>
        <p:txBody>
          <a:bodyPr wrap="square">
            <a:spAutoFit/>
          </a:bodyPr>
          <a:lstStyle/>
          <a:p>
            <a:r>
              <a:rPr lang="en-US" sz="2000">
                <a:latin typeface="Arial Nova" panose="020B0504020202020204" pitchFamily="34" charset="0"/>
              </a:rPr>
              <a:t>Excited-state potential energy surfaces, doubly excited state</a:t>
            </a:r>
          </a:p>
        </p:txBody>
      </p:sp>
      <p:sp>
        <p:nvSpPr>
          <p:cNvPr id="2076" name="TextBox 8"/>
          <p:cNvSpPr txBox="1">
            <a:spLocks noChangeArrowheads="1"/>
          </p:cNvSpPr>
          <p:nvPr/>
        </p:nvSpPr>
        <p:spPr bwMode="auto">
          <a:xfrm>
            <a:off x="3009297" y="839715"/>
            <a:ext cx="8875507" cy="461665"/>
          </a:xfrm>
          <a:prstGeom prst="rect">
            <a:avLst/>
          </a:prstGeom>
          <a:noFill/>
          <a:ln w="9525">
            <a:noFill/>
            <a:miter lim="800000"/>
            <a:headEnd/>
            <a:tailEnd/>
          </a:ln>
        </p:spPr>
        <p:txBody>
          <a:bodyPr wrap="none">
            <a:spAutoFit/>
          </a:bodyPr>
          <a:lstStyle/>
          <a:p>
            <a:r>
              <a:rPr lang="en-US" sz="2400">
                <a:latin typeface="Arial Nova" panose="020B0504020202020204" pitchFamily="34" charset="0"/>
              </a:rPr>
              <a:t>EOMCCSD &lt; CR-EOMCCSD(T) &lt; EOMCCSDT &lt; EOMCCSDTQ</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4"/>
          <p:cNvSpPr>
            <a:spLocks noGrp="1"/>
          </p:cNvSpPr>
          <p:nvPr>
            <p:ph type="title"/>
          </p:nvPr>
        </p:nvSpPr>
        <p:spPr>
          <a:xfrm>
            <a:off x="346488" y="3153568"/>
            <a:ext cx="2471671" cy="550863"/>
          </a:xfrm>
        </p:spPr>
        <p:txBody>
          <a:bodyPr>
            <a:noAutofit/>
          </a:bodyPr>
          <a:lstStyle/>
          <a:p>
            <a:pPr eaLnBrk="1" hangingPunct="1"/>
            <a:r>
              <a:rPr lang="en-US">
                <a:solidFill>
                  <a:srgbClr val="FCB813"/>
                </a:solidFill>
                <a:ea typeface="ＭＳ Ｐゴシック"/>
                <a:cs typeface="ＭＳ Ｐゴシック"/>
              </a:rPr>
              <a:t>Excited-state calculations: EOMCCSD</a:t>
            </a:r>
          </a:p>
        </p:txBody>
      </p:sp>
      <p:pic>
        <p:nvPicPr>
          <p:cNvPr id="97282" name="Picture 5" descr="C:\Documents and Settings\kowalski\My Documents\Desktop\d3m505\ARIANA\Avogadro\h2o_dimer.png"/>
          <p:cNvPicPr>
            <a:picLocks noChangeAspect="1" noChangeArrowheads="1"/>
          </p:cNvPicPr>
          <p:nvPr/>
        </p:nvPicPr>
        <p:blipFill>
          <a:blip r:embed="rId2" cstate="print"/>
          <a:srcRect l="32755" t="36992" r="34802" b="36992"/>
          <a:stretch>
            <a:fillRect/>
          </a:stretch>
        </p:blipFill>
        <p:spPr bwMode="auto">
          <a:xfrm>
            <a:off x="4961251" y="2517261"/>
            <a:ext cx="2057400" cy="1003300"/>
          </a:xfrm>
          <a:prstGeom prst="rect">
            <a:avLst/>
          </a:prstGeom>
          <a:noFill/>
          <a:ln w="9525">
            <a:noFill/>
            <a:miter lim="800000"/>
            <a:headEnd/>
            <a:tailEnd/>
          </a:ln>
        </p:spPr>
      </p:pic>
      <p:sp>
        <p:nvSpPr>
          <p:cNvPr id="97283" name="Rectangle 3"/>
          <p:cNvSpPr>
            <a:spLocks noChangeArrowheads="1"/>
          </p:cNvSpPr>
          <p:nvPr/>
        </p:nvSpPr>
        <p:spPr bwMode="auto">
          <a:xfrm>
            <a:off x="3146738" y="1871149"/>
            <a:ext cx="4572000" cy="4094163"/>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tce</a:t>
            </a:r>
          </a:p>
          <a:p>
            <a:r>
              <a:rPr lang="en-US" sz="2000" b="1">
                <a:latin typeface="Courier New" pitchFamily="49" charset="0"/>
                <a:cs typeface="Courier New" pitchFamily="49" charset="0"/>
              </a:rPr>
              <a:t>freeze atomic</a:t>
            </a:r>
          </a:p>
          <a:p>
            <a:r>
              <a:rPr lang="en-US" sz="2000" b="1">
                <a:latin typeface="Courier New" pitchFamily="49" charset="0"/>
                <a:cs typeface="Courier New" pitchFamily="49" charset="0"/>
              </a:rPr>
              <a:t>ccsd</a:t>
            </a:r>
          </a:p>
          <a:p>
            <a:r>
              <a:rPr lang="en-US" sz="2000" b="1">
                <a:latin typeface="Courier New" pitchFamily="49" charset="0"/>
                <a:cs typeface="Courier New" pitchFamily="49" charset="0"/>
              </a:rPr>
              <a:t>tilesize 20</a:t>
            </a:r>
          </a:p>
          <a:p>
            <a:r>
              <a:rPr lang="en-US" sz="2000" b="1">
                <a:latin typeface="Courier New" pitchFamily="49" charset="0"/>
                <a:cs typeface="Courier New" pitchFamily="49" charset="0"/>
              </a:rPr>
              <a:t>diis 5</a:t>
            </a:r>
          </a:p>
          <a:p>
            <a:r>
              <a:rPr lang="en-US" sz="2000" b="1">
                <a:latin typeface="Courier New" pitchFamily="49" charset="0"/>
                <a:cs typeface="Courier New" pitchFamily="49" charset="0"/>
              </a:rPr>
              <a:t>thresh 1.0d-5</a:t>
            </a:r>
          </a:p>
          <a:p>
            <a:r>
              <a:rPr lang="en-US" sz="2000" b="1">
                <a:latin typeface="Courier New" pitchFamily="49" charset="0"/>
                <a:cs typeface="Courier New" pitchFamily="49" charset="0"/>
              </a:rPr>
              <a:t>2eorb</a:t>
            </a:r>
          </a:p>
          <a:p>
            <a:r>
              <a:rPr lang="en-US" sz="2000" b="1">
                <a:latin typeface="Courier New" pitchFamily="49" charset="0"/>
                <a:cs typeface="Courier New" pitchFamily="49" charset="0"/>
              </a:rPr>
              <a:t>2emet 13</a:t>
            </a:r>
          </a:p>
          <a:p>
            <a:r>
              <a:rPr lang="en-US" sz="2000" b="1">
                <a:latin typeface="Courier New" pitchFamily="49" charset="0"/>
                <a:cs typeface="Courier New" pitchFamily="49" charset="0"/>
              </a:rPr>
              <a:t>nroots 2</a:t>
            </a:r>
          </a:p>
          <a:p>
            <a:r>
              <a:rPr lang="en-US" sz="2000" b="1">
                <a:latin typeface="Courier New" pitchFamily="49" charset="0"/>
                <a:cs typeface="Courier New" pitchFamily="49" charset="0"/>
              </a:rPr>
              <a:t>eomsol 1</a:t>
            </a: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task tce energy</a:t>
            </a:r>
          </a:p>
        </p:txBody>
      </p:sp>
      <p:sp>
        <p:nvSpPr>
          <p:cNvPr id="97284" name="TextBox 6"/>
          <p:cNvSpPr txBox="1">
            <a:spLocks noChangeArrowheads="1"/>
          </p:cNvSpPr>
          <p:nvPr/>
        </p:nvSpPr>
        <p:spPr bwMode="auto">
          <a:xfrm>
            <a:off x="5135876" y="4330186"/>
            <a:ext cx="1545488" cy="338554"/>
          </a:xfrm>
          <a:prstGeom prst="rect">
            <a:avLst/>
          </a:prstGeom>
          <a:noFill/>
          <a:ln w="9525">
            <a:solidFill>
              <a:schemeClr val="tx1"/>
            </a:solidFill>
            <a:miter lim="800000"/>
            <a:headEnd/>
            <a:tailEnd/>
          </a:ln>
        </p:spPr>
        <p:txBody>
          <a:bodyPr wrap="none">
            <a:spAutoFit/>
          </a:bodyPr>
          <a:lstStyle/>
          <a:p>
            <a:r>
              <a:rPr lang="en-US" sz="1600"/>
              <a:t>number of roots</a:t>
            </a:r>
          </a:p>
        </p:txBody>
      </p:sp>
      <p:sp>
        <p:nvSpPr>
          <p:cNvPr id="97285" name="TextBox 7"/>
          <p:cNvSpPr txBox="1">
            <a:spLocks noChangeArrowheads="1"/>
          </p:cNvSpPr>
          <p:nvPr/>
        </p:nvSpPr>
        <p:spPr bwMode="auto">
          <a:xfrm>
            <a:off x="5135876" y="4692137"/>
            <a:ext cx="3885294" cy="830997"/>
          </a:xfrm>
          <a:prstGeom prst="rect">
            <a:avLst/>
          </a:prstGeom>
          <a:noFill/>
          <a:ln w="9525">
            <a:solidFill>
              <a:schemeClr val="tx1"/>
            </a:solidFill>
            <a:miter lim="800000"/>
            <a:headEnd/>
            <a:tailEnd/>
          </a:ln>
        </p:spPr>
        <p:txBody>
          <a:bodyPr wrap="none">
            <a:spAutoFit/>
          </a:bodyPr>
          <a:lstStyle/>
          <a:p>
            <a:r>
              <a:rPr lang="en-US" sz="1600"/>
              <a:t>“old” eigensolvers (default option) - requires</a:t>
            </a:r>
          </a:p>
          <a:p>
            <a:r>
              <a:rPr lang="en-US" sz="1600"/>
              <a:t>more memory but works for </a:t>
            </a:r>
          </a:p>
          <a:p>
            <a:r>
              <a:rPr lang="en-US" sz="1600"/>
              <a:t>doubly excited states </a:t>
            </a:r>
          </a:p>
        </p:txBody>
      </p:sp>
      <p:sp>
        <p:nvSpPr>
          <p:cNvPr id="9" name="Rectangle 8"/>
          <p:cNvSpPr/>
          <p:nvPr/>
        </p:nvSpPr>
        <p:spPr>
          <a:xfrm>
            <a:off x="7036114" y="723387"/>
            <a:ext cx="5370513" cy="4364037"/>
          </a:xfrm>
          <a:prstGeom prst="rect">
            <a:avLst/>
          </a:prstGeom>
        </p:spPr>
        <p:txBody>
          <a:bodyPr>
            <a:spAutoFit/>
          </a:bodyPr>
          <a:lstStyle/>
          <a:p>
            <a:pPr>
              <a:defRPr/>
            </a:pPr>
            <a:r>
              <a:rPr lang="en-US">
                <a:latin typeface="Century Gothic" pitchFamily="-112" charset="0"/>
                <a:ea typeface="ＭＳ Ｐゴシック" pitchFamily="-112" charset="-128"/>
              </a:rPr>
              <a:t> </a:t>
            </a:r>
            <a:r>
              <a:rPr lang="en-US" sz="1050">
                <a:latin typeface="Courier New" pitchFamily="49" charset="0"/>
                <a:ea typeface="ＭＳ Ｐゴシック" pitchFamily="-112" charset="-128"/>
                <a:cs typeface="Courier New" pitchFamily="49" charset="0"/>
              </a:rPr>
              <a:t>EOM-CCSD right-hand side iterations</a:t>
            </a:r>
          </a:p>
          <a:p>
            <a:pPr>
              <a:defRPr/>
            </a:pPr>
            <a:r>
              <a:rPr lang="en-US" sz="1050">
                <a:latin typeface="Courier New" pitchFamily="49" charset="0"/>
                <a:ea typeface="ＭＳ Ｐゴシック" pitchFamily="-112" charset="-128"/>
                <a:cs typeface="Courier New" pitchFamily="49" charset="0"/>
              </a:rPr>
              <a:t> --------------------------------------------------------------</a:t>
            </a:r>
          </a:p>
          <a:p>
            <a:pPr>
              <a:defRPr/>
            </a:pPr>
            <a:r>
              <a:rPr lang="en-US" sz="1050">
                <a:latin typeface="Courier New" pitchFamily="49" charset="0"/>
                <a:ea typeface="ＭＳ Ｐゴシック" pitchFamily="-112" charset="-128"/>
                <a:cs typeface="Courier New" pitchFamily="49" charset="0"/>
              </a:rPr>
              <a:t>      Residuum       Omega / </a:t>
            </a:r>
            <a:r>
              <a:rPr lang="en-US" sz="1050" err="1">
                <a:latin typeface="Courier New" pitchFamily="49" charset="0"/>
                <a:ea typeface="ＭＳ Ｐゴシック" pitchFamily="-112" charset="-128"/>
                <a:cs typeface="Courier New" pitchFamily="49" charset="0"/>
              </a:rPr>
              <a:t>hartree</a:t>
            </a:r>
            <a:r>
              <a:rPr lang="en-US" sz="1050">
                <a:latin typeface="Courier New" pitchFamily="49" charset="0"/>
                <a:ea typeface="ＭＳ Ｐゴシック" pitchFamily="-112" charset="-128"/>
                <a:cs typeface="Courier New" pitchFamily="49" charset="0"/>
              </a:rPr>
              <a:t>  Omega / </a:t>
            </a:r>
            <a:r>
              <a:rPr lang="en-US" sz="1050" err="1">
                <a:latin typeface="Courier New" pitchFamily="49" charset="0"/>
                <a:ea typeface="ＭＳ Ｐゴシック" pitchFamily="-112" charset="-128"/>
                <a:cs typeface="Courier New" pitchFamily="49" charset="0"/>
              </a:rPr>
              <a:t>eV</a:t>
            </a:r>
            <a:r>
              <a:rPr lang="en-US" sz="1050">
                <a:latin typeface="Courier New" pitchFamily="49" charset="0"/>
                <a:ea typeface="ＭＳ Ｐゴシック" pitchFamily="-112" charset="-128"/>
                <a:cs typeface="Courier New" pitchFamily="49" charset="0"/>
              </a:rPr>
              <a:t>    </a:t>
            </a:r>
            <a:r>
              <a:rPr lang="en-US" sz="1050" err="1">
                <a:latin typeface="Courier New" pitchFamily="49" charset="0"/>
                <a:ea typeface="ＭＳ Ｐゴシック" pitchFamily="-112" charset="-128"/>
                <a:cs typeface="Courier New" pitchFamily="49" charset="0"/>
              </a:rPr>
              <a:t>Cpu</a:t>
            </a:r>
            <a:r>
              <a:rPr lang="en-US" sz="1050">
                <a:latin typeface="Courier New" pitchFamily="49" charset="0"/>
                <a:ea typeface="ＭＳ Ｐゴシック" pitchFamily="-112" charset="-128"/>
                <a:cs typeface="Courier New" pitchFamily="49" charset="0"/>
              </a:rPr>
              <a:t>    Wall</a:t>
            </a:r>
          </a:p>
          <a:p>
            <a:pPr>
              <a:defRPr/>
            </a:pPr>
            <a:r>
              <a:rPr lang="en-US" sz="1050">
                <a:latin typeface="Courier New" pitchFamily="49" charset="0"/>
                <a:ea typeface="ＭＳ Ｐゴシック" pitchFamily="-112" charset="-128"/>
                <a:cs typeface="Courier New" pitchFamily="49" charset="0"/>
              </a:rPr>
              <a:t> --------------------------------------------------------------</a:t>
            </a:r>
          </a:p>
          <a:p>
            <a:pPr>
              <a:defRPr/>
            </a:pPr>
            <a:r>
              <a:rPr lang="en-US" sz="1050">
                <a:latin typeface="Courier New" pitchFamily="49" charset="0"/>
                <a:ea typeface="ＭＳ Ｐゴシック" pitchFamily="-112" charset="-128"/>
                <a:cs typeface="Courier New" pitchFamily="49" charset="0"/>
              </a:rPr>
              <a:t>...</a:t>
            </a:r>
          </a:p>
          <a:p>
            <a:pPr>
              <a:defRPr/>
            </a:pPr>
            <a:r>
              <a:rPr lang="en-US" sz="1050">
                <a:latin typeface="Courier New" pitchFamily="49" charset="0"/>
                <a:ea typeface="ＭＳ Ｐゴシック" pitchFamily="-112" charset="-128"/>
                <a:cs typeface="Courier New" pitchFamily="49" charset="0"/>
              </a:rPr>
              <a:t>Iteration  29 using   48 trial vectors</a:t>
            </a:r>
          </a:p>
          <a:p>
            <a:pPr>
              <a:defRPr/>
            </a:pPr>
            <a:r>
              <a:rPr lang="en-US" sz="1050">
                <a:latin typeface="Courier New" pitchFamily="49" charset="0"/>
                <a:ea typeface="ＭＳ Ｐゴシック" pitchFamily="-112" charset="-128"/>
                <a:cs typeface="Courier New" pitchFamily="49" charset="0"/>
              </a:rPr>
              <a:t>   0.0000082390224   0.2870037548132    7.80977</a:t>
            </a:r>
          </a:p>
          <a:p>
            <a:pPr>
              <a:defRPr/>
            </a:pPr>
            <a:r>
              <a:rPr lang="en-US" sz="1050">
                <a:latin typeface="Courier New" pitchFamily="49" charset="0"/>
                <a:ea typeface="ＭＳ Ｐゴシック" pitchFamily="-112" charset="-128"/>
                <a:cs typeface="Courier New" pitchFamily="49" charset="0"/>
              </a:rPr>
              <a:t>   0.0000084487979   0.3499939129169    9.52382     2.0     2.3</a:t>
            </a:r>
          </a:p>
          <a:p>
            <a:pPr>
              <a:defRPr/>
            </a:pPr>
            <a:r>
              <a:rPr lang="en-US" sz="1050">
                <a:latin typeface="Courier New" pitchFamily="49" charset="0"/>
                <a:ea typeface="ＭＳ Ｐゴシック" pitchFamily="-112" charset="-128"/>
                <a:cs typeface="Courier New" pitchFamily="49" charset="0"/>
              </a:rPr>
              <a:t> --------------------------------------------------------------</a:t>
            </a:r>
          </a:p>
          <a:p>
            <a:pPr>
              <a:defRPr/>
            </a:pPr>
            <a:r>
              <a:rPr lang="en-US" sz="1050">
                <a:latin typeface="Courier New" pitchFamily="49" charset="0"/>
                <a:ea typeface="ＭＳ Ｐゴシック" pitchFamily="-112" charset="-128"/>
                <a:cs typeface="Courier New" pitchFamily="49" charset="0"/>
              </a:rPr>
              <a:t> Iterations converged</a:t>
            </a:r>
          </a:p>
          <a:p>
            <a:pPr>
              <a:defRPr/>
            </a:pPr>
            <a:r>
              <a:rPr lang="en-US" sz="1050">
                <a:latin typeface="Courier New" pitchFamily="49" charset="0"/>
                <a:ea typeface="ＭＳ Ｐゴシック" pitchFamily="-112" charset="-128"/>
                <a:cs typeface="Courier New" pitchFamily="49" charset="0"/>
              </a:rPr>
              <a:t> largest EOMCCSD amplitudes: R1 and R2</a:t>
            </a:r>
          </a:p>
          <a:p>
            <a:pPr>
              <a:defRPr/>
            </a:pPr>
            <a:r>
              <a:rPr lang="en-US" sz="1050">
                <a:latin typeface="Courier New" pitchFamily="49" charset="0"/>
                <a:ea typeface="ＭＳ Ｐゴシック" pitchFamily="-112" charset="-128"/>
                <a:cs typeface="Courier New" pitchFamily="49" charset="0"/>
              </a:rPr>
              <a:t> Singles contributions</a:t>
            </a:r>
          </a:p>
          <a:p>
            <a:pPr>
              <a:defRPr/>
            </a:pPr>
            <a:r>
              <a:rPr lang="en-US" sz="1050">
                <a:latin typeface="Courier New" pitchFamily="49" charset="0"/>
                <a:ea typeface="ＭＳ Ｐゴシック" pitchFamily="-112" charset="-128"/>
                <a:cs typeface="Courier New" pitchFamily="49" charset="0"/>
              </a:rPr>
              <a:t>    11a'  (alpha) ---     8a'  (alpha)        0.2671088259</a:t>
            </a:r>
          </a:p>
          <a:p>
            <a:pPr>
              <a:defRPr/>
            </a:pPr>
            <a:r>
              <a:rPr lang="en-US" sz="1050">
                <a:latin typeface="Courier New" pitchFamily="49" charset="0"/>
                <a:ea typeface="ＭＳ Ｐゴシック" pitchFamily="-112" charset="-128"/>
                <a:cs typeface="Courier New" pitchFamily="49" charset="0"/>
              </a:rPr>
              <a:t>    11a'  (alpha) ---     9a'  (alpha)        0.7493546713</a:t>
            </a:r>
          </a:p>
          <a:p>
            <a:pPr>
              <a:defRPr/>
            </a:pPr>
            <a:r>
              <a:rPr lang="en-US" sz="1050">
                <a:latin typeface="Courier New" pitchFamily="49" charset="0"/>
                <a:ea typeface="ＭＳ Ｐゴシック" pitchFamily="-112" charset="-128"/>
                <a:cs typeface="Courier New" pitchFamily="49" charset="0"/>
              </a:rPr>
              <a:t>    13a'  (alpha) ---     9a'  (alpha)        0.1324980230</a:t>
            </a:r>
          </a:p>
          <a:p>
            <a:pPr>
              <a:defRPr/>
            </a:pPr>
            <a:r>
              <a:rPr lang="en-US" sz="1050">
                <a:latin typeface="Courier New" pitchFamily="49" charset="0"/>
                <a:ea typeface="ＭＳ Ｐゴシック" pitchFamily="-112" charset="-128"/>
                <a:cs typeface="Courier New" pitchFamily="49" charset="0"/>
              </a:rPr>
              <a:t>    14a'  (alpha) ---     9a'  (alpha)       -0.1154368698</a:t>
            </a:r>
          </a:p>
          <a:p>
            <a:pPr>
              <a:defRPr/>
            </a:pPr>
            <a:r>
              <a:rPr lang="en-US" sz="1050">
                <a:latin typeface="Courier New" pitchFamily="49" charset="0"/>
                <a:ea typeface="ＭＳ Ｐゴシック" pitchFamily="-112" charset="-128"/>
                <a:cs typeface="Courier New" pitchFamily="49" charset="0"/>
              </a:rPr>
              <a:t>    15a'  (alpha) ---     9a'  (alpha)       -0.1692193327</a:t>
            </a:r>
          </a:p>
          <a:p>
            <a:pPr>
              <a:defRPr/>
            </a:pPr>
            <a:r>
              <a:rPr lang="en-US" sz="1050">
                <a:latin typeface="Courier New" pitchFamily="49" charset="0"/>
                <a:ea typeface="ＭＳ Ｐゴシック" pitchFamily="-112" charset="-128"/>
                <a:cs typeface="Courier New" pitchFamily="49" charset="0"/>
              </a:rPr>
              <a:t>    16a'  (alpha) ---     8a'  (alpha)       -0.1331210023</a:t>
            </a:r>
          </a:p>
          <a:p>
            <a:pPr>
              <a:defRPr/>
            </a:pPr>
            <a:r>
              <a:rPr lang="en-US" sz="1050">
                <a:latin typeface="Courier New" pitchFamily="49" charset="0"/>
                <a:ea typeface="ＭＳ Ｐゴシック" pitchFamily="-112" charset="-128"/>
                <a:cs typeface="Courier New" pitchFamily="49" charset="0"/>
              </a:rPr>
              <a:t>    16a'  (alpha) ---     9a'  (alpha)       -0.3310076628</a:t>
            </a:r>
          </a:p>
          <a:p>
            <a:pPr>
              <a:defRPr/>
            </a:pPr>
            <a:r>
              <a:rPr lang="en-US" sz="1050">
                <a:latin typeface="Courier New" pitchFamily="49" charset="0"/>
                <a:ea typeface="ＭＳ Ｐゴシック" pitchFamily="-112" charset="-128"/>
                <a:cs typeface="Courier New" pitchFamily="49" charset="0"/>
              </a:rPr>
              <a:t>    18a'  (alpha) ---     9a'  (alpha)        0.1419715795</a:t>
            </a:r>
          </a:p>
          <a:p>
            <a:pPr>
              <a:defRPr/>
            </a:pPr>
            <a:r>
              <a:rPr lang="en-US" sz="1050">
                <a:latin typeface="Courier New" pitchFamily="49" charset="0"/>
                <a:ea typeface="ＭＳ Ｐゴシック" pitchFamily="-112" charset="-128"/>
                <a:cs typeface="Courier New" pitchFamily="49" charset="0"/>
              </a:rPr>
              <a:t> Doubles contributions</a:t>
            </a:r>
          </a:p>
          <a:p>
            <a:pPr>
              <a:defRPr/>
            </a:pPr>
            <a:r>
              <a:rPr lang="en-US" sz="1050">
                <a:latin typeface="Courier New" pitchFamily="49" charset="0"/>
                <a:ea typeface="ＭＳ Ｐゴシック" pitchFamily="-112" charset="-128"/>
                <a:cs typeface="Courier New" pitchFamily="49" charset="0"/>
              </a:rPr>
              <a:t>                ...</a:t>
            </a:r>
          </a:p>
          <a:p>
            <a:pPr>
              <a:defRPr/>
            </a:pPr>
            <a:endParaRPr lang="en-US" sz="1100">
              <a:latin typeface="Courier New" pitchFamily="49" charset="0"/>
              <a:ea typeface="ＭＳ Ｐゴシック" pitchFamily="-112" charset="-128"/>
              <a:cs typeface="Courier New" pitchFamily="49" charset="0"/>
            </a:endParaRPr>
          </a:p>
          <a:p>
            <a:pPr>
              <a:defRPr/>
            </a:pPr>
            <a:endParaRPr lang="en-US" sz="1100">
              <a:latin typeface="Courier New" pitchFamily="49" charset="0"/>
              <a:ea typeface="ＭＳ Ｐゴシック" pitchFamily="-112" charset="-128"/>
              <a:cs typeface="Courier New" pitchFamily="49" charset="0"/>
            </a:endParaRPr>
          </a:p>
          <a:p>
            <a:pPr>
              <a:defRPr/>
            </a:pPr>
            <a:endParaRPr lang="en-US" sz="1100">
              <a:latin typeface="Courier New" pitchFamily="49" charset="0"/>
              <a:ea typeface="ＭＳ Ｐゴシック" pitchFamily="-112" charset="-128"/>
              <a:cs typeface="Courier New" pitchFamily="49" charset="0"/>
            </a:endParaRPr>
          </a:p>
        </p:txBody>
      </p:sp>
      <p:sp>
        <p:nvSpPr>
          <p:cNvPr id="97287" name="Rectangle 9"/>
          <p:cNvSpPr>
            <a:spLocks noChangeArrowheads="1"/>
          </p:cNvSpPr>
          <p:nvPr/>
        </p:nvSpPr>
        <p:spPr bwMode="auto">
          <a:xfrm>
            <a:off x="3146738" y="1044061"/>
            <a:ext cx="4572000" cy="584200"/>
          </a:xfrm>
          <a:prstGeom prst="rect">
            <a:avLst/>
          </a:prstGeom>
          <a:noFill/>
          <a:ln w="9525">
            <a:noFill/>
            <a:miter lim="800000"/>
            <a:headEnd/>
            <a:tailEnd/>
          </a:ln>
        </p:spPr>
        <p:txBody>
          <a:bodyPr>
            <a:spAutoFit/>
          </a:bodyPr>
          <a:lstStyle/>
          <a:p>
            <a:r>
              <a:rPr lang="en-US" sz="1600" b="1">
                <a:latin typeface="Courier New" pitchFamily="49" charset="0"/>
                <a:cs typeface="Courier New" pitchFamily="49" charset="0"/>
              </a:rPr>
              <a:t>Example:</a:t>
            </a:r>
          </a:p>
          <a:p>
            <a:r>
              <a:rPr lang="en-US" sz="1600" b="1">
                <a:latin typeface="Courier New" pitchFamily="49" charset="0"/>
                <a:cs typeface="Courier New" pitchFamily="49" charset="0"/>
              </a:rPr>
              <a:t>h2o_dimer_eomccsd_aug_cc_pvdz.nw</a:t>
            </a:r>
          </a:p>
        </p:txBody>
      </p:sp>
      <p:cxnSp>
        <p:nvCxnSpPr>
          <p:cNvPr id="12" name="Straight Arrow Connector 11"/>
          <p:cNvCxnSpPr/>
          <p:nvPr/>
        </p:nvCxnSpPr>
        <p:spPr>
          <a:xfrm>
            <a:off x="4540564" y="4446073"/>
            <a:ext cx="53657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40564" y="4779448"/>
            <a:ext cx="53657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Footer Placeholder 3"/>
          <p:cNvSpPr>
            <a:spLocks noGrp="1"/>
          </p:cNvSpPr>
          <p:nvPr>
            <p:ph type="ftr" sz="quarter" idx="10"/>
          </p:nvPr>
        </p:nvSpPr>
        <p:spPr>
          <a:noFill/>
        </p:spPr>
        <p:txBody>
          <a:bodyPr/>
          <a:lstStyle/>
          <a:p>
            <a:fld id="{18920BA1-6E64-4C7C-BB37-19CAF7483DF9}" type="slidenum">
              <a:rPr lang="en-US" smtClean="0">
                <a:ea typeface="ＭＳ Ｐゴシック"/>
                <a:cs typeface="ＭＳ Ｐゴシック"/>
              </a:rPr>
              <a:pPr/>
              <a:t>24</a:t>
            </a:fld>
            <a:r>
              <a:rPr lang="en-US">
                <a:latin typeface="Times New Roman" pitchFamily="18" charset="0"/>
                <a:ea typeface="ＭＳ Ｐゴシック"/>
                <a:cs typeface="ＭＳ Ｐゴシック"/>
              </a:rPr>
              <a:t> </a:t>
            </a:r>
          </a:p>
        </p:txBody>
      </p:sp>
      <p:sp>
        <p:nvSpPr>
          <p:cNvPr id="19463" name="Title 4"/>
          <p:cNvSpPr>
            <a:spLocks noGrp="1"/>
          </p:cNvSpPr>
          <p:nvPr>
            <p:ph type="title"/>
          </p:nvPr>
        </p:nvSpPr>
        <p:spPr>
          <a:xfrm>
            <a:off x="423273" y="1560738"/>
            <a:ext cx="2421527" cy="4056860"/>
          </a:xfrm>
        </p:spPr>
        <p:txBody>
          <a:bodyPr>
            <a:normAutofit/>
          </a:bodyPr>
          <a:lstStyle/>
          <a:p>
            <a:pPr eaLnBrk="1" hangingPunct="1"/>
            <a:r>
              <a:rPr lang="en-US" sz="2800" dirty="0">
                <a:solidFill>
                  <a:srgbClr val="FCB813"/>
                </a:solidFill>
                <a:ea typeface="ＭＳ Ｐゴシック"/>
                <a:cs typeface="ＭＳ Ｐゴシック"/>
              </a:rPr>
              <a:t>Excited-state calculations: EOMCCSD</a:t>
            </a:r>
          </a:p>
        </p:txBody>
      </p:sp>
      <p:sp>
        <p:nvSpPr>
          <p:cNvPr id="19464" name="Rectangle 5"/>
          <p:cNvSpPr>
            <a:spLocks noChangeArrowheads="1"/>
          </p:cNvSpPr>
          <p:nvPr/>
        </p:nvSpPr>
        <p:spPr bwMode="auto">
          <a:xfrm>
            <a:off x="3549649" y="1541464"/>
            <a:ext cx="4572000" cy="4708525"/>
          </a:xfrm>
          <a:prstGeom prst="rect">
            <a:avLst/>
          </a:prstGeom>
          <a:noFill/>
          <a:ln w="9525">
            <a:noFill/>
            <a:miter lim="800000"/>
            <a:headEnd/>
            <a:tailEnd/>
          </a:ln>
        </p:spPr>
        <p:txBody>
          <a:bodyPr>
            <a:spAutoFit/>
          </a:bodyPr>
          <a:lstStyle/>
          <a:p>
            <a:r>
              <a:rPr lang="en-US" sz="2000" b="1" err="1">
                <a:latin typeface="Courier New" pitchFamily="49" charset="0"/>
                <a:cs typeface="Courier New" pitchFamily="49" charset="0"/>
              </a:rPr>
              <a:t>tce</a:t>
            </a:r>
            <a:endParaRPr lang="en-US" sz="2000" b="1">
              <a:latin typeface="Courier New" pitchFamily="49" charset="0"/>
              <a:cs typeface="Courier New" pitchFamily="49" charset="0"/>
            </a:endParaRPr>
          </a:p>
          <a:p>
            <a:r>
              <a:rPr lang="en-US" sz="2000" b="1">
                <a:latin typeface="Courier New" pitchFamily="49" charset="0"/>
                <a:cs typeface="Courier New" pitchFamily="49" charset="0"/>
              </a:rPr>
              <a:t>freeze atomic</a:t>
            </a:r>
          </a:p>
          <a:p>
            <a:r>
              <a:rPr lang="en-US" sz="2000" b="1" err="1">
                <a:latin typeface="Courier New" pitchFamily="49" charset="0"/>
                <a:cs typeface="Courier New" pitchFamily="49" charset="0"/>
              </a:rPr>
              <a:t>ccsd</a:t>
            </a:r>
            <a:endParaRPr lang="en-US" sz="2000" b="1">
              <a:latin typeface="Courier New" pitchFamily="49" charset="0"/>
              <a:cs typeface="Courier New" pitchFamily="49" charset="0"/>
            </a:endParaRPr>
          </a:p>
          <a:p>
            <a:r>
              <a:rPr lang="en-US" sz="2000" b="1" err="1">
                <a:latin typeface="Courier New" pitchFamily="49" charset="0"/>
                <a:cs typeface="Courier New" pitchFamily="49" charset="0"/>
              </a:rPr>
              <a:t>tilesize</a:t>
            </a:r>
            <a:r>
              <a:rPr lang="en-US" sz="2000" b="1">
                <a:latin typeface="Courier New" pitchFamily="49" charset="0"/>
                <a:cs typeface="Courier New" pitchFamily="49" charset="0"/>
              </a:rPr>
              <a:t> 20</a:t>
            </a:r>
          </a:p>
          <a:p>
            <a:r>
              <a:rPr lang="en-US" sz="2000" b="1" err="1">
                <a:latin typeface="Courier New" pitchFamily="49" charset="0"/>
                <a:cs typeface="Courier New" pitchFamily="49" charset="0"/>
              </a:rPr>
              <a:t>diis</a:t>
            </a:r>
            <a:r>
              <a:rPr lang="en-US" sz="2000" b="1">
                <a:latin typeface="Courier New" pitchFamily="49" charset="0"/>
                <a:cs typeface="Courier New" pitchFamily="49" charset="0"/>
              </a:rPr>
              <a:t> 10</a:t>
            </a:r>
          </a:p>
          <a:p>
            <a:r>
              <a:rPr lang="en-US" sz="2000" b="1">
                <a:latin typeface="Courier New" pitchFamily="49" charset="0"/>
                <a:cs typeface="Courier New" pitchFamily="49" charset="0"/>
              </a:rPr>
              <a:t>thresh 1.0d-5</a:t>
            </a:r>
          </a:p>
          <a:p>
            <a:r>
              <a:rPr lang="en-US" sz="2000" b="1">
                <a:latin typeface="Courier New" pitchFamily="49" charset="0"/>
                <a:cs typeface="Courier New" pitchFamily="49" charset="0"/>
              </a:rPr>
              <a:t>2eorb</a:t>
            </a:r>
          </a:p>
          <a:p>
            <a:r>
              <a:rPr lang="en-US" sz="2000" b="1">
                <a:latin typeface="Courier New" pitchFamily="49" charset="0"/>
                <a:cs typeface="Courier New" pitchFamily="49" charset="0"/>
              </a:rPr>
              <a:t>2emet 13</a:t>
            </a:r>
          </a:p>
          <a:p>
            <a:r>
              <a:rPr lang="en-US" sz="2000" b="1" err="1">
                <a:latin typeface="Courier New" pitchFamily="49" charset="0"/>
                <a:cs typeface="Courier New" pitchFamily="49" charset="0"/>
              </a:rPr>
              <a:t>nroots</a:t>
            </a:r>
            <a:r>
              <a:rPr lang="en-US" sz="2000" b="1">
                <a:latin typeface="Courier New" pitchFamily="49" charset="0"/>
                <a:cs typeface="Courier New" pitchFamily="49" charset="0"/>
              </a:rPr>
              <a:t> 1</a:t>
            </a:r>
          </a:p>
          <a:p>
            <a:r>
              <a:rPr lang="en-US" sz="2000" b="1" err="1">
                <a:latin typeface="Courier New" pitchFamily="49" charset="0"/>
                <a:cs typeface="Courier New" pitchFamily="49" charset="0"/>
              </a:rPr>
              <a:t>eomsol</a:t>
            </a:r>
            <a:r>
              <a:rPr lang="en-US" sz="2000" b="1">
                <a:latin typeface="Courier New" pitchFamily="49" charset="0"/>
                <a:cs typeface="Courier New" pitchFamily="49" charset="0"/>
              </a:rPr>
              <a:t> 2</a:t>
            </a:r>
          </a:p>
          <a:p>
            <a:r>
              <a:rPr lang="en-US" sz="2000" b="1">
                <a:latin typeface="Courier New" pitchFamily="49" charset="0"/>
                <a:cs typeface="Courier New" pitchFamily="49" charset="0"/>
              </a:rPr>
              <a:t>symmetry</a:t>
            </a:r>
          </a:p>
          <a:p>
            <a:r>
              <a:rPr lang="en-US" sz="2000" b="1" err="1">
                <a:latin typeface="Courier New" pitchFamily="49" charset="0"/>
                <a:cs typeface="Courier New" pitchFamily="49" charset="0"/>
              </a:rPr>
              <a:t>targetsym</a:t>
            </a:r>
            <a:r>
              <a:rPr lang="en-US" sz="2000" b="1">
                <a:latin typeface="Courier New" pitchFamily="49" charset="0"/>
                <a:cs typeface="Courier New" pitchFamily="49" charset="0"/>
              </a:rPr>
              <a:t> a'</a:t>
            </a: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task </a:t>
            </a:r>
            <a:r>
              <a:rPr lang="en-US" sz="2000" b="1" err="1">
                <a:latin typeface="Courier New" pitchFamily="49" charset="0"/>
                <a:cs typeface="Courier New" pitchFamily="49" charset="0"/>
              </a:rPr>
              <a:t>tce</a:t>
            </a:r>
            <a:r>
              <a:rPr lang="en-US" sz="2000" b="1">
                <a:latin typeface="Courier New" pitchFamily="49" charset="0"/>
                <a:cs typeface="Courier New" pitchFamily="49" charset="0"/>
              </a:rPr>
              <a:t> energy</a:t>
            </a:r>
          </a:p>
        </p:txBody>
      </p:sp>
      <p:graphicFrame>
        <p:nvGraphicFramePr>
          <p:cNvPr id="19461" name="Object 5"/>
          <p:cNvGraphicFramePr>
            <a:graphicFrameLocks noChangeAspect="1"/>
          </p:cNvGraphicFramePr>
          <p:nvPr>
            <p:extLst>
              <p:ext uri="{D42A27DB-BD31-4B8C-83A1-F6EECF244321}">
                <p14:modId xmlns:p14="http://schemas.microsoft.com/office/powerpoint/2010/main" val="1767078984"/>
              </p:ext>
            </p:extLst>
          </p:nvPr>
        </p:nvGraphicFramePr>
        <p:xfrm>
          <a:off x="5618162" y="4614863"/>
          <a:ext cx="296862" cy="639762"/>
        </p:xfrm>
        <a:graphic>
          <a:graphicData uri="http://schemas.openxmlformats.org/presentationml/2006/ole">
            <mc:AlternateContent xmlns:mc="http://schemas.openxmlformats.org/markup-compatibility/2006">
              <mc:Choice xmlns:v="urn:schemas-microsoft-com:vml" Requires="v">
                <p:oleObj name="Equation" r:id="rId2" imgW="101520" imgH="203040" progId="Equation.3">
                  <p:embed/>
                </p:oleObj>
              </mc:Choice>
              <mc:Fallback>
                <p:oleObj name="Equation" r:id="rId2" imgW="101520" imgH="203040" progId="Equation.3">
                  <p:embed/>
                  <p:pic>
                    <p:nvPicPr>
                      <p:cNvPr id="1946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162" y="4614863"/>
                        <a:ext cx="296862"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5" name="TextBox 7"/>
          <p:cNvSpPr txBox="1">
            <a:spLocks noChangeArrowheads="1"/>
          </p:cNvSpPr>
          <p:nvPr/>
        </p:nvSpPr>
        <p:spPr bwMode="auto">
          <a:xfrm>
            <a:off x="5892799" y="4687888"/>
            <a:ext cx="5479257" cy="461665"/>
          </a:xfrm>
          <a:prstGeom prst="rect">
            <a:avLst/>
          </a:prstGeom>
          <a:noFill/>
          <a:ln w="9525">
            <a:solidFill>
              <a:schemeClr val="tx1"/>
            </a:solidFill>
            <a:miter lim="800000"/>
            <a:headEnd/>
            <a:tailEnd/>
          </a:ln>
        </p:spPr>
        <p:txBody>
          <a:bodyPr wrap="none">
            <a:spAutoFit/>
          </a:bodyPr>
          <a:lstStyle/>
          <a:p>
            <a:r>
              <a:rPr lang="en-US" sz="2400">
                <a:latin typeface="Arial Nova" panose="020B0504020202020204" pitchFamily="34" charset="0"/>
              </a:rPr>
              <a:t>states of a’ symmetry will be calculated</a:t>
            </a:r>
          </a:p>
        </p:txBody>
      </p:sp>
      <p:sp>
        <p:nvSpPr>
          <p:cNvPr id="19466" name="TextBox 8"/>
          <p:cNvSpPr txBox="1">
            <a:spLocks noChangeArrowheads="1"/>
          </p:cNvSpPr>
          <p:nvPr/>
        </p:nvSpPr>
        <p:spPr bwMode="auto">
          <a:xfrm>
            <a:off x="6880225" y="2641600"/>
            <a:ext cx="5311775" cy="1938992"/>
          </a:xfrm>
          <a:prstGeom prst="rect">
            <a:avLst/>
          </a:prstGeom>
          <a:noFill/>
          <a:ln w="9525">
            <a:solidFill>
              <a:schemeClr val="tx1"/>
            </a:solidFill>
            <a:miter lim="800000"/>
            <a:headEnd/>
            <a:tailEnd/>
          </a:ln>
        </p:spPr>
        <p:txBody>
          <a:bodyPr>
            <a:spAutoFit/>
          </a:bodyPr>
          <a:lstStyle/>
          <a:p>
            <a:pPr algn="just"/>
            <a:r>
              <a:rPr lang="en-US" sz="2400">
                <a:latin typeface="Arial Nova" panose="020B0504020202020204" pitchFamily="34" charset="0"/>
              </a:rPr>
              <a:t>new EOMCCSD solver with improved memory management –  should be used for singly  excited states only; initial starts taken from the CIS calculations  </a:t>
            </a:r>
          </a:p>
        </p:txBody>
      </p:sp>
      <p:cxnSp>
        <p:nvCxnSpPr>
          <p:cNvPr id="11" name="Straight Arrow Connector 10"/>
          <p:cNvCxnSpPr/>
          <p:nvPr/>
        </p:nvCxnSpPr>
        <p:spPr>
          <a:xfrm>
            <a:off x="5051425" y="4456114"/>
            <a:ext cx="1755775"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8" name="Rectangle 11"/>
          <p:cNvSpPr>
            <a:spLocks noChangeArrowheads="1"/>
          </p:cNvSpPr>
          <p:nvPr/>
        </p:nvSpPr>
        <p:spPr bwMode="auto">
          <a:xfrm>
            <a:off x="3505200" y="850900"/>
            <a:ext cx="5102225" cy="584200"/>
          </a:xfrm>
          <a:prstGeom prst="rect">
            <a:avLst/>
          </a:prstGeom>
          <a:noFill/>
          <a:ln w="9525">
            <a:noFill/>
            <a:miter lim="800000"/>
            <a:headEnd/>
            <a:tailEnd/>
          </a:ln>
        </p:spPr>
        <p:txBody>
          <a:bodyPr>
            <a:spAutoFit/>
          </a:bodyPr>
          <a:lstStyle/>
          <a:p>
            <a:r>
              <a:rPr lang="en-US" sz="1600" b="1">
                <a:latin typeface="Courier New" pitchFamily="49" charset="0"/>
                <a:cs typeface="Courier New" pitchFamily="49" charset="0"/>
              </a:rPr>
              <a:t>Example: </a:t>
            </a:r>
          </a:p>
          <a:p>
            <a:r>
              <a:rPr lang="en-US" sz="1600" b="1">
                <a:latin typeface="Courier New" pitchFamily="49" charset="0"/>
                <a:cs typeface="Courier New" pitchFamily="49" charset="0"/>
              </a:rPr>
              <a:t>h2o_dimer_eomccsd_aug_cc_pvdz_eomsol2.nw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782466" y="3155515"/>
            <a:ext cx="2034476" cy="550863"/>
          </a:xfrm>
        </p:spPr>
        <p:txBody>
          <a:bodyPr>
            <a:noAutofit/>
          </a:bodyPr>
          <a:lstStyle/>
          <a:p>
            <a:r>
              <a:rPr lang="en-US">
                <a:solidFill>
                  <a:srgbClr val="FCB813"/>
                </a:solidFill>
                <a:ea typeface="ＭＳ Ｐゴシック"/>
                <a:cs typeface="ＭＳ Ｐゴシック"/>
              </a:rPr>
              <a:t>Excited-state calculation: EOMCCSDT</a:t>
            </a:r>
          </a:p>
        </p:txBody>
      </p:sp>
      <p:sp>
        <p:nvSpPr>
          <p:cNvPr id="99330" name="Footer Placeholder 3"/>
          <p:cNvSpPr>
            <a:spLocks noGrp="1"/>
          </p:cNvSpPr>
          <p:nvPr>
            <p:ph type="ftr" sz="quarter" idx="10"/>
          </p:nvPr>
        </p:nvSpPr>
        <p:spPr>
          <a:noFill/>
        </p:spPr>
        <p:txBody>
          <a:bodyPr/>
          <a:lstStyle/>
          <a:p>
            <a:fld id="{F6250214-6692-4BBA-A218-36BE8E27F406}" type="slidenum">
              <a:rPr lang="en-US" smtClean="0">
                <a:ea typeface="ＭＳ Ｐゴシック"/>
                <a:cs typeface="ＭＳ Ｐゴシック"/>
              </a:rPr>
              <a:pPr/>
              <a:t>25</a:t>
            </a:fld>
            <a:r>
              <a:rPr lang="en-US">
                <a:latin typeface="Times New Roman" pitchFamily="18" charset="0"/>
                <a:ea typeface="ＭＳ Ｐゴシック"/>
                <a:cs typeface="ＭＳ Ｐゴシック"/>
              </a:rPr>
              <a:t> </a:t>
            </a:r>
          </a:p>
        </p:txBody>
      </p:sp>
      <p:sp>
        <p:nvSpPr>
          <p:cNvPr id="99331" name="Rectangle 4"/>
          <p:cNvSpPr>
            <a:spLocks noChangeArrowheads="1"/>
          </p:cNvSpPr>
          <p:nvPr/>
        </p:nvSpPr>
        <p:spPr bwMode="auto">
          <a:xfrm>
            <a:off x="4046538" y="2393515"/>
            <a:ext cx="4027487" cy="2585323"/>
          </a:xfrm>
          <a:prstGeom prst="rect">
            <a:avLst/>
          </a:prstGeom>
          <a:noFill/>
          <a:ln w="9525">
            <a:noFill/>
            <a:miter lim="800000"/>
            <a:headEnd/>
            <a:tailEnd/>
          </a:ln>
        </p:spPr>
        <p:txBody>
          <a:bodyPr>
            <a:spAutoFit/>
          </a:bodyPr>
          <a:lstStyle/>
          <a:p>
            <a:r>
              <a:rPr lang="en-US" b="1" err="1">
                <a:latin typeface="Courier New" pitchFamily="49" charset="0"/>
                <a:cs typeface="Courier New" pitchFamily="49" charset="0"/>
              </a:rPr>
              <a:t>tce</a:t>
            </a:r>
            <a:endParaRPr lang="en-US" b="1">
              <a:latin typeface="Courier New" pitchFamily="49" charset="0"/>
              <a:cs typeface="Courier New" pitchFamily="49" charset="0"/>
            </a:endParaRPr>
          </a:p>
          <a:p>
            <a:r>
              <a:rPr lang="en-US" b="1">
                <a:latin typeface="Courier New" pitchFamily="49" charset="0"/>
                <a:cs typeface="Courier New" pitchFamily="49" charset="0"/>
              </a:rPr>
              <a:t> freeze core atomic</a:t>
            </a:r>
          </a:p>
          <a:p>
            <a:r>
              <a:rPr lang="en-US" b="1">
                <a:latin typeface="Courier New" pitchFamily="49" charset="0"/>
                <a:cs typeface="Courier New" pitchFamily="49" charset="0"/>
              </a:rPr>
              <a:t> </a:t>
            </a:r>
            <a:r>
              <a:rPr lang="en-US" b="1" err="1">
                <a:latin typeface="Courier New" pitchFamily="49" charset="0"/>
                <a:cs typeface="Courier New" pitchFamily="49" charset="0"/>
              </a:rPr>
              <a:t>ccsdt</a:t>
            </a:r>
            <a:endParaRPr lang="en-US" b="1">
              <a:latin typeface="Courier New" pitchFamily="49" charset="0"/>
              <a:cs typeface="Courier New" pitchFamily="49" charset="0"/>
            </a:endParaRPr>
          </a:p>
          <a:p>
            <a:r>
              <a:rPr lang="en-US" b="1">
                <a:latin typeface="Courier New" pitchFamily="49" charset="0"/>
                <a:cs typeface="Courier New" pitchFamily="49" charset="0"/>
              </a:rPr>
              <a:t> dipole    </a:t>
            </a:r>
          </a:p>
          <a:p>
            <a:r>
              <a:rPr lang="en-US" b="1">
                <a:latin typeface="Courier New" pitchFamily="49" charset="0"/>
                <a:cs typeface="Courier New" pitchFamily="49" charset="0"/>
              </a:rPr>
              <a:t> thresh 1.0d-6</a:t>
            </a:r>
          </a:p>
          <a:p>
            <a:r>
              <a:rPr lang="en-US" b="1">
                <a:latin typeface="Courier New" pitchFamily="49" charset="0"/>
                <a:cs typeface="Courier New" pitchFamily="49" charset="0"/>
              </a:rPr>
              <a:t> </a:t>
            </a:r>
            <a:r>
              <a:rPr lang="en-US" b="1" err="1">
                <a:latin typeface="Courier New" pitchFamily="49" charset="0"/>
                <a:cs typeface="Courier New" pitchFamily="49" charset="0"/>
              </a:rPr>
              <a:t>nroots</a:t>
            </a:r>
            <a:r>
              <a:rPr lang="en-US" b="1">
                <a:latin typeface="Courier New" pitchFamily="49" charset="0"/>
                <a:cs typeface="Courier New" pitchFamily="49" charset="0"/>
              </a:rPr>
              <a:t> 1</a:t>
            </a:r>
          </a:p>
          <a:p>
            <a:r>
              <a:rPr lang="en-US" b="1">
                <a:latin typeface="Courier New" pitchFamily="49" charset="0"/>
                <a:cs typeface="Courier New" pitchFamily="49" charset="0"/>
              </a:rPr>
              <a:t>end</a:t>
            </a:r>
          </a:p>
          <a:p>
            <a:endParaRPr lang="en-US" b="1">
              <a:latin typeface="Courier New" pitchFamily="49" charset="0"/>
              <a:cs typeface="Courier New" pitchFamily="49" charset="0"/>
            </a:endParaRPr>
          </a:p>
          <a:p>
            <a:r>
              <a:rPr lang="en-US" b="1">
                <a:latin typeface="Courier New" pitchFamily="49" charset="0"/>
                <a:cs typeface="Courier New" pitchFamily="49" charset="0"/>
              </a:rPr>
              <a:t>task </a:t>
            </a:r>
            <a:r>
              <a:rPr lang="en-US" b="1" err="1">
                <a:latin typeface="Courier New" pitchFamily="49" charset="0"/>
                <a:cs typeface="Courier New" pitchFamily="49" charset="0"/>
              </a:rPr>
              <a:t>tce</a:t>
            </a:r>
            <a:r>
              <a:rPr lang="en-US" b="1">
                <a:latin typeface="Courier New" pitchFamily="49" charset="0"/>
                <a:cs typeface="Courier New" pitchFamily="49" charset="0"/>
              </a:rPr>
              <a:t> energy</a:t>
            </a:r>
          </a:p>
        </p:txBody>
      </p:sp>
      <p:sp>
        <p:nvSpPr>
          <p:cNvPr id="99332" name="TextBox 5"/>
          <p:cNvSpPr txBox="1">
            <a:spLocks noChangeArrowheads="1"/>
          </p:cNvSpPr>
          <p:nvPr/>
        </p:nvSpPr>
        <p:spPr bwMode="auto">
          <a:xfrm>
            <a:off x="8005694" y="3112832"/>
            <a:ext cx="4289957" cy="1200329"/>
          </a:xfrm>
          <a:prstGeom prst="rect">
            <a:avLst/>
          </a:prstGeom>
          <a:noFill/>
          <a:ln w="9525">
            <a:solidFill>
              <a:schemeClr val="tx1"/>
            </a:solidFill>
            <a:miter lim="800000"/>
            <a:headEnd/>
            <a:tailEnd/>
          </a:ln>
        </p:spPr>
        <p:txBody>
          <a:bodyPr wrap="none">
            <a:spAutoFit/>
          </a:bodyPr>
          <a:lstStyle/>
          <a:p>
            <a:r>
              <a:rPr lang="en-US" sz="2400">
                <a:latin typeface="Arial Nova" panose="020B0504020202020204" pitchFamily="34" charset="0"/>
              </a:rPr>
              <a:t>calculates excited-state </a:t>
            </a:r>
          </a:p>
          <a:p>
            <a:r>
              <a:rPr lang="en-US" sz="2400">
                <a:latin typeface="Arial Nova" panose="020B0504020202020204" pitchFamily="34" charset="0"/>
              </a:rPr>
              <a:t>dipole moments and transition</a:t>
            </a:r>
          </a:p>
          <a:p>
            <a:r>
              <a:rPr lang="en-US" sz="2400">
                <a:latin typeface="Arial Nova" panose="020B0504020202020204" pitchFamily="34" charset="0"/>
              </a:rPr>
              <a:t>moments</a:t>
            </a:r>
          </a:p>
        </p:txBody>
      </p:sp>
      <p:cxnSp>
        <p:nvCxnSpPr>
          <p:cNvPr id="8" name="Straight Arrow Connector 7"/>
          <p:cNvCxnSpPr>
            <a:cxnSpLocks/>
          </p:cNvCxnSpPr>
          <p:nvPr/>
        </p:nvCxnSpPr>
        <p:spPr>
          <a:xfrm>
            <a:off x="6275387" y="3686176"/>
            <a:ext cx="171946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334" name="Rectangle 8"/>
          <p:cNvSpPr>
            <a:spLocks noChangeArrowheads="1"/>
          </p:cNvSpPr>
          <p:nvPr/>
        </p:nvSpPr>
        <p:spPr bwMode="auto">
          <a:xfrm>
            <a:off x="3989387" y="1001277"/>
            <a:ext cx="4572000" cy="646112"/>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Example:</a:t>
            </a:r>
          </a:p>
          <a:p>
            <a:r>
              <a:rPr lang="en-US" b="1">
                <a:latin typeface="Courier New" pitchFamily="49" charset="0"/>
                <a:cs typeface="Courier New" pitchFamily="49" charset="0"/>
              </a:rPr>
              <a:t>tce_h2o_eomccsdt_cc-pvdz.nw</a:t>
            </a:r>
          </a:p>
        </p:txBody>
      </p:sp>
      <p:sp>
        <p:nvSpPr>
          <p:cNvPr id="99335" name="TextBox 9"/>
          <p:cNvSpPr txBox="1">
            <a:spLocks noChangeArrowheads="1"/>
          </p:cNvSpPr>
          <p:nvPr/>
        </p:nvSpPr>
        <p:spPr bwMode="auto">
          <a:xfrm>
            <a:off x="3851275" y="1790265"/>
            <a:ext cx="8340725" cy="708025"/>
          </a:xfrm>
          <a:prstGeom prst="rect">
            <a:avLst/>
          </a:prstGeom>
          <a:noFill/>
          <a:ln w="9525">
            <a:noFill/>
            <a:miter lim="800000"/>
            <a:headEnd/>
            <a:tailEnd/>
          </a:ln>
        </p:spPr>
        <p:txBody>
          <a:bodyPr wrap="none">
            <a:spAutoFit/>
          </a:bodyPr>
          <a:lstStyle/>
          <a:p>
            <a:r>
              <a:rPr lang="en-US" sz="2000" b="1">
                <a:solidFill>
                  <a:srgbClr val="FF0000"/>
                </a:solidFill>
                <a:latin typeface="Courier New" pitchFamily="49" charset="0"/>
                <a:cs typeface="Courier New" pitchFamily="49" charset="0"/>
              </a:rPr>
              <a:t># CCSDT/EOMCCSDT methods are much more expensive than</a:t>
            </a:r>
          </a:p>
          <a:p>
            <a:r>
              <a:rPr lang="en-US" sz="2000" b="1">
                <a:solidFill>
                  <a:srgbClr val="FF0000"/>
                </a:solidFill>
                <a:latin typeface="Courier New" pitchFamily="49" charset="0"/>
                <a:cs typeface="Courier New" pitchFamily="49" charset="0"/>
              </a:rPr>
              <a:t># the CCSD/EOMCCSD formalisms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itle 1"/>
          <p:cNvSpPr>
            <a:spLocks noGrp="1"/>
          </p:cNvSpPr>
          <p:nvPr>
            <p:ph type="title"/>
          </p:nvPr>
        </p:nvSpPr>
        <p:spPr>
          <a:xfrm>
            <a:off x="536713" y="496958"/>
            <a:ext cx="2134912" cy="5719210"/>
          </a:xfrm>
        </p:spPr>
        <p:txBody>
          <a:bodyPr>
            <a:normAutofit/>
          </a:bodyPr>
          <a:lstStyle/>
          <a:p>
            <a:r>
              <a:rPr lang="en-US" sz="2800" dirty="0">
                <a:solidFill>
                  <a:srgbClr val="FCB813"/>
                </a:solidFill>
                <a:latin typeface="Arial Nova"/>
                <a:ea typeface="ＭＳ Ｐゴシック"/>
                <a:cs typeface="ＭＳ Ｐゴシック"/>
              </a:rPr>
              <a:t>Excited-state calculations: active-space EOMCCSDT methods (EOMCCSDt)</a:t>
            </a:r>
          </a:p>
        </p:txBody>
      </p:sp>
      <p:sp>
        <p:nvSpPr>
          <p:cNvPr id="21513" name="Footer Placeholder 3"/>
          <p:cNvSpPr>
            <a:spLocks noGrp="1"/>
          </p:cNvSpPr>
          <p:nvPr>
            <p:ph type="ftr" sz="quarter" idx="10"/>
          </p:nvPr>
        </p:nvSpPr>
        <p:spPr>
          <a:noFill/>
        </p:spPr>
        <p:txBody>
          <a:bodyPr/>
          <a:lstStyle/>
          <a:p>
            <a:fld id="{B7C21443-67E6-44D9-B3E0-B1E07D439DE6}" type="slidenum">
              <a:rPr lang="en-US" smtClean="0">
                <a:ea typeface="ＭＳ Ｐゴシック"/>
                <a:cs typeface="ＭＳ Ｐゴシック"/>
              </a:rPr>
              <a:pPr/>
              <a:t>26</a:t>
            </a:fld>
            <a:r>
              <a:rPr lang="en-US">
                <a:latin typeface="Times New Roman" pitchFamily="18" charset="0"/>
                <a:ea typeface="ＭＳ Ｐゴシック"/>
                <a:cs typeface="ＭＳ Ｐゴシック"/>
              </a:rPr>
              <a:t> </a:t>
            </a:r>
          </a:p>
        </p:txBody>
      </p:sp>
      <p:sp>
        <p:nvSpPr>
          <p:cNvPr id="21514" name="Rectangle 4"/>
          <p:cNvSpPr>
            <a:spLocks noChangeArrowheads="1"/>
          </p:cNvSpPr>
          <p:nvPr/>
        </p:nvSpPr>
        <p:spPr bwMode="auto">
          <a:xfrm>
            <a:off x="3101009" y="763519"/>
            <a:ext cx="3024188" cy="584200"/>
          </a:xfrm>
          <a:prstGeom prst="rect">
            <a:avLst/>
          </a:prstGeom>
          <a:noFill/>
          <a:ln w="9525">
            <a:noFill/>
            <a:miter lim="800000"/>
            <a:headEnd/>
            <a:tailEnd/>
          </a:ln>
        </p:spPr>
        <p:txBody>
          <a:bodyPr wrap="none">
            <a:spAutoFit/>
          </a:bodyPr>
          <a:lstStyle/>
          <a:p>
            <a:r>
              <a:rPr lang="en-US" sz="1600" b="1">
                <a:latin typeface="Courier New" pitchFamily="49" charset="0"/>
                <a:cs typeface="Courier New" pitchFamily="49" charset="0"/>
              </a:rPr>
              <a:t>Example:</a:t>
            </a:r>
          </a:p>
          <a:p>
            <a:r>
              <a:rPr lang="en-US" sz="1600" b="1">
                <a:latin typeface="Courier New" pitchFamily="49" charset="0"/>
                <a:cs typeface="Courier New" pitchFamily="49" charset="0"/>
              </a:rPr>
              <a:t>tce_active_ccsdt_be3.nw</a:t>
            </a:r>
          </a:p>
        </p:txBody>
      </p:sp>
      <p:sp>
        <p:nvSpPr>
          <p:cNvPr id="21515" name="TextBox 5"/>
          <p:cNvSpPr txBox="1">
            <a:spLocks noChangeArrowheads="1"/>
          </p:cNvSpPr>
          <p:nvPr/>
        </p:nvSpPr>
        <p:spPr bwMode="auto">
          <a:xfrm>
            <a:off x="3101010" y="1354069"/>
            <a:ext cx="9007475" cy="646113"/>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 EOMCCSDt uses selected set of triply excited amplitudes </a:t>
            </a:r>
          </a:p>
          <a:p>
            <a:r>
              <a:rPr lang="en-US" b="1">
                <a:solidFill>
                  <a:srgbClr val="FF0000"/>
                </a:solidFill>
                <a:latin typeface="Courier New" pitchFamily="49" charset="0"/>
                <a:cs typeface="Courier New" pitchFamily="49" charset="0"/>
              </a:rPr>
              <a:t># – it makes it less expensive than the full EOMCCSDT approach !</a:t>
            </a:r>
          </a:p>
        </p:txBody>
      </p:sp>
      <p:sp>
        <p:nvSpPr>
          <p:cNvPr id="21516" name="Rectangle 6"/>
          <p:cNvSpPr>
            <a:spLocks noChangeArrowheads="1"/>
          </p:cNvSpPr>
          <p:nvPr/>
        </p:nvSpPr>
        <p:spPr bwMode="auto">
          <a:xfrm>
            <a:off x="3101009" y="1955733"/>
            <a:ext cx="4572000" cy="4524375"/>
          </a:xfrm>
          <a:prstGeom prst="rect">
            <a:avLst/>
          </a:prstGeom>
          <a:noFill/>
          <a:ln w="9525">
            <a:noFill/>
            <a:miter lim="800000"/>
            <a:headEnd/>
            <a:tailEnd/>
          </a:ln>
        </p:spPr>
        <p:txBody>
          <a:bodyPr>
            <a:spAutoFit/>
          </a:bodyPr>
          <a:lstStyle/>
          <a:p>
            <a:r>
              <a:rPr lang="en-US" b="1" err="1">
                <a:latin typeface="Courier New" pitchFamily="49" charset="0"/>
                <a:cs typeface="Courier New" pitchFamily="49" charset="0"/>
              </a:rPr>
              <a:t>tce</a:t>
            </a:r>
            <a:endParaRPr lang="en-US" b="1">
              <a:latin typeface="Courier New" pitchFamily="49" charset="0"/>
              <a:cs typeface="Courier New" pitchFamily="49" charset="0"/>
            </a:endParaRPr>
          </a:p>
          <a:p>
            <a:r>
              <a:rPr lang="en-US" b="1">
                <a:latin typeface="Courier New" pitchFamily="49" charset="0"/>
                <a:cs typeface="Courier New" pitchFamily="49" charset="0"/>
              </a:rPr>
              <a:t>freeze atomic</a:t>
            </a:r>
          </a:p>
          <a:p>
            <a:r>
              <a:rPr lang="en-US" b="1" err="1">
                <a:latin typeface="Courier New" pitchFamily="49" charset="0"/>
                <a:cs typeface="Courier New" pitchFamily="49" charset="0"/>
              </a:rPr>
              <a:t>ccsdta</a:t>
            </a:r>
            <a:endParaRPr lang="en-US" b="1">
              <a:latin typeface="Courier New" pitchFamily="49" charset="0"/>
              <a:cs typeface="Courier New" pitchFamily="49" charset="0"/>
            </a:endParaRPr>
          </a:p>
          <a:p>
            <a:r>
              <a:rPr lang="en-US" b="1" err="1">
                <a:latin typeface="Courier New" pitchFamily="49" charset="0"/>
                <a:cs typeface="Courier New" pitchFamily="49" charset="0"/>
              </a:rPr>
              <a:t>tilesize</a:t>
            </a:r>
            <a:r>
              <a:rPr lang="en-US" b="1">
                <a:latin typeface="Courier New" pitchFamily="49" charset="0"/>
                <a:cs typeface="Courier New" pitchFamily="49" charset="0"/>
              </a:rPr>
              <a:t> 12</a:t>
            </a:r>
          </a:p>
          <a:p>
            <a:r>
              <a:rPr lang="en-US" b="1">
                <a:latin typeface="Courier New" pitchFamily="49" charset="0"/>
                <a:cs typeface="Courier New" pitchFamily="49" charset="0"/>
              </a:rPr>
              <a:t>thresh 1.0d-4</a:t>
            </a:r>
          </a:p>
          <a:p>
            <a:r>
              <a:rPr lang="en-US" b="1" err="1">
                <a:latin typeface="Courier New" pitchFamily="49" charset="0"/>
                <a:cs typeface="Courier New" pitchFamily="49" charset="0"/>
              </a:rPr>
              <a:t>active_oa</a:t>
            </a:r>
            <a:r>
              <a:rPr lang="en-US" b="1">
                <a:latin typeface="Courier New" pitchFamily="49" charset="0"/>
                <a:cs typeface="Courier New" pitchFamily="49" charset="0"/>
              </a:rPr>
              <a:t> 3</a:t>
            </a:r>
          </a:p>
          <a:p>
            <a:r>
              <a:rPr lang="en-US" b="1" err="1">
                <a:latin typeface="Courier New" pitchFamily="49" charset="0"/>
                <a:cs typeface="Courier New" pitchFamily="49" charset="0"/>
              </a:rPr>
              <a:t>active_ob</a:t>
            </a:r>
            <a:r>
              <a:rPr lang="en-US" b="1">
                <a:latin typeface="Courier New" pitchFamily="49" charset="0"/>
                <a:cs typeface="Courier New" pitchFamily="49" charset="0"/>
              </a:rPr>
              <a:t> 3</a:t>
            </a:r>
          </a:p>
          <a:p>
            <a:r>
              <a:rPr lang="en-US" b="1" err="1">
                <a:latin typeface="Courier New" pitchFamily="49" charset="0"/>
                <a:cs typeface="Courier New" pitchFamily="49" charset="0"/>
              </a:rPr>
              <a:t>active_va</a:t>
            </a:r>
            <a:r>
              <a:rPr lang="en-US" b="1">
                <a:latin typeface="Courier New" pitchFamily="49" charset="0"/>
                <a:cs typeface="Courier New" pitchFamily="49" charset="0"/>
              </a:rPr>
              <a:t> 9</a:t>
            </a:r>
          </a:p>
          <a:p>
            <a:r>
              <a:rPr lang="en-US" b="1" err="1">
                <a:latin typeface="Courier New" pitchFamily="49" charset="0"/>
                <a:cs typeface="Courier New" pitchFamily="49" charset="0"/>
              </a:rPr>
              <a:t>active_vb</a:t>
            </a:r>
            <a:r>
              <a:rPr lang="en-US" b="1">
                <a:latin typeface="Courier New" pitchFamily="49" charset="0"/>
                <a:cs typeface="Courier New" pitchFamily="49" charset="0"/>
              </a:rPr>
              <a:t> 9</a:t>
            </a:r>
          </a:p>
          <a:p>
            <a:r>
              <a:rPr lang="en-US" b="1">
                <a:latin typeface="Courier New" pitchFamily="49" charset="0"/>
                <a:cs typeface="Courier New" pitchFamily="49" charset="0"/>
              </a:rPr>
              <a:t>t3a_lvl 2</a:t>
            </a:r>
          </a:p>
          <a:p>
            <a:r>
              <a:rPr lang="en-US" b="1" err="1">
                <a:latin typeface="Courier New" pitchFamily="49" charset="0"/>
                <a:cs typeface="Courier New" pitchFamily="49" charset="0"/>
              </a:rPr>
              <a:t>nroots</a:t>
            </a:r>
            <a:r>
              <a:rPr lang="en-US" b="1">
                <a:latin typeface="Courier New" pitchFamily="49" charset="0"/>
                <a:cs typeface="Courier New" pitchFamily="49" charset="0"/>
              </a:rPr>
              <a:t>  1</a:t>
            </a:r>
          </a:p>
          <a:p>
            <a:r>
              <a:rPr lang="en-US" b="1">
                <a:latin typeface="Courier New" pitchFamily="49" charset="0"/>
                <a:cs typeface="Courier New" pitchFamily="49" charset="0"/>
              </a:rPr>
              <a:t>symmetry</a:t>
            </a:r>
          </a:p>
          <a:p>
            <a:r>
              <a:rPr lang="en-US" b="1" err="1">
                <a:latin typeface="Courier New" pitchFamily="49" charset="0"/>
                <a:cs typeface="Courier New" pitchFamily="49" charset="0"/>
              </a:rPr>
              <a:t>targetsym</a:t>
            </a:r>
            <a:r>
              <a:rPr lang="en-US" b="1">
                <a:latin typeface="Courier New" pitchFamily="49" charset="0"/>
                <a:cs typeface="Courier New" pitchFamily="49" charset="0"/>
              </a:rPr>
              <a:t> a1</a:t>
            </a:r>
          </a:p>
          <a:p>
            <a:r>
              <a:rPr lang="en-US" b="1">
                <a:latin typeface="Courier New" pitchFamily="49" charset="0"/>
                <a:cs typeface="Courier New" pitchFamily="49" charset="0"/>
              </a:rPr>
              <a:t>end</a:t>
            </a:r>
          </a:p>
          <a:p>
            <a:endParaRPr lang="en-US" b="1">
              <a:latin typeface="Courier New" pitchFamily="49" charset="0"/>
              <a:cs typeface="Courier New" pitchFamily="49" charset="0"/>
            </a:endParaRPr>
          </a:p>
          <a:p>
            <a:r>
              <a:rPr lang="en-US" b="1">
                <a:latin typeface="Courier New" pitchFamily="49" charset="0"/>
                <a:cs typeface="Courier New" pitchFamily="49" charset="0"/>
              </a:rPr>
              <a:t>task </a:t>
            </a:r>
            <a:r>
              <a:rPr lang="en-US" b="1" err="1">
                <a:latin typeface="Courier New" pitchFamily="49" charset="0"/>
                <a:cs typeface="Courier New" pitchFamily="49" charset="0"/>
              </a:rPr>
              <a:t>tce</a:t>
            </a:r>
            <a:r>
              <a:rPr lang="en-US" b="1">
                <a:latin typeface="Courier New" pitchFamily="49" charset="0"/>
                <a:cs typeface="Courier New" pitchFamily="49" charset="0"/>
              </a:rPr>
              <a:t> energy</a:t>
            </a:r>
          </a:p>
        </p:txBody>
      </p:sp>
      <p:graphicFrame>
        <p:nvGraphicFramePr>
          <p:cNvPr id="21509" name="Object 5"/>
          <p:cNvGraphicFramePr>
            <a:graphicFrameLocks noChangeAspect="1"/>
          </p:cNvGraphicFramePr>
          <p:nvPr>
            <p:extLst>
              <p:ext uri="{D42A27DB-BD31-4B8C-83A1-F6EECF244321}">
                <p14:modId xmlns:p14="http://schemas.microsoft.com/office/powerpoint/2010/main" val="3824485368"/>
              </p:ext>
            </p:extLst>
          </p:nvPr>
        </p:nvGraphicFramePr>
        <p:xfrm>
          <a:off x="4667872" y="3109844"/>
          <a:ext cx="552450" cy="1611313"/>
        </p:xfrm>
        <a:graphic>
          <a:graphicData uri="http://schemas.openxmlformats.org/presentationml/2006/ole">
            <mc:AlternateContent xmlns:mc="http://schemas.openxmlformats.org/markup-compatibility/2006">
              <mc:Choice xmlns:v="urn:schemas-microsoft-com:vml" Requires="v">
                <p:oleObj name="Equation" r:id="rId2" imgW="101520" imgH="203040" progId="Equation.3">
                  <p:embed/>
                </p:oleObj>
              </mc:Choice>
              <mc:Fallback>
                <p:oleObj name="Equation" r:id="rId2" imgW="101520" imgH="203040" progId="Equation.3">
                  <p:embed/>
                  <p:pic>
                    <p:nvPicPr>
                      <p:cNvPr id="2150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872" y="3109844"/>
                        <a:ext cx="552450" cy="161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7" name="TextBox 8"/>
          <p:cNvSpPr txBox="1">
            <a:spLocks noChangeArrowheads="1"/>
          </p:cNvSpPr>
          <p:nvPr/>
        </p:nvSpPr>
        <p:spPr bwMode="auto">
          <a:xfrm>
            <a:off x="5307635" y="3355908"/>
            <a:ext cx="2330959" cy="1015663"/>
          </a:xfrm>
          <a:prstGeom prst="rect">
            <a:avLst/>
          </a:prstGeom>
          <a:noFill/>
          <a:ln w="9525">
            <a:solidFill>
              <a:schemeClr val="tx1"/>
            </a:solidFill>
            <a:miter lim="800000"/>
            <a:headEnd/>
            <a:tailEnd/>
          </a:ln>
        </p:spPr>
        <p:txBody>
          <a:bodyPr wrap="none">
            <a:spAutoFit/>
          </a:bodyPr>
          <a:lstStyle/>
          <a:p>
            <a:r>
              <a:rPr lang="en-US" sz="1200"/>
              <a:t>Definition of the active space:</a:t>
            </a:r>
          </a:p>
          <a:p>
            <a:r>
              <a:rPr lang="en-US" sz="1200"/>
              <a:t>active occupied  alpha spinorbitals</a:t>
            </a:r>
          </a:p>
          <a:p>
            <a:r>
              <a:rPr lang="en-US" sz="1200"/>
              <a:t>active occupied beta spinorbitals</a:t>
            </a:r>
          </a:p>
          <a:p>
            <a:r>
              <a:rPr lang="en-US" sz="1200"/>
              <a:t>active virtual alpha spinorbitals</a:t>
            </a:r>
          </a:p>
          <a:p>
            <a:r>
              <a:rPr lang="en-US" sz="1200"/>
              <a:t>Aactive virtual beta spinorbitals</a:t>
            </a:r>
          </a:p>
        </p:txBody>
      </p:sp>
      <p:cxnSp>
        <p:nvCxnSpPr>
          <p:cNvPr id="11" name="Straight Arrow Connector 10"/>
          <p:cNvCxnSpPr/>
          <p:nvPr/>
        </p:nvCxnSpPr>
        <p:spPr>
          <a:xfrm>
            <a:off x="4582148" y="4605268"/>
            <a:ext cx="414972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1519" name="Picture 6" descr="C:\Documents and Settings\kowalski\My Documents\Desktop\d3m505\ARIANA\MMCC\JaxoDraw\active.png"/>
          <p:cNvPicPr>
            <a:picLocks noChangeAspect="1" noChangeArrowheads="1"/>
          </p:cNvPicPr>
          <p:nvPr/>
        </p:nvPicPr>
        <p:blipFill>
          <a:blip r:embed="rId4" cstate="print"/>
          <a:srcRect/>
          <a:stretch>
            <a:fillRect/>
          </a:stretch>
        </p:blipFill>
        <p:spPr bwMode="auto">
          <a:xfrm>
            <a:off x="9287498" y="2524057"/>
            <a:ext cx="2257425" cy="2154237"/>
          </a:xfrm>
          <a:prstGeom prst="rect">
            <a:avLst/>
          </a:prstGeom>
          <a:noFill/>
          <a:ln w="9525">
            <a:noFill/>
            <a:miter lim="800000"/>
            <a:headEnd/>
            <a:tailEnd/>
          </a:ln>
        </p:spPr>
      </p:pic>
      <p:sp>
        <p:nvSpPr>
          <p:cNvPr id="21520" name="TextBox 12"/>
          <p:cNvSpPr txBox="1">
            <a:spLocks noChangeArrowheads="1"/>
          </p:cNvSpPr>
          <p:nvPr/>
        </p:nvSpPr>
        <p:spPr bwMode="auto">
          <a:xfrm>
            <a:off x="8542959" y="4967218"/>
            <a:ext cx="2946640" cy="369332"/>
          </a:xfrm>
          <a:prstGeom prst="rect">
            <a:avLst/>
          </a:prstGeom>
          <a:noFill/>
          <a:ln w="9525">
            <a:noFill/>
            <a:miter lim="800000"/>
            <a:headEnd/>
            <a:tailEnd/>
          </a:ln>
        </p:spPr>
        <p:txBody>
          <a:bodyPr wrap="none">
            <a:spAutoFit/>
          </a:bodyPr>
          <a:lstStyle/>
          <a:p>
            <a:r>
              <a:rPr lang="en-US"/>
              <a:t>Only        amplitudes included</a:t>
            </a:r>
          </a:p>
        </p:txBody>
      </p:sp>
      <p:graphicFrame>
        <p:nvGraphicFramePr>
          <p:cNvPr id="21511" name="Object 7"/>
          <p:cNvGraphicFramePr>
            <a:graphicFrameLocks noChangeAspect="1"/>
          </p:cNvGraphicFramePr>
          <p:nvPr>
            <p:extLst>
              <p:ext uri="{D42A27DB-BD31-4B8C-83A1-F6EECF244321}">
                <p14:modId xmlns:p14="http://schemas.microsoft.com/office/powerpoint/2010/main" val="397266669"/>
              </p:ext>
            </p:extLst>
          </p:nvPr>
        </p:nvGraphicFramePr>
        <p:xfrm>
          <a:off x="9176372" y="4892607"/>
          <a:ext cx="474662" cy="446087"/>
        </p:xfrm>
        <a:graphic>
          <a:graphicData uri="http://schemas.openxmlformats.org/presentationml/2006/ole">
            <mc:AlternateContent xmlns:mc="http://schemas.openxmlformats.org/markup-compatibility/2006">
              <mc:Choice xmlns:v="urn:schemas-microsoft-com:vml" Requires="v">
                <p:oleObj name="Equation" r:id="rId5" imgW="253800" imgH="241200" progId="Equation.3">
                  <p:embed/>
                </p:oleObj>
              </mc:Choice>
              <mc:Fallback>
                <p:oleObj name="Equation" r:id="rId5" imgW="253800" imgH="241200" progId="Equation.3">
                  <p:embed/>
                  <p:pic>
                    <p:nvPicPr>
                      <p:cNvPr id="2151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6372" y="4892607"/>
                        <a:ext cx="474662"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itle 1"/>
          <p:cNvSpPr>
            <a:spLocks noGrp="1"/>
          </p:cNvSpPr>
          <p:nvPr>
            <p:ph type="title"/>
          </p:nvPr>
        </p:nvSpPr>
        <p:spPr>
          <a:xfrm>
            <a:off x="373175" y="3260725"/>
            <a:ext cx="2346102" cy="550863"/>
          </a:xfrm>
        </p:spPr>
        <p:txBody>
          <a:bodyPr>
            <a:noAutofit/>
          </a:bodyPr>
          <a:lstStyle/>
          <a:p>
            <a:r>
              <a:rPr lang="en-US" sz="2800" dirty="0">
                <a:solidFill>
                  <a:srgbClr val="FCB813"/>
                </a:solidFill>
                <a:ea typeface="ＭＳ Ｐゴシック"/>
                <a:cs typeface="ＭＳ Ｐゴシック"/>
              </a:rPr>
              <a:t>Excited-state calculations: </a:t>
            </a:r>
            <a:br>
              <a:rPr lang="en-US" sz="2800" dirty="0">
                <a:solidFill>
                  <a:srgbClr val="FCB813"/>
                </a:solidFill>
                <a:ea typeface="ＭＳ Ｐゴシック"/>
                <a:cs typeface="ＭＳ Ｐゴシック"/>
              </a:rPr>
            </a:br>
            <a:r>
              <a:rPr lang="en-US" sz="2800" dirty="0">
                <a:solidFill>
                  <a:srgbClr val="FCB813"/>
                </a:solidFill>
                <a:ea typeface="ＭＳ Ｐゴシック"/>
                <a:cs typeface="ＭＳ Ｐゴシック"/>
              </a:rPr>
              <a:t>CR-EOMCCSD(T)</a:t>
            </a:r>
          </a:p>
        </p:txBody>
      </p:sp>
      <p:sp>
        <p:nvSpPr>
          <p:cNvPr id="22535" name="Footer Placeholder 3"/>
          <p:cNvSpPr>
            <a:spLocks noGrp="1"/>
          </p:cNvSpPr>
          <p:nvPr>
            <p:ph type="ftr" sz="quarter" idx="10"/>
          </p:nvPr>
        </p:nvSpPr>
        <p:spPr>
          <a:noFill/>
        </p:spPr>
        <p:txBody>
          <a:bodyPr/>
          <a:lstStyle/>
          <a:p>
            <a:fld id="{3517C9B9-1072-44EE-A04B-507B733EE358}" type="slidenum">
              <a:rPr lang="en-US" smtClean="0">
                <a:ea typeface="ＭＳ Ｐゴシック"/>
                <a:cs typeface="ＭＳ Ｐゴシック"/>
              </a:rPr>
              <a:pPr/>
              <a:t>27</a:t>
            </a:fld>
            <a:r>
              <a:rPr lang="en-US">
                <a:latin typeface="Times New Roman" pitchFamily="18" charset="0"/>
                <a:ea typeface="ＭＳ Ｐゴシック"/>
                <a:cs typeface="ＭＳ Ｐゴシック"/>
              </a:rPr>
              <a:t> </a:t>
            </a:r>
          </a:p>
        </p:txBody>
      </p:sp>
      <p:sp>
        <p:nvSpPr>
          <p:cNvPr id="22536" name="Rectangle 4"/>
          <p:cNvSpPr>
            <a:spLocks noChangeArrowheads="1"/>
          </p:cNvSpPr>
          <p:nvPr/>
        </p:nvSpPr>
        <p:spPr bwMode="auto">
          <a:xfrm>
            <a:off x="3535141" y="769144"/>
            <a:ext cx="3768725" cy="646113"/>
          </a:xfrm>
          <a:prstGeom prst="rect">
            <a:avLst/>
          </a:prstGeom>
          <a:noFill/>
          <a:ln w="9525">
            <a:noFill/>
            <a:miter lim="800000"/>
            <a:headEnd/>
            <a:tailEnd/>
          </a:ln>
        </p:spPr>
        <p:txBody>
          <a:bodyPr wrap="none">
            <a:spAutoFit/>
          </a:bodyPr>
          <a:lstStyle/>
          <a:p>
            <a:r>
              <a:rPr lang="en-US" b="1">
                <a:latin typeface="Courier New" pitchFamily="49" charset="0"/>
                <a:cs typeface="Courier New" pitchFamily="49" charset="0"/>
              </a:rPr>
              <a:t>Example:</a:t>
            </a:r>
          </a:p>
          <a:p>
            <a:r>
              <a:rPr lang="en-US" b="1">
                <a:latin typeface="Courier New" pitchFamily="49" charset="0"/>
                <a:cs typeface="Courier New" pitchFamily="49" charset="0"/>
              </a:rPr>
              <a:t>tce_cr_eom_t_ozone_pol1.nw</a:t>
            </a:r>
          </a:p>
        </p:txBody>
      </p:sp>
      <p:sp>
        <p:nvSpPr>
          <p:cNvPr id="22537" name="TextBox 5"/>
          <p:cNvSpPr txBox="1">
            <a:spLocks noChangeArrowheads="1"/>
          </p:cNvSpPr>
          <p:nvPr/>
        </p:nvSpPr>
        <p:spPr bwMode="auto">
          <a:xfrm>
            <a:off x="3485927" y="1461294"/>
            <a:ext cx="5907088" cy="646113"/>
          </a:xfrm>
          <a:prstGeom prst="rect">
            <a:avLst/>
          </a:prstGeom>
          <a:noFill/>
          <a:ln w="9525">
            <a:noFill/>
            <a:miter lim="800000"/>
            <a:headEnd/>
            <a:tailEnd/>
          </a:ln>
        </p:spPr>
        <p:txBody>
          <a:bodyPr>
            <a:spAutoFit/>
          </a:bodyPr>
          <a:lstStyle/>
          <a:p>
            <a:r>
              <a:rPr lang="en-US" b="1">
                <a:solidFill>
                  <a:srgbClr val="FF0000"/>
                </a:solidFill>
                <a:latin typeface="Courier New" pitchFamily="49" charset="0"/>
                <a:cs typeface="Courier New" pitchFamily="49" charset="0"/>
              </a:rPr>
              <a:t># Excitation energies accuracy:</a:t>
            </a:r>
          </a:p>
          <a:p>
            <a:r>
              <a:rPr lang="en-US" b="1">
                <a:solidFill>
                  <a:srgbClr val="FF0000"/>
                </a:solidFill>
                <a:latin typeface="Courier New" pitchFamily="49" charset="0"/>
                <a:cs typeface="Courier New" pitchFamily="49" charset="0"/>
              </a:rPr>
              <a:t># EOMCCSD &lt; CR-EOMCCSD(T) &lt; EOMCCSDT</a:t>
            </a:r>
          </a:p>
        </p:txBody>
      </p:sp>
      <p:sp>
        <p:nvSpPr>
          <p:cNvPr id="22538" name="Rectangle 6"/>
          <p:cNvSpPr>
            <a:spLocks noChangeArrowheads="1"/>
          </p:cNvSpPr>
          <p:nvPr/>
        </p:nvSpPr>
        <p:spPr bwMode="auto">
          <a:xfrm>
            <a:off x="3971703" y="2182019"/>
            <a:ext cx="3228975" cy="4092575"/>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tce</a:t>
            </a:r>
          </a:p>
          <a:p>
            <a:r>
              <a:rPr lang="en-US" sz="2000" b="1">
                <a:latin typeface="Courier New" pitchFamily="49" charset="0"/>
                <a:cs typeface="Courier New" pitchFamily="49" charset="0"/>
              </a:rPr>
              <a:t>freeze atomic</a:t>
            </a:r>
          </a:p>
          <a:p>
            <a:r>
              <a:rPr lang="en-US" sz="2000" b="1">
                <a:latin typeface="Courier New" pitchFamily="49" charset="0"/>
                <a:cs typeface="Courier New" pitchFamily="49" charset="0"/>
              </a:rPr>
              <a:t>2eorb</a:t>
            </a:r>
          </a:p>
          <a:p>
            <a:r>
              <a:rPr lang="en-US" sz="2000" b="1">
                <a:latin typeface="Courier New" pitchFamily="49" charset="0"/>
                <a:cs typeface="Courier New" pitchFamily="49" charset="0"/>
              </a:rPr>
              <a:t>2emet 13</a:t>
            </a:r>
          </a:p>
          <a:p>
            <a:r>
              <a:rPr lang="en-US" sz="2000" b="1">
                <a:latin typeface="Courier New" pitchFamily="49" charset="0"/>
                <a:cs typeface="Courier New" pitchFamily="49" charset="0"/>
              </a:rPr>
              <a:t>creomsd(t)</a:t>
            </a:r>
          </a:p>
          <a:p>
            <a:r>
              <a:rPr lang="en-US" sz="2000" b="1">
                <a:latin typeface="Courier New" pitchFamily="49" charset="0"/>
                <a:cs typeface="Courier New" pitchFamily="49" charset="0"/>
              </a:rPr>
              <a:t>tilesize 15</a:t>
            </a:r>
          </a:p>
          <a:p>
            <a:r>
              <a:rPr lang="en-US" sz="2000" b="1">
                <a:latin typeface="Courier New" pitchFamily="49" charset="0"/>
                <a:cs typeface="Courier New" pitchFamily="49" charset="0"/>
              </a:rPr>
              <a:t>thresh 1.0d-4</a:t>
            </a:r>
          </a:p>
          <a:p>
            <a:r>
              <a:rPr lang="en-US" sz="2000" b="1">
                <a:latin typeface="Courier New" pitchFamily="49" charset="0"/>
                <a:cs typeface="Courier New" pitchFamily="49" charset="0"/>
              </a:rPr>
              <a:t>nroots 1</a:t>
            </a:r>
          </a:p>
          <a:p>
            <a:r>
              <a:rPr lang="en-US" sz="2000" b="1">
                <a:latin typeface="Courier New" pitchFamily="49" charset="0"/>
                <a:cs typeface="Courier New" pitchFamily="49" charset="0"/>
              </a:rPr>
              <a:t>symmetry</a:t>
            </a:r>
          </a:p>
          <a:p>
            <a:r>
              <a:rPr lang="en-US" sz="2000" b="1">
                <a:latin typeface="Courier New" pitchFamily="49" charset="0"/>
                <a:cs typeface="Courier New" pitchFamily="49" charset="0"/>
              </a:rPr>
              <a:t>targetsym b2</a:t>
            </a: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task tce energy</a:t>
            </a:r>
          </a:p>
        </p:txBody>
      </p:sp>
      <p:graphicFrame>
        <p:nvGraphicFramePr>
          <p:cNvPr id="22533" name="Object 5"/>
          <p:cNvGraphicFramePr>
            <a:graphicFrameLocks noChangeAspect="1"/>
          </p:cNvGraphicFramePr>
          <p:nvPr>
            <p:extLst>
              <p:ext uri="{D42A27DB-BD31-4B8C-83A1-F6EECF244321}">
                <p14:modId xmlns:p14="http://schemas.microsoft.com/office/powerpoint/2010/main" val="3542165426"/>
              </p:ext>
            </p:extLst>
          </p:nvPr>
        </p:nvGraphicFramePr>
        <p:xfrm>
          <a:off x="5814791" y="2785268"/>
          <a:ext cx="327025" cy="635000"/>
        </p:xfrm>
        <a:graphic>
          <a:graphicData uri="http://schemas.openxmlformats.org/presentationml/2006/ole">
            <mc:AlternateContent xmlns:mc="http://schemas.openxmlformats.org/markup-compatibility/2006">
              <mc:Choice xmlns:v="urn:schemas-microsoft-com:vml" Requires="v">
                <p:oleObj name="Equation" r:id="rId2" imgW="101520" imgH="203040" progId="Equation.3">
                  <p:embed/>
                </p:oleObj>
              </mc:Choice>
              <mc:Fallback>
                <p:oleObj name="Equation" r:id="rId2" imgW="101520" imgH="203040" progId="Equation.3">
                  <p:embed/>
                  <p:pic>
                    <p:nvPicPr>
                      <p:cNvPr id="2253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791" y="2785268"/>
                        <a:ext cx="3270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9" name="TextBox 8"/>
          <p:cNvSpPr txBox="1">
            <a:spLocks noChangeArrowheads="1"/>
          </p:cNvSpPr>
          <p:nvPr/>
        </p:nvSpPr>
        <p:spPr bwMode="auto">
          <a:xfrm>
            <a:off x="6300566" y="2810669"/>
            <a:ext cx="3771289" cy="584775"/>
          </a:xfrm>
          <a:prstGeom prst="rect">
            <a:avLst/>
          </a:prstGeom>
          <a:noFill/>
          <a:ln w="9525">
            <a:solidFill>
              <a:schemeClr val="tx1"/>
            </a:solidFill>
            <a:miter lim="800000"/>
            <a:headEnd/>
            <a:tailEnd/>
          </a:ln>
        </p:spPr>
        <p:txBody>
          <a:bodyPr wrap="none">
            <a:spAutoFit/>
          </a:bodyPr>
          <a:lstStyle/>
          <a:p>
            <a:r>
              <a:rPr lang="en-US" sz="1600"/>
              <a:t>RHF reference is employed, orbital from of </a:t>
            </a:r>
          </a:p>
          <a:p>
            <a:r>
              <a:rPr lang="en-US" sz="1600"/>
              <a:t>2-electron integrals can be used</a:t>
            </a:r>
          </a:p>
        </p:txBody>
      </p:sp>
      <p:sp>
        <p:nvSpPr>
          <p:cNvPr id="12" name="TextBox 11"/>
          <p:cNvSpPr txBox="1"/>
          <p:nvPr/>
        </p:nvSpPr>
        <p:spPr>
          <a:xfrm>
            <a:off x="6706966" y="3536157"/>
            <a:ext cx="4664075" cy="1570037"/>
          </a:xfrm>
          <a:prstGeom prst="rect">
            <a:avLst/>
          </a:prstGeom>
          <a:noFill/>
          <a:ln>
            <a:solidFill>
              <a:schemeClr val="tx1"/>
            </a:solidFill>
          </a:ln>
        </p:spPr>
        <p:txBody>
          <a:bodyPr wrap="none">
            <a:spAutoFit/>
          </a:bodyPr>
          <a:lstStyle/>
          <a:p>
            <a:pPr>
              <a:defRPr/>
            </a:pPr>
            <a:r>
              <a:rPr lang="en-US" sz="1600">
                <a:latin typeface="Century Gothic" pitchFamily="-112" charset="0"/>
                <a:ea typeface="ＭＳ Ｐゴシック" pitchFamily="-112" charset="-128"/>
              </a:rPr>
              <a:t>CR-EOMCCSD(T) calculation is composed of </a:t>
            </a:r>
          </a:p>
          <a:p>
            <a:pPr>
              <a:defRPr/>
            </a:pPr>
            <a:r>
              <a:rPr lang="en-US" sz="1600">
                <a:latin typeface="Century Gothic" pitchFamily="-112" charset="0"/>
                <a:ea typeface="ＭＳ Ｐゴシック" pitchFamily="-112" charset="-128"/>
              </a:rPr>
              <a:t>several  steps: </a:t>
            </a:r>
          </a:p>
          <a:p>
            <a:pPr marL="342900" indent="-342900">
              <a:buFontTx/>
              <a:buAutoNum type="arabicParenBoth"/>
              <a:defRPr/>
            </a:pPr>
            <a:r>
              <a:rPr lang="en-US" sz="1600">
                <a:latin typeface="Century Gothic" pitchFamily="-112" charset="0"/>
                <a:ea typeface="ＭＳ Ｐゴシック" pitchFamily="-112" charset="-128"/>
              </a:rPr>
              <a:t>CCSD calculation</a:t>
            </a:r>
          </a:p>
          <a:p>
            <a:pPr marL="342900" indent="-342900">
              <a:buFontTx/>
              <a:buAutoNum type="arabicParenBoth"/>
              <a:defRPr/>
            </a:pPr>
            <a:r>
              <a:rPr lang="en-US" sz="1600">
                <a:latin typeface="Century Gothic" pitchFamily="-112" charset="0"/>
                <a:ea typeface="ＭＳ Ｐゴシック" pitchFamily="-112" charset="-128"/>
              </a:rPr>
              <a:t>EOMCCSD calculation</a:t>
            </a:r>
          </a:p>
          <a:p>
            <a:pPr>
              <a:defRPr/>
            </a:pPr>
            <a:r>
              <a:rPr lang="en-US" sz="1600">
                <a:latin typeface="Century Gothic" pitchFamily="-112" charset="0"/>
                <a:ea typeface="ＭＳ Ｐゴシック" pitchFamily="-112" charset="-128"/>
              </a:rPr>
              <a:t>(3) calculation of the CR-EOMCCSD(T) </a:t>
            </a:r>
          </a:p>
          <a:p>
            <a:pPr>
              <a:defRPr/>
            </a:pPr>
            <a:r>
              <a:rPr lang="en-US" sz="1600">
                <a:latin typeface="Century Gothic" pitchFamily="-112" charset="0"/>
                <a:ea typeface="ＭＳ Ｐゴシック" pitchFamily="-112" charset="-128"/>
              </a:rPr>
              <a:t>      non-iterative correction</a:t>
            </a:r>
          </a:p>
        </p:txBody>
      </p:sp>
      <p:cxnSp>
        <p:nvCxnSpPr>
          <p:cNvPr id="18" name="Straight Arrow Connector 17"/>
          <p:cNvCxnSpPr/>
          <p:nvPr/>
        </p:nvCxnSpPr>
        <p:spPr>
          <a:xfrm>
            <a:off x="5662390" y="3594893"/>
            <a:ext cx="9001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Title 1"/>
          <p:cNvSpPr>
            <a:spLocks noGrp="1"/>
          </p:cNvSpPr>
          <p:nvPr>
            <p:ph type="title"/>
          </p:nvPr>
        </p:nvSpPr>
        <p:spPr>
          <a:xfrm>
            <a:off x="727076" y="3063339"/>
            <a:ext cx="1593850" cy="550863"/>
          </a:xfrm>
        </p:spPr>
        <p:txBody>
          <a:bodyPr>
            <a:noAutofit/>
          </a:bodyPr>
          <a:lstStyle/>
          <a:p>
            <a:r>
              <a:rPr lang="en-US">
                <a:solidFill>
                  <a:srgbClr val="FCB813"/>
                </a:solidFill>
                <a:ea typeface="ＭＳ Ｐゴシック"/>
                <a:cs typeface="ＭＳ Ｐゴシック"/>
              </a:rPr>
              <a:t>Linear response CC calculations</a:t>
            </a:r>
          </a:p>
        </p:txBody>
      </p:sp>
      <p:sp>
        <p:nvSpPr>
          <p:cNvPr id="23561" name="Content Placeholder 2"/>
          <p:cNvSpPr>
            <a:spLocks noGrp="1"/>
          </p:cNvSpPr>
          <p:nvPr>
            <p:ph idx="1"/>
          </p:nvPr>
        </p:nvSpPr>
        <p:spPr>
          <a:xfrm>
            <a:off x="3625984" y="1062831"/>
            <a:ext cx="8186738" cy="4732338"/>
          </a:xfrm>
        </p:spPr>
        <p:txBody>
          <a:bodyPr/>
          <a:lstStyle/>
          <a:p>
            <a:r>
              <a:rPr lang="en-US">
                <a:ea typeface="ＭＳ Ｐゴシック"/>
                <a:cs typeface="Courier New" pitchFamily="49" charset="0"/>
              </a:rPr>
              <a:t>Property calculations with the CC method: The cluster operator </a:t>
            </a:r>
            <a:r>
              <a:rPr lang="en-US" i="1">
                <a:ea typeface="ＭＳ Ｐゴシック"/>
                <a:cs typeface="Courier New" pitchFamily="49" charset="0"/>
              </a:rPr>
              <a:t>T(t)</a:t>
            </a:r>
            <a:r>
              <a:rPr lang="en-US">
                <a:ea typeface="ＭＳ Ｐゴシック"/>
                <a:cs typeface="Courier New" pitchFamily="49" charset="0"/>
              </a:rPr>
              <a:t> is expanded in order of time-dependent perturbation </a:t>
            </a:r>
          </a:p>
          <a:p>
            <a:endParaRPr lang="en-US" sz="2000">
              <a:latin typeface="Courier New" pitchFamily="49" charset="0"/>
              <a:ea typeface="ＭＳ Ｐゴシック"/>
              <a:cs typeface="Courier New" pitchFamily="49" charset="0"/>
            </a:endParaRPr>
          </a:p>
          <a:p>
            <a:pPr>
              <a:buFontTx/>
              <a:buNone/>
            </a:pPr>
            <a:endParaRPr lang="en-US" sz="2000">
              <a:latin typeface="Courier New" pitchFamily="49" charset="0"/>
              <a:ea typeface="ＭＳ Ｐゴシック"/>
              <a:cs typeface="Courier New" pitchFamily="49" charset="0"/>
            </a:endParaRPr>
          </a:p>
          <a:p>
            <a:r>
              <a:rPr lang="en-US">
                <a:ea typeface="ＭＳ Ｐゴシック"/>
                <a:cs typeface="Courier New" pitchFamily="49" charset="0"/>
              </a:rPr>
              <a:t>Dipole polarizabilities can be calculated as a linear response function </a:t>
            </a:r>
          </a:p>
          <a:p>
            <a:pPr>
              <a:buFontTx/>
              <a:buNone/>
            </a:pPr>
            <a:endParaRPr lang="en-US" sz="2000">
              <a:latin typeface="Courier New" pitchFamily="49" charset="0"/>
              <a:ea typeface="ＭＳ Ｐゴシック"/>
              <a:cs typeface="Courier New" pitchFamily="49" charset="0"/>
            </a:endParaRPr>
          </a:p>
        </p:txBody>
      </p:sp>
      <p:sp>
        <p:nvSpPr>
          <p:cNvPr id="23562" name="Footer Placeholder 3"/>
          <p:cNvSpPr>
            <a:spLocks noGrp="1"/>
          </p:cNvSpPr>
          <p:nvPr>
            <p:ph type="ftr" sz="quarter" idx="10"/>
          </p:nvPr>
        </p:nvSpPr>
        <p:spPr>
          <a:noFill/>
        </p:spPr>
        <p:txBody>
          <a:bodyPr/>
          <a:lstStyle/>
          <a:p>
            <a:fld id="{2F793334-0623-4BC8-BB42-564510F98C8A}" type="slidenum">
              <a:rPr lang="en-US" smtClean="0">
                <a:ea typeface="ＭＳ Ｐゴシック"/>
                <a:cs typeface="ＭＳ Ｐゴシック"/>
              </a:rPr>
              <a:pPr/>
              <a:t>28</a:t>
            </a:fld>
            <a:r>
              <a:rPr lang="en-US">
                <a:latin typeface="Times New Roman" pitchFamily="18" charset="0"/>
                <a:ea typeface="ＭＳ Ｐゴシック"/>
                <a:cs typeface="ＭＳ Ｐゴシック"/>
              </a:rPr>
              <a:t> </a:t>
            </a:r>
          </a:p>
        </p:txBody>
      </p:sp>
      <p:sp>
        <p:nvSpPr>
          <p:cNvPr id="23563" name="Rectangle 6"/>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23557" name="Object 5"/>
          <p:cNvGraphicFramePr>
            <a:graphicFrameLocks noChangeAspect="1"/>
          </p:cNvGraphicFramePr>
          <p:nvPr>
            <p:extLst>
              <p:ext uri="{D42A27DB-BD31-4B8C-83A1-F6EECF244321}">
                <p14:modId xmlns:p14="http://schemas.microsoft.com/office/powerpoint/2010/main" val="118872025"/>
              </p:ext>
            </p:extLst>
          </p:nvPr>
        </p:nvGraphicFramePr>
        <p:xfrm>
          <a:off x="4486746" y="2210612"/>
          <a:ext cx="5280025" cy="523875"/>
        </p:xfrm>
        <a:graphic>
          <a:graphicData uri="http://schemas.openxmlformats.org/presentationml/2006/ole">
            <mc:AlternateContent xmlns:mc="http://schemas.openxmlformats.org/markup-compatibility/2006">
              <mc:Choice xmlns:v="urn:schemas-microsoft-com:vml" Requires="v">
                <p:oleObj name="Equation" r:id="rId2" imgW="2006600" imgH="228600" progId="Equation.3">
                  <p:embed/>
                </p:oleObj>
              </mc:Choice>
              <mc:Fallback>
                <p:oleObj name="Equation" r:id="rId2" imgW="2006600" imgH="228600" progId="Equation.3">
                  <p:embed/>
                  <p:pic>
                    <p:nvPicPr>
                      <p:cNvPr id="235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746" y="2210612"/>
                        <a:ext cx="52800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4" name="Rectangle 8"/>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23559" name="Object 7"/>
          <p:cNvGraphicFramePr>
            <a:graphicFrameLocks noChangeAspect="1"/>
          </p:cNvGraphicFramePr>
          <p:nvPr>
            <p:extLst>
              <p:ext uri="{D42A27DB-BD31-4B8C-83A1-F6EECF244321}">
                <p14:modId xmlns:p14="http://schemas.microsoft.com/office/powerpoint/2010/main" val="3632629759"/>
              </p:ext>
            </p:extLst>
          </p:nvPr>
        </p:nvGraphicFramePr>
        <p:xfrm>
          <a:off x="4659783" y="3640277"/>
          <a:ext cx="4933950" cy="523875"/>
        </p:xfrm>
        <a:graphic>
          <a:graphicData uri="http://schemas.openxmlformats.org/presentationml/2006/ole">
            <mc:AlternateContent xmlns:mc="http://schemas.openxmlformats.org/markup-compatibility/2006">
              <mc:Choice xmlns:v="urn:schemas-microsoft-com:vml" Requires="v">
                <p:oleObj name="Equation" r:id="rId4" imgW="1574800" imgH="241300" progId="Equation.3">
                  <p:embed/>
                </p:oleObj>
              </mc:Choice>
              <mc:Fallback>
                <p:oleObj name="Equation" r:id="rId4" imgW="1574800" imgH="241300" progId="Equation.3">
                  <p:embed/>
                  <p:pic>
                    <p:nvPicPr>
                      <p:cNvPr id="2355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783" y="3640277"/>
                        <a:ext cx="49339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5" name="Rectangle 10"/>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en-US"/>
          </a:p>
        </p:txBody>
      </p:sp>
      <p:sp>
        <p:nvSpPr>
          <p:cNvPr id="23566" name="TextBox 9"/>
          <p:cNvSpPr txBox="1">
            <a:spLocks noChangeArrowheads="1"/>
          </p:cNvSpPr>
          <p:nvPr/>
        </p:nvSpPr>
        <p:spPr bwMode="auto">
          <a:xfrm>
            <a:off x="3714885" y="4587082"/>
            <a:ext cx="8170863" cy="523220"/>
          </a:xfrm>
          <a:prstGeom prst="rect">
            <a:avLst/>
          </a:prstGeom>
          <a:noFill/>
          <a:ln w="9525">
            <a:noFill/>
            <a:miter lim="800000"/>
            <a:headEnd/>
            <a:tailEnd/>
          </a:ln>
        </p:spPr>
        <p:txBody>
          <a:bodyPr>
            <a:spAutoFit/>
          </a:bodyPr>
          <a:lstStyle/>
          <a:p>
            <a:r>
              <a:rPr lang="en-US" sz="2800">
                <a:latin typeface="Arial Nova" panose="020B0504020202020204" pitchFamily="34" charset="0"/>
              </a:rPr>
              <a:t>CC  eq. </a:t>
            </a:r>
            <a:r>
              <a:rPr lang="en-US" sz="2800">
                <a:latin typeface="Arial Nova" panose="020B0504020202020204" pitchFamily="34" charset="0"/>
                <a:sym typeface="Wingdings" pitchFamily="2" charset="2"/>
              </a:rPr>
              <a:t> </a:t>
            </a:r>
            <a:r>
              <a:rPr lang="en-US" sz="2800">
                <a:latin typeface="Arial Nova" panose="020B0504020202020204" pitchFamily="34" charset="0"/>
                <a:sym typeface="Symbol" pitchFamily="18" charset="2"/>
              </a:rPr>
              <a:t>-CC eq. </a:t>
            </a:r>
            <a:r>
              <a:rPr lang="en-US" sz="2800">
                <a:latin typeface="Arial Nova" panose="020B0504020202020204" pitchFamily="34" charset="0"/>
                <a:sym typeface="Wingdings" pitchFamily="2" charset="2"/>
              </a:rPr>
              <a:t> first-order LR-CC eq.</a:t>
            </a:r>
            <a:endParaRPr lang="en-US" sz="2800">
              <a:latin typeface="Arial Nova" panose="020B05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573287" y="3051570"/>
            <a:ext cx="2421527" cy="550863"/>
          </a:xfrm>
        </p:spPr>
        <p:txBody>
          <a:bodyPr>
            <a:noAutofit/>
          </a:bodyPr>
          <a:lstStyle/>
          <a:p>
            <a:r>
              <a:rPr lang="en-US">
                <a:solidFill>
                  <a:srgbClr val="FCB813"/>
                </a:solidFill>
                <a:ea typeface="ＭＳ Ｐゴシック"/>
                <a:cs typeface="ＭＳ Ｐゴシック"/>
              </a:rPr>
              <a:t>Property calculations:  CCSD dipole </a:t>
            </a:r>
            <a:br>
              <a:rPr lang="en-US">
                <a:solidFill>
                  <a:srgbClr val="FCB813"/>
                </a:solidFill>
                <a:ea typeface="ＭＳ Ｐゴシック"/>
                <a:cs typeface="ＭＳ Ｐゴシック"/>
              </a:rPr>
            </a:br>
            <a:r>
              <a:rPr lang="en-US">
                <a:solidFill>
                  <a:srgbClr val="FCB813"/>
                </a:solidFill>
                <a:ea typeface="ＭＳ Ｐゴシック"/>
                <a:cs typeface="ＭＳ Ｐゴシック"/>
              </a:rPr>
              <a:t>polarizabilities</a:t>
            </a:r>
          </a:p>
        </p:txBody>
      </p:sp>
      <p:sp>
        <p:nvSpPr>
          <p:cNvPr id="104450" name="Footer Placeholder 3"/>
          <p:cNvSpPr>
            <a:spLocks noGrp="1"/>
          </p:cNvSpPr>
          <p:nvPr>
            <p:ph type="ftr" sz="quarter" idx="10"/>
          </p:nvPr>
        </p:nvSpPr>
        <p:spPr>
          <a:noFill/>
        </p:spPr>
        <p:txBody>
          <a:bodyPr/>
          <a:lstStyle/>
          <a:p>
            <a:fld id="{F2AF34CA-38CA-4454-BBDE-4DBDFF82560E}" type="slidenum">
              <a:rPr lang="en-US" smtClean="0">
                <a:ea typeface="ＭＳ Ｐゴシック"/>
                <a:cs typeface="ＭＳ Ｐゴシック"/>
              </a:rPr>
              <a:pPr/>
              <a:t>29</a:t>
            </a:fld>
            <a:r>
              <a:rPr lang="en-US">
                <a:latin typeface="Times New Roman" pitchFamily="18" charset="0"/>
                <a:ea typeface="ＭＳ Ｐゴシック"/>
                <a:cs typeface="ＭＳ Ｐゴシック"/>
              </a:rPr>
              <a:t> </a:t>
            </a:r>
          </a:p>
        </p:txBody>
      </p:sp>
      <p:sp>
        <p:nvSpPr>
          <p:cNvPr id="104451" name="Rectangle 4"/>
          <p:cNvSpPr>
            <a:spLocks noChangeArrowheads="1"/>
          </p:cNvSpPr>
          <p:nvPr/>
        </p:nvSpPr>
        <p:spPr bwMode="auto">
          <a:xfrm>
            <a:off x="3514525" y="1464072"/>
            <a:ext cx="8185150" cy="3786187"/>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tce</a:t>
            </a:r>
          </a:p>
          <a:p>
            <a:r>
              <a:rPr lang="en-US" sz="2000" b="1">
                <a:latin typeface="Courier New" pitchFamily="49" charset="0"/>
                <a:cs typeface="Courier New" pitchFamily="49" charset="0"/>
              </a:rPr>
              <a:t>  scf</a:t>
            </a:r>
          </a:p>
          <a:p>
            <a:r>
              <a:rPr lang="en-US" sz="2000" b="1">
                <a:latin typeface="Courier New" pitchFamily="49" charset="0"/>
                <a:cs typeface="Courier New" pitchFamily="49" charset="0"/>
              </a:rPr>
              <a:t>  ccsd</a:t>
            </a:r>
          </a:p>
          <a:p>
            <a:r>
              <a:rPr lang="en-US" sz="2000" b="1">
                <a:latin typeface="Courier New" pitchFamily="49" charset="0"/>
                <a:cs typeface="Courier New" pitchFamily="49" charset="0"/>
              </a:rPr>
              <a:t>  io ga</a:t>
            </a:r>
          </a:p>
          <a:p>
            <a:r>
              <a:rPr lang="en-US" sz="2000" b="1">
                <a:latin typeface="Courier New" pitchFamily="49" charset="0"/>
                <a:cs typeface="Courier New" pitchFamily="49" charset="0"/>
              </a:rPr>
              <a:t>  2eorb</a:t>
            </a:r>
          </a:p>
          <a:p>
            <a:r>
              <a:rPr lang="en-US" sz="2000" b="1">
                <a:latin typeface="Courier New" pitchFamily="49" charset="0"/>
                <a:cs typeface="Courier New" pitchFamily="49" charset="0"/>
              </a:rPr>
              <a:t>end</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set tce:lineresp T</a:t>
            </a:r>
          </a:p>
          <a:p>
            <a:r>
              <a:rPr lang="en-US" sz="2000" b="1">
                <a:latin typeface="Courier New" pitchFamily="49" charset="0"/>
                <a:cs typeface="Courier New" pitchFamily="49" charset="0"/>
              </a:rPr>
              <a:t>set tce:respaxis T F T</a:t>
            </a:r>
          </a:p>
          <a:p>
            <a:r>
              <a:rPr lang="en-US" sz="2000" b="1">
                <a:latin typeface="Courier New" pitchFamily="49" charset="0"/>
                <a:cs typeface="Courier New" pitchFamily="49" charset="0"/>
              </a:rPr>
              <a:t>set tce:afreq 0.00000000 0.08855851 0.104551063</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task tce energy</a:t>
            </a:r>
          </a:p>
        </p:txBody>
      </p:sp>
      <p:cxnSp>
        <p:nvCxnSpPr>
          <p:cNvPr id="7" name="Straight Arrow Connector 6"/>
          <p:cNvCxnSpPr/>
          <p:nvPr/>
        </p:nvCxnSpPr>
        <p:spPr>
          <a:xfrm rot="5400000" flipH="1" flipV="1">
            <a:off x="6163269" y="2739627"/>
            <a:ext cx="1058862" cy="6667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453" name="TextBox 7"/>
          <p:cNvSpPr txBox="1">
            <a:spLocks noChangeArrowheads="1"/>
          </p:cNvSpPr>
          <p:nvPr/>
        </p:nvSpPr>
        <p:spPr bwMode="auto">
          <a:xfrm>
            <a:off x="7099101" y="2165747"/>
            <a:ext cx="4257675" cy="585787"/>
          </a:xfrm>
          <a:prstGeom prst="rect">
            <a:avLst/>
          </a:prstGeom>
          <a:noFill/>
          <a:ln w="9525">
            <a:solidFill>
              <a:schemeClr val="tx1"/>
            </a:solidFill>
            <a:miter lim="800000"/>
            <a:headEnd/>
            <a:tailEnd/>
          </a:ln>
        </p:spPr>
        <p:txBody>
          <a:bodyPr>
            <a:spAutoFit/>
          </a:bodyPr>
          <a:lstStyle/>
          <a:p>
            <a:r>
              <a:rPr lang="en-US" sz="1600">
                <a:latin typeface="Courier New" pitchFamily="49" charset="0"/>
                <a:cs typeface="Courier New" pitchFamily="49" charset="0"/>
              </a:rPr>
              <a:t>linear response CCSD calculations</a:t>
            </a:r>
          </a:p>
          <a:p>
            <a:r>
              <a:rPr lang="en-US" sz="1600">
                <a:latin typeface="Courier New" pitchFamily="49" charset="0"/>
                <a:cs typeface="Courier New" pitchFamily="49" charset="0"/>
              </a:rPr>
              <a:t>will be performed</a:t>
            </a:r>
          </a:p>
        </p:txBody>
      </p:sp>
      <p:cxnSp>
        <p:nvCxnSpPr>
          <p:cNvPr id="10" name="Straight Arrow Connector 9"/>
          <p:cNvCxnSpPr/>
          <p:nvPr/>
        </p:nvCxnSpPr>
        <p:spPr>
          <a:xfrm rot="5400000" flipH="1" flipV="1">
            <a:off x="6874469" y="3538140"/>
            <a:ext cx="420688" cy="288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455" name="TextBox 10"/>
          <p:cNvSpPr txBox="1">
            <a:spLocks noChangeArrowheads="1"/>
          </p:cNvSpPr>
          <p:nvPr/>
        </p:nvSpPr>
        <p:spPr bwMode="auto">
          <a:xfrm>
            <a:off x="7361038" y="2891234"/>
            <a:ext cx="4257675" cy="1323975"/>
          </a:xfrm>
          <a:prstGeom prst="rect">
            <a:avLst/>
          </a:prstGeom>
          <a:noFill/>
          <a:ln w="9525">
            <a:solidFill>
              <a:schemeClr val="tx1"/>
            </a:solidFill>
            <a:miter lim="800000"/>
            <a:headEnd/>
            <a:tailEnd/>
          </a:ln>
        </p:spPr>
        <p:txBody>
          <a:bodyPr>
            <a:spAutoFit/>
          </a:bodyPr>
          <a:lstStyle/>
          <a:p>
            <a:r>
              <a:rPr lang="en-US" sz="1600">
                <a:latin typeface="Courier New" pitchFamily="49" charset="0"/>
                <a:cs typeface="Courier New" pitchFamily="49" charset="0"/>
              </a:rPr>
              <a:t>only x and z components of the first-order response cluster amplitudes will be calculated</a:t>
            </a:r>
          </a:p>
          <a:p>
            <a:r>
              <a:rPr lang="en-US" sz="1600">
                <a:latin typeface="Courier New" pitchFamily="49" charset="0"/>
                <a:cs typeface="Courier New" pitchFamily="49" charset="0"/>
              </a:rPr>
              <a:t>(i.e. </a:t>
            </a:r>
            <a:r>
              <a:rPr lang="en-US" sz="1600">
                <a:latin typeface="Courier New" pitchFamily="49" charset="0"/>
                <a:cs typeface="Courier New" pitchFamily="49" charset="0"/>
                <a:sym typeface="Symbol" pitchFamily="18" charset="2"/>
              </a:rPr>
              <a:t>(xx) (</a:t>
            </a:r>
            <a:r>
              <a:rPr lang="en-US" sz="1600" err="1">
                <a:latin typeface="Courier New" pitchFamily="49" charset="0"/>
                <a:cs typeface="Courier New" pitchFamily="49" charset="0"/>
                <a:sym typeface="Symbol" pitchFamily="18" charset="2"/>
              </a:rPr>
              <a:t>zz</a:t>
            </a:r>
            <a:r>
              <a:rPr lang="en-US" sz="1600">
                <a:latin typeface="Courier New" pitchFamily="49" charset="0"/>
                <a:cs typeface="Courier New" pitchFamily="49" charset="0"/>
                <a:sym typeface="Symbol" pitchFamily="18" charset="2"/>
              </a:rPr>
              <a:t>) (</a:t>
            </a:r>
            <a:r>
              <a:rPr lang="en-US" sz="1600" err="1">
                <a:latin typeface="Courier New" pitchFamily="49" charset="0"/>
                <a:cs typeface="Courier New" pitchFamily="49" charset="0"/>
                <a:sym typeface="Symbol" pitchFamily="18" charset="2"/>
              </a:rPr>
              <a:t>xz</a:t>
            </a:r>
            <a:r>
              <a:rPr lang="en-US" sz="1600">
                <a:latin typeface="Courier New" pitchFamily="49" charset="0"/>
                <a:cs typeface="Courier New" pitchFamily="49" charset="0"/>
                <a:sym typeface="Symbol" pitchFamily="18" charset="2"/>
              </a:rPr>
              <a:t>) will be available)</a:t>
            </a:r>
            <a:r>
              <a:rPr lang="en-US" sz="1600">
                <a:latin typeface="Courier New" pitchFamily="49" charset="0"/>
                <a:cs typeface="Courier New" pitchFamily="49" charset="0"/>
              </a:rPr>
              <a:t> </a:t>
            </a:r>
          </a:p>
        </p:txBody>
      </p:sp>
      <p:cxnSp>
        <p:nvCxnSpPr>
          <p:cNvPr id="13" name="Straight Arrow Connector 12"/>
          <p:cNvCxnSpPr/>
          <p:nvPr/>
        </p:nvCxnSpPr>
        <p:spPr>
          <a:xfrm>
            <a:off x="6780013" y="4546997"/>
            <a:ext cx="987425" cy="4778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457" name="TextBox 13"/>
          <p:cNvSpPr txBox="1">
            <a:spLocks noChangeArrowheads="1"/>
          </p:cNvSpPr>
          <p:nvPr/>
        </p:nvSpPr>
        <p:spPr bwMode="auto">
          <a:xfrm>
            <a:off x="7635676" y="5083572"/>
            <a:ext cx="3513137" cy="338137"/>
          </a:xfrm>
          <a:prstGeom prst="rect">
            <a:avLst/>
          </a:prstGeom>
          <a:noFill/>
          <a:ln w="9525">
            <a:solidFill>
              <a:schemeClr val="tx1"/>
            </a:solidFill>
            <a:miter lim="800000"/>
            <a:headEnd/>
            <a:tailEnd/>
          </a:ln>
        </p:spPr>
        <p:txBody>
          <a:bodyPr>
            <a:spAutoFit/>
          </a:bodyPr>
          <a:lstStyle/>
          <a:p>
            <a:r>
              <a:rPr lang="en-US" sz="1600">
                <a:latin typeface="Courier New" pitchFamily="49" charset="0"/>
                <a:cs typeface="Courier New" pitchFamily="49" charset="0"/>
              </a:rPr>
              <a:t>List of required </a:t>
            </a:r>
            <a:r>
              <a:rPr lang="en-US" sz="1600">
                <a:latin typeface="Courier New" pitchFamily="49" charset="0"/>
                <a:cs typeface="Courier New" pitchFamily="49" charset="0"/>
                <a:sym typeface="Symbol" pitchFamily="18" charset="2"/>
              </a:rPr>
              <a:t> values</a:t>
            </a:r>
            <a:r>
              <a:rPr lang="en-US" sz="1600">
                <a:latin typeface="Courier New" pitchFamily="49" charset="0"/>
                <a:cs typeface="Courier New" pitchFamily="49" charset="0"/>
              </a:rPr>
              <a:t> </a:t>
            </a:r>
          </a:p>
        </p:txBody>
      </p:sp>
      <p:sp>
        <p:nvSpPr>
          <p:cNvPr id="104458" name="Rectangle 14"/>
          <p:cNvSpPr>
            <a:spLocks noChangeArrowheads="1"/>
          </p:cNvSpPr>
          <p:nvPr/>
        </p:nvSpPr>
        <p:spPr bwMode="auto">
          <a:xfrm>
            <a:off x="3462137" y="1111647"/>
            <a:ext cx="5837238" cy="369887"/>
          </a:xfrm>
          <a:prstGeom prst="rect">
            <a:avLst/>
          </a:prstGeom>
          <a:noFill/>
          <a:ln w="9525">
            <a:noFill/>
            <a:miter lim="800000"/>
            <a:headEnd/>
            <a:tailEnd/>
          </a:ln>
        </p:spPr>
        <p:txBody>
          <a:bodyPr wrap="none">
            <a:spAutoFit/>
          </a:bodyPr>
          <a:lstStyle/>
          <a:p>
            <a:r>
              <a:rPr lang="en-US" b="1">
                <a:latin typeface="Courier New" pitchFamily="49" charset="0"/>
                <a:cs typeface="Courier New" pitchFamily="49" charset="0"/>
              </a:rPr>
              <a:t>Example: tce_polar_ccsd_n2_aug_cc_pvdz.nw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normAutofit/>
          </a:bodyPr>
          <a:lstStyle/>
          <a:p>
            <a:r>
              <a:rPr lang="en-US" altLang="en-US" sz="2800" dirty="0">
                <a:solidFill>
                  <a:srgbClr val="FFC000"/>
                </a:solidFill>
                <a:latin typeface="Arial Nova"/>
                <a:cs typeface="Arial"/>
              </a:rPr>
              <a:t>MP2</a:t>
            </a:r>
          </a:p>
        </p:txBody>
      </p:sp>
      <p:sp>
        <p:nvSpPr>
          <p:cNvPr id="23554" name="Rectangle 2"/>
          <p:cNvSpPr>
            <a:spLocks noGrp="1" noChangeArrowheads="1"/>
          </p:cNvSpPr>
          <p:nvPr>
            <p:ph idx="1"/>
          </p:nvPr>
        </p:nvSpPr>
        <p:spPr/>
        <p:txBody>
          <a:bodyPr/>
          <a:lstStyle/>
          <a:p>
            <a:pPr>
              <a:lnSpc>
                <a:spcPct val="110000"/>
              </a:lnSpc>
              <a:buFontTx/>
              <a:buChar char="•"/>
            </a:pPr>
            <a:r>
              <a:rPr lang="en-US" altLang="en-US"/>
              <a:t>Semi-direct MP2 -</a:t>
            </a:r>
            <a:r>
              <a:rPr lang="en-US" altLang="en-US">
                <a:latin typeface="Courier New" panose="02070309020205020404" pitchFamily="49" charset="0"/>
                <a:cs typeface="Courier New" panose="02070309020205020404" pitchFamily="49" charset="0"/>
              </a:rPr>
              <a:t> </a:t>
            </a:r>
            <a:r>
              <a:rPr lang="en-US" altLang="en-US" b="1">
                <a:solidFill>
                  <a:srgbClr val="FF0000"/>
                </a:solidFill>
                <a:latin typeface="Courier New" panose="02070309020205020404" pitchFamily="49" charset="0"/>
                <a:cs typeface="Courier New" panose="02070309020205020404" pitchFamily="49" charset="0"/>
              </a:rPr>
              <a:t>task mp2</a:t>
            </a:r>
            <a:endParaRPr lang="en-US" altLang="en-US" b="1">
              <a:latin typeface="Courier New" panose="02070309020205020404" pitchFamily="49" charset="0"/>
              <a:cs typeface="Courier New" panose="02070309020205020404" pitchFamily="49" charset="0"/>
            </a:endParaRPr>
          </a:p>
          <a:p>
            <a:pPr lvl="1">
              <a:lnSpc>
                <a:spcPct val="110000"/>
              </a:lnSpc>
            </a:pPr>
            <a:r>
              <a:rPr lang="en-US" altLang="en-US" sz="2400">
                <a:solidFill>
                  <a:srgbClr val="000000"/>
                </a:solidFill>
              </a:rPr>
              <a:t>RHF, UHF, &gt; 4000 functions, energy and gradient</a:t>
            </a:r>
          </a:p>
          <a:p>
            <a:pPr lvl="1">
              <a:lnSpc>
                <a:spcPct val="110000"/>
              </a:lnSpc>
            </a:pPr>
            <a:r>
              <a:rPr lang="en-US" altLang="en-US" sz="2400">
                <a:solidFill>
                  <a:srgbClr val="000000"/>
                </a:solidFill>
              </a:rPr>
              <a:t>Multi-passing controlled by disk space</a:t>
            </a:r>
            <a:endParaRPr lang="en-US" altLang="en-US" sz="2400"/>
          </a:p>
          <a:p>
            <a:pPr lvl="1">
              <a:lnSpc>
                <a:spcPct val="110000"/>
              </a:lnSpc>
            </a:pPr>
            <a:r>
              <a:rPr lang="en-US" altLang="en-US" sz="2400">
                <a:solidFill>
                  <a:srgbClr val="000000"/>
                </a:solidFill>
              </a:rPr>
              <a:t>In-core algorithm avoids disk use</a:t>
            </a:r>
          </a:p>
        </p:txBody>
      </p:sp>
    </p:spTree>
    <p:extLst>
      <p:ext uri="{BB962C8B-B14F-4D97-AF65-F5344CB8AC3E}">
        <p14:creationId xmlns:p14="http://schemas.microsoft.com/office/powerpoint/2010/main" val="22955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3"/>
          <p:cNvSpPr>
            <a:spLocks noGrp="1"/>
          </p:cNvSpPr>
          <p:nvPr>
            <p:ph type="ftr" sz="quarter" idx="10"/>
          </p:nvPr>
        </p:nvSpPr>
        <p:spPr>
          <a:noFill/>
        </p:spPr>
        <p:txBody>
          <a:bodyPr/>
          <a:lstStyle/>
          <a:p>
            <a:fld id="{0B8F7ECD-9621-4C95-BCE4-FE10B506DB9A}" type="slidenum">
              <a:rPr lang="en-US" smtClean="0">
                <a:ea typeface="ＭＳ Ｐゴシック"/>
                <a:cs typeface="ＭＳ Ｐゴシック"/>
              </a:rPr>
              <a:pPr/>
              <a:t>30</a:t>
            </a:fld>
            <a:r>
              <a:rPr lang="en-US">
                <a:latin typeface="Times New Roman" pitchFamily="18" charset="0"/>
                <a:ea typeface="ＭＳ Ｐゴシック"/>
                <a:cs typeface="ＭＳ Ｐゴシック"/>
              </a:rPr>
              <a:t> </a:t>
            </a:r>
          </a:p>
        </p:txBody>
      </p:sp>
      <p:sp>
        <p:nvSpPr>
          <p:cNvPr id="105474" name="Title 1"/>
          <p:cNvSpPr>
            <a:spLocks noGrp="1"/>
          </p:cNvSpPr>
          <p:nvPr>
            <p:ph type="title"/>
          </p:nvPr>
        </p:nvSpPr>
        <p:spPr>
          <a:xfrm>
            <a:off x="628651" y="3131344"/>
            <a:ext cx="2120721" cy="550863"/>
          </a:xfrm>
        </p:spPr>
        <p:txBody>
          <a:bodyPr>
            <a:noAutofit/>
          </a:bodyPr>
          <a:lstStyle/>
          <a:p>
            <a:r>
              <a:rPr lang="en-US">
                <a:solidFill>
                  <a:srgbClr val="FCB813"/>
                </a:solidFill>
                <a:ea typeface="ＭＳ Ｐゴシック"/>
                <a:cs typeface="ＭＳ Ｐゴシック"/>
              </a:rPr>
              <a:t>Property calculations:  CCSD dipole </a:t>
            </a:r>
            <a:br>
              <a:rPr lang="en-US">
                <a:solidFill>
                  <a:srgbClr val="FCB813"/>
                </a:solidFill>
                <a:ea typeface="ＭＳ Ｐゴシック"/>
                <a:cs typeface="ＭＳ Ｐゴシック"/>
              </a:rPr>
            </a:br>
            <a:r>
              <a:rPr lang="en-US">
                <a:solidFill>
                  <a:srgbClr val="FCB813"/>
                </a:solidFill>
                <a:ea typeface="ＭＳ Ｐゴシック"/>
                <a:cs typeface="ＭＳ Ｐゴシック"/>
              </a:rPr>
              <a:t>polarizabilities – benzene</a:t>
            </a:r>
          </a:p>
        </p:txBody>
      </p:sp>
      <p:sp>
        <p:nvSpPr>
          <p:cNvPr id="105475" name="Rectangle 8"/>
          <p:cNvSpPr>
            <a:spLocks noChangeArrowheads="1"/>
          </p:cNvSpPr>
          <p:nvPr/>
        </p:nvSpPr>
        <p:spPr bwMode="auto">
          <a:xfrm>
            <a:off x="3136899" y="158805"/>
            <a:ext cx="4572000" cy="3785652"/>
          </a:xfrm>
          <a:prstGeom prst="rect">
            <a:avLst/>
          </a:prstGeom>
          <a:noFill/>
          <a:ln w="9525">
            <a:noFill/>
            <a:miter lim="800000"/>
            <a:headEnd/>
            <a:tailEnd/>
          </a:ln>
        </p:spPr>
        <p:txBody>
          <a:bodyPr>
            <a:spAutoFit/>
          </a:bodyPr>
          <a:lstStyle/>
          <a:p>
            <a:r>
              <a:rPr lang="en-US" sz="1600" b="1" err="1">
                <a:latin typeface="Courier New" pitchFamily="49" charset="0"/>
                <a:cs typeface="Courier New" pitchFamily="49" charset="0"/>
              </a:rPr>
              <a:t>scf</a:t>
            </a:r>
            <a:endParaRPr lang="en-US" sz="1600" b="1">
              <a:latin typeface="Courier New" pitchFamily="49" charset="0"/>
              <a:cs typeface="Courier New" pitchFamily="49" charset="0"/>
            </a:endParaRPr>
          </a:p>
          <a:p>
            <a:r>
              <a:rPr lang="en-US" sz="1600" b="1">
                <a:latin typeface="Courier New" pitchFamily="49" charset="0"/>
                <a:cs typeface="Courier New" pitchFamily="49" charset="0"/>
              </a:rPr>
              <a:t> </a:t>
            </a:r>
            <a:r>
              <a:rPr lang="en-US" sz="1600" b="1" err="1">
                <a:latin typeface="Courier New" pitchFamily="49" charset="0"/>
                <a:cs typeface="Courier New" pitchFamily="49" charset="0"/>
              </a:rPr>
              <a:t>rhf</a:t>
            </a:r>
            <a:endParaRPr lang="en-US" sz="1600" b="1">
              <a:latin typeface="Courier New" pitchFamily="49" charset="0"/>
              <a:cs typeface="Courier New" pitchFamily="49" charset="0"/>
            </a:endParaRPr>
          </a:p>
          <a:p>
            <a:r>
              <a:rPr lang="en-US" sz="1600" b="1">
                <a:latin typeface="Courier New" pitchFamily="49" charset="0"/>
                <a:cs typeface="Courier New" pitchFamily="49" charset="0"/>
              </a:rPr>
              <a:t>end</a:t>
            </a:r>
          </a:p>
          <a:p>
            <a:r>
              <a:rPr lang="en-US" sz="1600" b="1" err="1">
                <a:latin typeface="Courier New" pitchFamily="49" charset="0"/>
                <a:cs typeface="Courier New" pitchFamily="49" charset="0"/>
              </a:rPr>
              <a:t>tce</a:t>
            </a:r>
            <a:endParaRPr lang="en-US" sz="1600" b="1">
              <a:latin typeface="Courier New" pitchFamily="49" charset="0"/>
              <a:cs typeface="Courier New" pitchFamily="49" charset="0"/>
            </a:endParaRPr>
          </a:p>
          <a:p>
            <a:r>
              <a:rPr lang="en-US" sz="1600" b="1">
                <a:latin typeface="Courier New" pitchFamily="49" charset="0"/>
                <a:cs typeface="Courier New" pitchFamily="49" charset="0"/>
              </a:rPr>
              <a:t>  </a:t>
            </a:r>
            <a:r>
              <a:rPr lang="en-US" sz="1600" b="1" err="1">
                <a:latin typeface="Courier New" pitchFamily="49" charset="0"/>
                <a:cs typeface="Courier New" pitchFamily="49" charset="0"/>
              </a:rPr>
              <a:t>scf</a:t>
            </a:r>
            <a:endParaRPr lang="en-US" sz="1600" b="1">
              <a:latin typeface="Courier New" pitchFamily="49" charset="0"/>
              <a:cs typeface="Courier New" pitchFamily="49" charset="0"/>
            </a:endParaRPr>
          </a:p>
          <a:p>
            <a:r>
              <a:rPr lang="en-US" sz="1600" b="1">
                <a:latin typeface="Courier New" pitchFamily="49" charset="0"/>
                <a:cs typeface="Courier New" pitchFamily="49" charset="0"/>
              </a:rPr>
              <a:t>  freeze core</a:t>
            </a:r>
          </a:p>
          <a:p>
            <a:r>
              <a:rPr lang="en-US" sz="1600" b="1">
                <a:latin typeface="Courier New" pitchFamily="49" charset="0"/>
                <a:cs typeface="Courier New" pitchFamily="49" charset="0"/>
              </a:rPr>
              <a:t>  </a:t>
            </a:r>
            <a:r>
              <a:rPr lang="en-US" sz="1600" b="1" err="1">
                <a:latin typeface="Courier New" pitchFamily="49" charset="0"/>
                <a:cs typeface="Courier New" pitchFamily="49" charset="0"/>
              </a:rPr>
              <a:t>ccsd</a:t>
            </a:r>
            <a:endParaRPr lang="en-US" sz="1600" b="1">
              <a:latin typeface="Courier New" pitchFamily="49" charset="0"/>
              <a:cs typeface="Courier New" pitchFamily="49" charset="0"/>
            </a:endParaRPr>
          </a:p>
          <a:p>
            <a:r>
              <a:rPr lang="en-US" sz="1600" b="1">
                <a:latin typeface="Courier New" pitchFamily="49" charset="0"/>
                <a:cs typeface="Courier New" pitchFamily="49" charset="0"/>
              </a:rPr>
              <a:t>  io ga</a:t>
            </a:r>
          </a:p>
          <a:p>
            <a:r>
              <a:rPr lang="en-US" sz="1600" b="1">
                <a:latin typeface="Courier New" pitchFamily="49" charset="0"/>
                <a:cs typeface="Courier New" pitchFamily="49" charset="0"/>
              </a:rPr>
              <a:t>  2eorb</a:t>
            </a:r>
          </a:p>
          <a:p>
            <a:r>
              <a:rPr lang="en-US" sz="1600" b="1">
                <a:latin typeface="Courier New" pitchFamily="49" charset="0"/>
                <a:cs typeface="Courier New" pitchFamily="49" charset="0"/>
              </a:rPr>
              <a:t>end</a:t>
            </a:r>
          </a:p>
          <a:p>
            <a:r>
              <a:rPr lang="en-US" sz="1600" b="1">
                <a:latin typeface="Courier New" pitchFamily="49" charset="0"/>
                <a:cs typeface="Courier New" pitchFamily="49" charset="0"/>
              </a:rPr>
              <a:t>set </a:t>
            </a:r>
            <a:r>
              <a:rPr lang="en-US" sz="1600" b="1" err="1">
                <a:latin typeface="Courier New" pitchFamily="49" charset="0"/>
                <a:cs typeface="Courier New" pitchFamily="49" charset="0"/>
              </a:rPr>
              <a:t>tce:lineresp</a:t>
            </a:r>
            <a:r>
              <a:rPr lang="en-US" sz="1600" b="1">
                <a:latin typeface="Courier New" pitchFamily="49" charset="0"/>
                <a:cs typeface="Courier New" pitchFamily="49" charset="0"/>
              </a:rPr>
              <a:t> T</a:t>
            </a:r>
          </a:p>
          <a:p>
            <a:r>
              <a:rPr lang="en-US" sz="1600" b="1">
                <a:latin typeface="Courier New" pitchFamily="49" charset="0"/>
                <a:cs typeface="Courier New" pitchFamily="49" charset="0"/>
              </a:rPr>
              <a:t>set </a:t>
            </a:r>
            <a:r>
              <a:rPr lang="en-US" sz="1600" b="1" err="1">
                <a:latin typeface="Courier New" pitchFamily="49" charset="0"/>
                <a:cs typeface="Courier New" pitchFamily="49" charset="0"/>
              </a:rPr>
              <a:t>tce:respaxis</a:t>
            </a:r>
            <a:r>
              <a:rPr lang="en-US" sz="1600" b="1">
                <a:latin typeface="Courier New" pitchFamily="49" charset="0"/>
                <a:cs typeface="Courier New" pitchFamily="49" charset="0"/>
              </a:rPr>
              <a:t> T T T</a:t>
            </a:r>
          </a:p>
          <a:p>
            <a:r>
              <a:rPr lang="en-US" sz="1600" b="1">
                <a:latin typeface="Courier New" pitchFamily="49" charset="0"/>
                <a:cs typeface="Courier New" pitchFamily="49" charset="0"/>
              </a:rPr>
              <a:t>set </a:t>
            </a:r>
            <a:r>
              <a:rPr lang="en-US" sz="1600" b="1" err="1">
                <a:latin typeface="Courier New" pitchFamily="49" charset="0"/>
                <a:cs typeface="Courier New" pitchFamily="49" charset="0"/>
              </a:rPr>
              <a:t>tce:afreq</a:t>
            </a:r>
            <a:r>
              <a:rPr lang="en-US" sz="1600" b="1">
                <a:latin typeface="Courier New" pitchFamily="49" charset="0"/>
                <a:cs typeface="Courier New" pitchFamily="49" charset="0"/>
              </a:rPr>
              <a:t> 0.0</a:t>
            </a:r>
          </a:p>
          <a:p>
            <a:endParaRPr lang="en-US" sz="1600" b="1">
              <a:latin typeface="Courier New" pitchFamily="49" charset="0"/>
              <a:cs typeface="Courier New" pitchFamily="49" charset="0"/>
            </a:endParaRPr>
          </a:p>
          <a:p>
            <a:r>
              <a:rPr lang="en-US" sz="1600" b="1">
                <a:latin typeface="Courier New" pitchFamily="49" charset="0"/>
                <a:cs typeface="Courier New" pitchFamily="49" charset="0"/>
              </a:rPr>
              <a:t>task </a:t>
            </a:r>
            <a:r>
              <a:rPr lang="en-US" sz="1600" b="1" err="1">
                <a:latin typeface="Courier New" pitchFamily="49" charset="0"/>
                <a:cs typeface="Courier New" pitchFamily="49" charset="0"/>
              </a:rPr>
              <a:t>tce</a:t>
            </a:r>
            <a:r>
              <a:rPr lang="en-US" sz="1600" b="1">
                <a:latin typeface="Courier New" pitchFamily="49" charset="0"/>
                <a:cs typeface="Courier New" pitchFamily="49" charset="0"/>
              </a:rPr>
              <a:t> energy</a:t>
            </a:r>
          </a:p>
        </p:txBody>
      </p:sp>
      <p:cxnSp>
        <p:nvCxnSpPr>
          <p:cNvPr id="11" name="Straight Arrow Connector 10"/>
          <p:cNvCxnSpPr>
            <a:cxnSpLocks/>
          </p:cNvCxnSpPr>
          <p:nvPr/>
        </p:nvCxnSpPr>
        <p:spPr>
          <a:xfrm>
            <a:off x="5543102" y="3303724"/>
            <a:ext cx="147320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477" name="TextBox 11"/>
          <p:cNvSpPr txBox="1">
            <a:spLocks noChangeArrowheads="1"/>
          </p:cNvSpPr>
          <p:nvPr/>
        </p:nvSpPr>
        <p:spPr bwMode="auto">
          <a:xfrm>
            <a:off x="7242398" y="3134655"/>
            <a:ext cx="1625600" cy="338137"/>
          </a:xfrm>
          <a:prstGeom prst="rect">
            <a:avLst/>
          </a:prstGeom>
          <a:noFill/>
          <a:ln w="9525">
            <a:solidFill>
              <a:schemeClr val="tx1"/>
            </a:solidFill>
            <a:miter lim="800000"/>
            <a:headEnd/>
            <a:tailEnd/>
          </a:ln>
        </p:spPr>
        <p:txBody>
          <a:bodyPr>
            <a:spAutoFit/>
          </a:bodyPr>
          <a:lstStyle/>
          <a:p>
            <a:r>
              <a:rPr lang="en-US" sz="1600">
                <a:latin typeface="Courier New" pitchFamily="49" charset="0"/>
                <a:cs typeface="Courier New" pitchFamily="49" charset="0"/>
              </a:rPr>
              <a:t>static case </a:t>
            </a:r>
          </a:p>
        </p:txBody>
      </p:sp>
      <p:sp>
        <p:nvSpPr>
          <p:cNvPr id="105478" name="Rectangle 12"/>
          <p:cNvSpPr>
            <a:spLocks noChangeArrowheads="1"/>
          </p:cNvSpPr>
          <p:nvPr/>
        </p:nvSpPr>
        <p:spPr bwMode="auto">
          <a:xfrm>
            <a:off x="3179755" y="3953217"/>
            <a:ext cx="8864607" cy="2516073"/>
          </a:xfrm>
          <a:prstGeom prst="rect">
            <a:avLst/>
          </a:prstGeom>
          <a:noFill/>
          <a:ln w="9525">
            <a:noFill/>
            <a:miter lim="800000"/>
            <a:headEnd/>
            <a:tailEnd/>
          </a:ln>
        </p:spPr>
        <p:txBody>
          <a:bodyPr wrap="square">
            <a:spAutoFit/>
          </a:bodyPr>
          <a:lstStyle/>
          <a:p>
            <a:r>
              <a:rPr lang="en-US" sz="1050" b="1">
                <a:latin typeface="Courier New" panose="02070309020205020404" pitchFamily="49" charset="0"/>
                <a:cs typeface="Courier New" panose="02070309020205020404" pitchFamily="49" charset="0"/>
              </a:rPr>
              <a:t>CCSD Linear Response polarizability / au</a:t>
            </a:r>
          </a:p>
          <a:p>
            <a:r>
              <a:rPr lang="en-US" sz="1050" b="1">
                <a:latin typeface="Courier New" panose="02070309020205020404" pitchFamily="49" charset="0"/>
                <a:cs typeface="Courier New" panose="02070309020205020404" pitchFamily="49" charset="0"/>
              </a:rPr>
              <a:t> Frequency  =       0.0000000 / au</a:t>
            </a:r>
          </a:p>
          <a:p>
            <a:r>
              <a:rPr lang="en-US" sz="1050" b="1">
                <a:latin typeface="Courier New" panose="02070309020205020404" pitchFamily="49" charset="0"/>
                <a:cs typeface="Courier New" panose="02070309020205020404" pitchFamily="49" charset="0"/>
              </a:rPr>
              <a:t> Wavelength =             Inf / nm</a:t>
            </a:r>
          </a:p>
          <a:p>
            <a:r>
              <a:rPr lang="en-US" sz="1050" b="1">
                <a:latin typeface="Courier New" panose="02070309020205020404" pitchFamily="49" charset="0"/>
                <a:cs typeface="Courier New" panose="02070309020205020404" pitchFamily="49" charset="0"/>
              </a:rPr>
              <a:t> -------------------------------------------------------|---------------------------------------------</a:t>
            </a:r>
          </a:p>
          <a:p>
            <a:r>
              <a:rPr lang="en-US" sz="1050" b="1">
                <a:latin typeface="Courier New" panose="02070309020205020404" pitchFamily="49" charset="0"/>
                <a:cs typeface="Courier New" panose="02070309020205020404" pitchFamily="49" charset="0"/>
              </a:rPr>
              <a:t>                        atomic units (bohr^3)           |                   angstroms^3</a:t>
            </a:r>
          </a:p>
          <a:p>
            <a:r>
              <a:rPr lang="en-US" sz="1050" b="1">
                <a:latin typeface="Courier New" panose="02070309020205020404" pitchFamily="49" charset="0"/>
                <a:cs typeface="Courier New" panose="02070309020205020404" pitchFamily="49" charset="0"/>
              </a:rPr>
              <a:t>                  X              Y               Z       |           X              Y              Z</a:t>
            </a:r>
          </a:p>
          <a:p>
            <a:r>
              <a:rPr lang="en-US" sz="1050" b="1">
                <a:latin typeface="Courier New" panose="02070309020205020404" pitchFamily="49" charset="0"/>
                <a:cs typeface="Courier New" panose="02070309020205020404" pitchFamily="49" charset="0"/>
              </a:rPr>
              <a:t> -------------------------------------------------------|---------------------------------------------</a:t>
            </a:r>
          </a:p>
          <a:p>
            <a:r>
              <a:rPr lang="en-US" sz="1050" b="1">
                <a:latin typeface="Courier New" panose="02070309020205020404" pitchFamily="49" charset="0"/>
                <a:cs typeface="Courier New" panose="02070309020205020404" pitchFamily="49" charset="0"/>
              </a:rPr>
              <a:t> X           68.4305909      0.0000000      0.0000000   |     10.1403696      0.0000000      0.0000000</a:t>
            </a:r>
          </a:p>
          <a:p>
            <a:r>
              <a:rPr lang="en-US" sz="1050" b="1">
                <a:latin typeface="Courier New" panose="02070309020205020404" pitchFamily="49" charset="0"/>
                <a:cs typeface="Courier New" panose="02070309020205020404" pitchFamily="49" charset="0"/>
              </a:rPr>
              <a:t> Y            0.0000000     68.4364388      0.0000000   |      0.0000000     10.1412361      0.0000000</a:t>
            </a:r>
          </a:p>
          <a:p>
            <a:r>
              <a:rPr lang="en-US" sz="1050" b="1">
                <a:latin typeface="Courier New" panose="02070309020205020404" pitchFamily="49" charset="0"/>
                <a:cs typeface="Courier New" panose="02070309020205020404" pitchFamily="49" charset="0"/>
              </a:rPr>
              <a:t> Z            0.0000000      0.0000000     20.1980487   |      0.0000000      0.0000000      2.9930427</a:t>
            </a:r>
          </a:p>
          <a:p>
            <a:r>
              <a:rPr lang="en-US" sz="1050" b="1">
                <a:latin typeface="Courier New" panose="02070309020205020404" pitchFamily="49" charset="0"/>
                <a:cs typeface="Courier New" panose="02070309020205020404" pitchFamily="49" charset="0"/>
              </a:rPr>
              <a:t> -------------------------------------------------------|----------------------------------------------</a:t>
            </a:r>
          </a:p>
          <a:p>
            <a:r>
              <a:rPr lang="en-US" sz="1050" b="1">
                <a:latin typeface="Courier New" panose="02070309020205020404" pitchFamily="49" charset="0"/>
                <a:cs typeface="Courier New" panose="02070309020205020404" pitchFamily="49" charset="0"/>
              </a:rPr>
              <a:t> </a:t>
            </a:r>
            <a:r>
              <a:rPr lang="en-US" sz="1050" b="1" err="1">
                <a:latin typeface="Courier New" panose="02070309020205020404" pitchFamily="49" charset="0"/>
                <a:cs typeface="Courier New" panose="02070309020205020404" pitchFamily="49" charset="0"/>
              </a:rPr>
              <a:t>Eigs</a:t>
            </a:r>
            <a:r>
              <a:rPr lang="en-US" sz="1050" b="1">
                <a:latin typeface="Courier New" panose="02070309020205020404" pitchFamily="49" charset="0"/>
                <a:cs typeface="Courier New" panose="02070309020205020404" pitchFamily="49" charset="0"/>
              </a:rPr>
              <a:t> =      68.4305909     68.4364388     20.1980487   |     10.1403696     10.1412361      2.9930427</a:t>
            </a:r>
          </a:p>
          <a:p>
            <a:r>
              <a:rPr lang="en-US" sz="1050" b="1">
                <a:latin typeface="Courier New" panose="02070309020205020404" pitchFamily="49" charset="0"/>
                <a:cs typeface="Courier New" panose="02070309020205020404" pitchFamily="49" charset="0"/>
              </a:rPr>
              <a:t> Isotropic   =    52.3550261                            |          7.7582161</a:t>
            </a:r>
          </a:p>
          <a:p>
            <a:r>
              <a:rPr lang="en-US" sz="1050" b="1">
                <a:latin typeface="Courier New" panose="02070309020205020404" pitchFamily="49" charset="0"/>
                <a:cs typeface="Courier New" panose="02070309020205020404" pitchFamily="49" charset="0"/>
              </a:rPr>
              <a:t> Anisotropic =    48.2354664                            |          7.1477602</a:t>
            </a:r>
          </a:p>
          <a:p>
            <a:r>
              <a:rPr lang="en-US" sz="1050" b="1">
                <a:latin typeface="Courier New" panose="02070309020205020404" pitchFamily="49" charset="0"/>
                <a:cs typeface="Courier New" panose="02070309020205020404" pitchFamily="49" charset="0"/>
              </a:rPr>
              <a:t> -------------------------------------------------------|-----------------------------------------------</a:t>
            </a:r>
          </a:p>
        </p:txBody>
      </p:sp>
      <p:sp>
        <p:nvSpPr>
          <p:cNvPr id="105479" name="Rectangle 9"/>
          <p:cNvSpPr>
            <a:spLocks noChangeArrowheads="1"/>
          </p:cNvSpPr>
          <p:nvPr/>
        </p:nvSpPr>
        <p:spPr bwMode="auto">
          <a:xfrm>
            <a:off x="6896099" y="507193"/>
            <a:ext cx="5148263" cy="369887"/>
          </a:xfrm>
          <a:prstGeom prst="rect">
            <a:avLst/>
          </a:prstGeom>
          <a:noFill/>
          <a:ln w="9525">
            <a:noFill/>
            <a:miter lim="800000"/>
            <a:headEnd/>
            <a:tailEnd/>
          </a:ln>
        </p:spPr>
        <p:txBody>
          <a:bodyPr wrap="none">
            <a:spAutoFit/>
          </a:bodyPr>
          <a:lstStyle/>
          <a:p>
            <a:r>
              <a:rPr lang="en-US" b="1">
                <a:latin typeface="Courier New" pitchFamily="49" charset="0"/>
                <a:cs typeface="Courier New" pitchFamily="49" charset="0"/>
              </a:rPr>
              <a:t>Example: </a:t>
            </a:r>
            <a:r>
              <a:rPr lang="en-US" b="1" err="1">
                <a:latin typeface="Courier New" pitchFamily="49" charset="0"/>
                <a:cs typeface="Courier New" pitchFamily="49" charset="0"/>
              </a:rPr>
              <a:t>tce_polar_ccsd_benzene.nw</a:t>
            </a:r>
            <a:r>
              <a:rPr lang="en-US" b="1">
                <a:latin typeface="Courier New" pitchFamily="49" charset="0"/>
                <a:cs typeface="Courier New"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D6EB-9BF1-4DE9-856E-A08107D6065D}"/>
              </a:ext>
            </a:extLst>
          </p:cNvPr>
          <p:cNvSpPr>
            <a:spLocks noGrp="1"/>
          </p:cNvSpPr>
          <p:nvPr>
            <p:ph type="title"/>
          </p:nvPr>
        </p:nvSpPr>
        <p:spPr/>
        <p:txBody>
          <a:bodyPr>
            <a:normAutofit/>
          </a:bodyPr>
          <a:lstStyle/>
          <a:p>
            <a:r>
              <a:rPr lang="en-US" sz="2700"/>
              <a:t>Questions?</a:t>
            </a:r>
          </a:p>
        </p:txBody>
      </p:sp>
      <p:sp>
        <p:nvSpPr>
          <p:cNvPr id="3" name="Slide Number Placeholder 2">
            <a:extLst>
              <a:ext uri="{FF2B5EF4-FFF2-40B4-BE49-F238E27FC236}">
                <a16:creationId xmlns:a16="http://schemas.microsoft.com/office/drawing/2014/main" id="{781E1040-1019-40E3-B747-A5E44520C11C}"/>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31</a:t>
            </a:fld>
            <a:endParaRPr lang="en-US">
              <a:solidFill>
                <a:srgbClr val="000000">
                  <a:lumMod val="65000"/>
                  <a:lumOff val="35000"/>
                </a:srgbClr>
              </a:solidFill>
            </a:endParaRPr>
          </a:p>
        </p:txBody>
      </p:sp>
    </p:spTree>
    <p:extLst>
      <p:ext uri="{BB962C8B-B14F-4D97-AF65-F5344CB8AC3E}">
        <p14:creationId xmlns:p14="http://schemas.microsoft.com/office/powerpoint/2010/main" val="3220730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D6EB-9BF1-4DE9-856E-A08107D6065D}"/>
              </a:ext>
            </a:extLst>
          </p:cNvPr>
          <p:cNvSpPr>
            <a:spLocks noGrp="1"/>
          </p:cNvSpPr>
          <p:nvPr>
            <p:ph type="title"/>
          </p:nvPr>
        </p:nvSpPr>
        <p:spPr/>
        <p:txBody>
          <a:bodyPr>
            <a:normAutofit/>
          </a:bodyPr>
          <a:lstStyle/>
          <a:p>
            <a:r>
              <a:rPr lang="en-US" sz="2700"/>
              <a:t>Thank you</a:t>
            </a:r>
          </a:p>
        </p:txBody>
      </p:sp>
      <p:sp>
        <p:nvSpPr>
          <p:cNvPr id="3" name="Slide Number Placeholder 2">
            <a:extLst>
              <a:ext uri="{FF2B5EF4-FFF2-40B4-BE49-F238E27FC236}">
                <a16:creationId xmlns:a16="http://schemas.microsoft.com/office/drawing/2014/main" id="{781E1040-1019-40E3-B747-A5E44520C11C}"/>
              </a:ext>
            </a:extLst>
          </p:cNvPr>
          <p:cNvSpPr>
            <a:spLocks noGrp="1"/>
          </p:cNvSpPr>
          <p:nvPr>
            <p:ph type="sldNum" sz="quarter" idx="12"/>
          </p:nvPr>
        </p:nvSpPr>
        <p:spPr/>
        <p:txBody>
          <a:bodyPr/>
          <a:lstStyle/>
          <a:p>
            <a:pPr defTabSz="609576"/>
            <a:fld id="{018B0B02-ADC9-904A-A9FE-F2AB1ECDA354}" type="slidenum">
              <a:rPr lang="en-US" smtClean="0">
                <a:solidFill>
                  <a:srgbClr val="000000">
                    <a:lumMod val="65000"/>
                    <a:lumOff val="35000"/>
                  </a:srgbClr>
                </a:solidFill>
              </a:rPr>
              <a:pPr defTabSz="609576"/>
              <a:t>32</a:t>
            </a:fld>
            <a:endParaRPr lang="en-US">
              <a:solidFill>
                <a:srgbClr val="000000">
                  <a:lumMod val="65000"/>
                  <a:lumOff val="35000"/>
                </a:srgbClr>
              </a:solidFill>
            </a:endParaRPr>
          </a:p>
        </p:txBody>
      </p:sp>
    </p:spTree>
    <p:extLst>
      <p:ext uri="{BB962C8B-B14F-4D97-AF65-F5344CB8AC3E}">
        <p14:creationId xmlns:p14="http://schemas.microsoft.com/office/powerpoint/2010/main" val="222261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normAutofit/>
          </a:bodyPr>
          <a:lstStyle/>
          <a:p>
            <a:r>
              <a:rPr lang="en-US" altLang="en-US" sz="2800" dirty="0">
                <a:solidFill>
                  <a:srgbClr val="FFC000"/>
                </a:solidFill>
                <a:latin typeface="Arial Nova"/>
                <a:cs typeface="Arial"/>
              </a:rPr>
              <a:t>MP2: Freezing Orbitals</a:t>
            </a:r>
          </a:p>
        </p:txBody>
      </p:sp>
      <p:sp>
        <p:nvSpPr>
          <p:cNvPr id="24578" name="Rectangle 2"/>
          <p:cNvSpPr>
            <a:spLocks noGrp="1" noChangeArrowheads="1"/>
          </p:cNvSpPr>
          <p:nvPr>
            <p:ph idx="1"/>
          </p:nvPr>
        </p:nvSpPr>
        <p:spPr/>
        <p:txBody>
          <a:bodyPr/>
          <a:lstStyle/>
          <a:p>
            <a:pPr>
              <a:lnSpc>
                <a:spcPct val="90000"/>
              </a:lnSpc>
              <a:buFontTx/>
              <a:buChar char="•"/>
            </a:pPr>
            <a:r>
              <a:rPr lang="en-US" altLang="en-US"/>
              <a:t>Freezing orbitals - all methods can freeze core</a:t>
            </a:r>
          </a:p>
          <a:p>
            <a:pPr lvl="1">
              <a:lnSpc>
                <a:spcPct val="90000"/>
              </a:lnSpc>
            </a:pPr>
            <a:r>
              <a:rPr lang="en-US" altLang="en-US" sz="2400">
                <a:solidFill>
                  <a:srgbClr val="000000"/>
                </a:solidFill>
                <a:latin typeface="Arial" panose="020B0604020202020204" pitchFamily="34" charset="0"/>
              </a:rPr>
              <a:t>Direct and RI can also freeze virtual orbitals</a:t>
            </a:r>
            <a:endParaRPr lang="en-US" altLang="en-US" sz="2400"/>
          </a:p>
          <a:p>
            <a:pPr lvl="1">
              <a:lnSpc>
                <a:spcPct val="90000"/>
              </a:lnSpc>
              <a:buFontTx/>
              <a:buNone/>
            </a:pPr>
            <a:r>
              <a:rPr lang="en-US" altLang="en-US" sz="2400" b="1">
                <a:solidFill>
                  <a:srgbClr val="FF0000"/>
                </a:solidFill>
                <a:latin typeface="Courier New" panose="02070309020205020404" pitchFamily="49" charset="0"/>
              </a:rPr>
              <a:t>freeze [core] (atomic||&lt;</a:t>
            </a:r>
            <a:r>
              <a:rPr lang="en-US" altLang="en-US" sz="2400" b="1" err="1">
                <a:solidFill>
                  <a:srgbClr val="FF0000"/>
                </a:solidFill>
                <a:latin typeface="Courier New" panose="02070309020205020404" pitchFamily="49" charset="0"/>
              </a:rPr>
              <a:t>ncore</a:t>
            </a:r>
            <a:r>
              <a:rPr lang="en-US" altLang="en-US" sz="2400" b="1">
                <a:solidFill>
                  <a:srgbClr val="FF0000"/>
                </a:solidFill>
                <a:latin typeface="Courier New" panose="02070309020205020404" pitchFamily="49" charset="0"/>
              </a:rPr>
              <a:t>&gt;)</a:t>
            </a:r>
            <a:endParaRPr lang="en-US" altLang="en-US" sz="2400"/>
          </a:p>
          <a:p>
            <a:pPr>
              <a:lnSpc>
                <a:spcPct val="90000"/>
              </a:lnSpc>
              <a:buFontTx/>
              <a:buChar char="•"/>
            </a:pPr>
            <a:r>
              <a:rPr lang="en-US" altLang="en-US"/>
              <a:t>E.g., MP2 geometry optimization of C</a:t>
            </a:r>
            <a:r>
              <a:rPr lang="en-US" altLang="en-US" baseline="-25000"/>
              <a:t>2</a:t>
            </a:r>
            <a:r>
              <a:rPr lang="en-US" altLang="en-US"/>
              <a:t>H</a:t>
            </a:r>
            <a:r>
              <a:rPr lang="en-US" altLang="en-US" baseline="-25000"/>
              <a:t>4</a:t>
            </a:r>
            <a:endParaRPr lang="en-US" altLang="en-US"/>
          </a:p>
          <a:p>
            <a:pPr lvl="1">
              <a:lnSpc>
                <a:spcPct val="110000"/>
              </a:lnSpc>
              <a:buFontTx/>
              <a:buNone/>
            </a:pPr>
            <a:r>
              <a:rPr lang="en-US" altLang="en-US" sz="2400" b="1">
                <a:solidFill>
                  <a:srgbClr val="FF0000"/>
                </a:solidFill>
                <a:latin typeface="Courier New" panose="02070309020205020404" pitchFamily="49" charset="0"/>
              </a:rPr>
              <a:t>geometry ; symmetry d2h</a:t>
            </a:r>
          </a:p>
          <a:p>
            <a:pPr lvl="1">
              <a:lnSpc>
                <a:spcPct val="110000"/>
              </a:lnSpc>
              <a:buFontTx/>
              <a:buNone/>
            </a:pPr>
            <a:r>
              <a:rPr lang="en-US" altLang="en-US" sz="2400" b="1">
                <a:solidFill>
                  <a:srgbClr val="FF0000"/>
                </a:solidFill>
                <a:latin typeface="Courier New" panose="02070309020205020404" pitchFamily="49" charset="0"/>
              </a:rPr>
              <a:t>  C 0 0 0.659;  H 0 0.916  1.224</a:t>
            </a:r>
          </a:p>
          <a:p>
            <a:pPr lvl="1">
              <a:lnSpc>
                <a:spcPct val="110000"/>
              </a:lnSpc>
              <a:buFontTx/>
              <a:buNone/>
            </a:pPr>
            <a:r>
              <a:rPr lang="en-US" altLang="en-US" sz="2400" b="1">
                <a:solidFill>
                  <a:srgbClr val="FF0000"/>
                </a:solidFill>
                <a:latin typeface="Courier New" panose="02070309020205020404" pitchFamily="49" charset="0"/>
              </a:rPr>
              <a:t>end</a:t>
            </a:r>
          </a:p>
          <a:p>
            <a:pPr lvl="1">
              <a:lnSpc>
                <a:spcPct val="110000"/>
              </a:lnSpc>
              <a:buFontTx/>
              <a:buNone/>
            </a:pPr>
            <a:r>
              <a:rPr lang="en-US" altLang="en-US" sz="2400" b="1">
                <a:solidFill>
                  <a:srgbClr val="FF0000"/>
                </a:solidFill>
                <a:latin typeface="Courier New" panose="02070309020205020404" pitchFamily="49" charset="0"/>
              </a:rPr>
              <a:t>basis</a:t>
            </a:r>
          </a:p>
          <a:p>
            <a:pPr lvl="1">
              <a:lnSpc>
                <a:spcPct val="110000"/>
              </a:lnSpc>
              <a:buFontTx/>
              <a:buNone/>
            </a:pPr>
            <a:r>
              <a:rPr lang="en-US" altLang="en-US" sz="2400" b="1">
                <a:solidFill>
                  <a:srgbClr val="FF0000"/>
                </a:solidFill>
                <a:latin typeface="Courier New" panose="02070309020205020404" pitchFamily="49" charset="0"/>
              </a:rPr>
              <a:t>  C library 6-31g*;H library 6-31g*</a:t>
            </a:r>
          </a:p>
          <a:p>
            <a:pPr lvl="1">
              <a:lnSpc>
                <a:spcPct val="110000"/>
              </a:lnSpc>
              <a:buFontTx/>
              <a:buNone/>
            </a:pPr>
            <a:r>
              <a:rPr lang="en-US" altLang="en-US" sz="2400" b="1">
                <a:solidFill>
                  <a:srgbClr val="FF0000"/>
                </a:solidFill>
                <a:latin typeface="Courier New" panose="02070309020205020404" pitchFamily="49" charset="0"/>
              </a:rPr>
              <a:t>end</a:t>
            </a:r>
          </a:p>
          <a:p>
            <a:pPr lvl="1">
              <a:lnSpc>
                <a:spcPct val="110000"/>
              </a:lnSpc>
              <a:buFontTx/>
              <a:buNone/>
            </a:pPr>
            <a:r>
              <a:rPr lang="en-US" altLang="en-US" sz="2400" b="1">
                <a:solidFill>
                  <a:srgbClr val="FF0000"/>
                </a:solidFill>
                <a:latin typeface="Courier New" panose="02070309020205020404" pitchFamily="49" charset="0"/>
              </a:rPr>
              <a:t>mp2; freeze atomic; end</a:t>
            </a:r>
          </a:p>
          <a:p>
            <a:pPr lvl="1">
              <a:lnSpc>
                <a:spcPct val="110000"/>
              </a:lnSpc>
              <a:buFontTx/>
              <a:buNone/>
            </a:pPr>
            <a:r>
              <a:rPr lang="en-US" altLang="en-US" sz="2400" b="1">
                <a:solidFill>
                  <a:srgbClr val="FF0000"/>
                </a:solidFill>
                <a:latin typeface="Courier New" panose="02070309020205020404" pitchFamily="49" charset="0"/>
              </a:rPr>
              <a:t>task mp2 optimize</a:t>
            </a:r>
            <a:endParaRPr lang="en-US" altLang="en-US" sz="2400" b="1"/>
          </a:p>
        </p:txBody>
      </p:sp>
    </p:spTree>
    <p:extLst>
      <p:ext uri="{BB962C8B-B14F-4D97-AF65-F5344CB8AC3E}">
        <p14:creationId xmlns:p14="http://schemas.microsoft.com/office/powerpoint/2010/main" val="262985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normAutofit/>
          </a:bodyPr>
          <a:lstStyle/>
          <a:p>
            <a:r>
              <a:rPr lang="en-US" altLang="en-US" sz="2800" dirty="0">
                <a:solidFill>
                  <a:srgbClr val="FFC000"/>
                </a:solidFill>
                <a:latin typeface="Arial Nova"/>
                <a:cs typeface="Arial"/>
              </a:rPr>
              <a:t>MP2: Improving Precision</a:t>
            </a:r>
          </a:p>
        </p:txBody>
      </p:sp>
      <p:sp>
        <p:nvSpPr>
          <p:cNvPr id="39939" name="Rectangle 1027"/>
          <p:cNvSpPr>
            <a:spLocks noGrp="1" noChangeArrowheads="1"/>
          </p:cNvSpPr>
          <p:nvPr>
            <p:ph idx="1"/>
          </p:nvPr>
        </p:nvSpPr>
        <p:spPr/>
        <p:txBody>
          <a:bodyPr/>
          <a:lstStyle/>
          <a:p>
            <a:pPr>
              <a:lnSpc>
                <a:spcPct val="90000"/>
              </a:lnSpc>
              <a:buFontTx/>
              <a:buChar char="•"/>
            </a:pPr>
            <a:r>
              <a:rPr lang="en-US" altLang="en-US"/>
              <a:t>Higher precision - </a:t>
            </a:r>
            <a:r>
              <a:rPr lang="en-US" altLang="en-US" b="1">
                <a:solidFill>
                  <a:srgbClr val="FF0000"/>
                </a:solidFill>
                <a:latin typeface="Courier New" panose="02070309020205020404" pitchFamily="49" charset="0"/>
              </a:rPr>
              <a:t>tight</a:t>
            </a:r>
            <a:r>
              <a:rPr lang="en-US" altLang="en-US"/>
              <a:t> directive</a:t>
            </a:r>
          </a:p>
          <a:p>
            <a:pPr lvl="1">
              <a:lnSpc>
                <a:spcPct val="90000"/>
              </a:lnSpc>
            </a:pPr>
            <a:r>
              <a:rPr lang="en-US" altLang="en-US" sz="2400">
                <a:solidFill>
                  <a:srgbClr val="000000"/>
                </a:solidFill>
                <a:latin typeface="Arial" panose="020B0604020202020204" pitchFamily="34" charset="0"/>
              </a:rPr>
              <a:t>default adequate for most geometry optimizations</a:t>
            </a:r>
          </a:p>
          <a:p>
            <a:pPr lvl="1">
              <a:lnSpc>
                <a:spcPct val="90000"/>
              </a:lnSpc>
            </a:pPr>
            <a:r>
              <a:rPr lang="en-US" altLang="en-US" sz="2400">
                <a:solidFill>
                  <a:srgbClr val="000000"/>
                </a:solidFill>
                <a:latin typeface="Arial" panose="020B0604020202020204" pitchFamily="34" charset="0"/>
              </a:rPr>
              <a:t>higher accuracy for floppy molecules, very tight geometry convergence, finite difference hessians.</a:t>
            </a:r>
            <a:endParaRPr lang="en-US" altLang="en-US" sz="2400"/>
          </a:p>
          <a:p>
            <a:pPr>
              <a:lnSpc>
                <a:spcPct val="90000"/>
              </a:lnSpc>
              <a:buFontTx/>
              <a:buChar char="•"/>
            </a:pPr>
            <a:r>
              <a:rPr lang="en-US" altLang="en-US"/>
              <a:t>E.g., frequencies for C</a:t>
            </a:r>
            <a:r>
              <a:rPr lang="en-US" altLang="en-US" baseline="-25000"/>
              <a:t>2</a:t>
            </a:r>
            <a:r>
              <a:rPr lang="en-US" altLang="en-US"/>
              <a:t>H</a:t>
            </a:r>
            <a:r>
              <a:rPr lang="en-US" altLang="en-US" baseline="-25000"/>
              <a:t>4</a:t>
            </a:r>
            <a:endParaRPr lang="en-US" altLang="en-US"/>
          </a:p>
          <a:p>
            <a:pPr lvl="1">
              <a:lnSpc>
                <a:spcPct val="110000"/>
              </a:lnSpc>
              <a:buFontTx/>
              <a:buNone/>
            </a:pPr>
            <a:r>
              <a:rPr lang="en-US" altLang="en-US" sz="2400" b="1">
                <a:solidFill>
                  <a:srgbClr val="FF0000"/>
                </a:solidFill>
                <a:latin typeface="Courier New" panose="02070309020205020404" pitchFamily="49" charset="0"/>
              </a:rPr>
              <a:t>geometry ; symmetry d2h; C 0 0 0.659;  H 0 0.916  1.224; end</a:t>
            </a:r>
          </a:p>
          <a:p>
            <a:pPr lvl="1">
              <a:lnSpc>
                <a:spcPct val="110000"/>
              </a:lnSpc>
              <a:buFontTx/>
              <a:buNone/>
            </a:pPr>
            <a:r>
              <a:rPr lang="en-US" altLang="en-US" sz="2400" b="1">
                <a:solidFill>
                  <a:srgbClr val="FF0000"/>
                </a:solidFill>
                <a:latin typeface="Courier New" panose="02070309020205020404" pitchFamily="49" charset="0"/>
              </a:rPr>
              <a:t>basis; C library 6-31g*;H library 6-31g*; end</a:t>
            </a:r>
          </a:p>
          <a:p>
            <a:pPr lvl="1">
              <a:lnSpc>
                <a:spcPct val="110000"/>
              </a:lnSpc>
              <a:buFontTx/>
              <a:buNone/>
            </a:pPr>
            <a:r>
              <a:rPr lang="en-US" altLang="en-US" sz="2400" b="1">
                <a:solidFill>
                  <a:srgbClr val="FF0000"/>
                </a:solidFill>
                <a:latin typeface="Courier New" panose="02070309020205020404" pitchFamily="49" charset="0"/>
              </a:rPr>
              <a:t>driver; </a:t>
            </a:r>
            <a:r>
              <a:rPr lang="en-US" altLang="en-US" sz="2400" b="1" err="1">
                <a:solidFill>
                  <a:srgbClr val="FF0000"/>
                </a:solidFill>
                <a:latin typeface="Courier New" panose="02070309020205020404" pitchFamily="49" charset="0"/>
              </a:rPr>
              <a:t>cvgopt</a:t>
            </a:r>
            <a:r>
              <a:rPr lang="en-US" altLang="en-US" sz="2400" b="1">
                <a:solidFill>
                  <a:srgbClr val="FF0000"/>
                </a:solidFill>
                <a:latin typeface="Courier New" panose="02070309020205020404" pitchFamily="49" charset="0"/>
              </a:rPr>
              <a:t> 0.00001; end</a:t>
            </a:r>
          </a:p>
          <a:p>
            <a:pPr lvl="1">
              <a:lnSpc>
                <a:spcPct val="110000"/>
              </a:lnSpc>
              <a:buFontTx/>
              <a:buNone/>
            </a:pPr>
            <a:r>
              <a:rPr lang="en-US" altLang="en-US" sz="2400" b="1">
                <a:solidFill>
                  <a:srgbClr val="FF0000"/>
                </a:solidFill>
                <a:latin typeface="Courier New" panose="02070309020205020404" pitchFamily="49" charset="0"/>
              </a:rPr>
              <a:t>mp2; freeze atomic; tight; print low; end</a:t>
            </a:r>
          </a:p>
          <a:p>
            <a:pPr lvl="1">
              <a:lnSpc>
                <a:spcPct val="110000"/>
              </a:lnSpc>
              <a:buFontTx/>
              <a:buNone/>
            </a:pPr>
            <a:r>
              <a:rPr lang="en-US" altLang="en-US" sz="2400" b="1">
                <a:solidFill>
                  <a:srgbClr val="FF0000"/>
                </a:solidFill>
                <a:latin typeface="Courier New" panose="02070309020205020404" pitchFamily="49" charset="0"/>
              </a:rPr>
              <a:t>task mp2 optimize</a:t>
            </a:r>
          </a:p>
          <a:p>
            <a:pPr lvl="1">
              <a:lnSpc>
                <a:spcPct val="110000"/>
              </a:lnSpc>
              <a:buFontTx/>
              <a:buNone/>
            </a:pPr>
            <a:r>
              <a:rPr lang="en-US" altLang="en-US" sz="2400" b="1">
                <a:solidFill>
                  <a:srgbClr val="FF0000"/>
                </a:solidFill>
                <a:latin typeface="Courier New" panose="02070309020205020404" pitchFamily="49" charset="0"/>
              </a:rPr>
              <a:t>mp2; print none; end</a:t>
            </a:r>
          </a:p>
          <a:p>
            <a:pPr lvl="1">
              <a:lnSpc>
                <a:spcPct val="110000"/>
              </a:lnSpc>
              <a:buFontTx/>
              <a:buNone/>
            </a:pPr>
            <a:r>
              <a:rPr lang="en-US" altLang="en-US" sz="2400" b="1">
                <a:solidFill>
                  <a:srgbClr val="FF0000"/>
                </a:solidFill>
                <a:latin typeface="Courier New" panose="02070309020205020404" pitchFamily="49" charset="0"/>
              </a:rPr>
              <a:t>task mp2 </a:t>
            </a:r>
            <a:r>
              <a:rPr lang="en-US" altLang="en-US" sz="2400" b="1" err="1">
                <a:solidFill>
                  <a:srgbClr val="FF0000"/>
                </a:solidFill>
                <a:latin typeface="Courier New" panose="02070309020205020404" pitchFamily="49" charset="0"/>
              </a:rPr>
              <a:t>freq</a:t>
            </a:r>
            <a:endParaRPr lang="en-US" altLang="en-US" sz="2400" b="1">
              <a:solidFill>
                <a:srgbClr val="FF0000"/>
              </a:solidFill>
              <a:latin typeface="Courier New" panose="02070309020205020404" pitchFamily="49" charset="0"/>
            </a:endParaRPr>
          </a:p>
        </p:txBody>
      </p:sp>
    </p:spTree>
    <p:extLst>
      <p:ext uri="{BB962C8B-B14F-4D97-AF65-F5344CB8AC3E}">
        <p14:creationId xmlns:p14="http://schemas.microsoft.com/office/powerpoint/2010/main" val="339265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r>
              <a:rPr lang="en-US" altLang="en-US" sz="2800" dirty="0">
                <a:solidFill>
                  <a:srgbClr val="FFC000"/>
                </a:solidFill>
                <a:latin typeface="Arial Nova"/>
                <a:cs typeface="Arial"/>
              </a:rPr>
              <a:t>Coupled Cluster </a:t>
            </a:r>
            <a:endParaRPr lang="en-US" altLang="en-US" sz="2800" dirty="0">
              <a:solidFill>
                <a:srgbClr val="FFC000"/>
              </a:solidFill>
            </a:endParaRPr>
          </a:p>
        </p:txBody>
      </p:sp>
      <p:sp>
        <p:nvSpPr>
          <p:cNvPr id="26626" name="Rectangle 2"/>
          <p:cNvSpPr>
            <a:spLocks noGrp="1" noChangeArrowheads="1"/>
          </p:cNvSpPr>
          <p:nvPr>
            <p:ph idx="1"/>
          </p:nvPr>
        </p:nvSpPr>
        <p:spPr/>
        <p:txBody>
          <a:bodyPr/>
          <a:lstStyle/>
          <a:p>
            <a:pPr>
              <a:spcAft>
                <a:spcPct val="15000"/>
              </a:spcAft>
              <a:buFontTx/>
              <a:buChar char="•"/>
            </a:pPr>
            <a:r>
              <a:rPr lang="en-US" altLang="en-US"/>
              <a:t>Current CCSD(T) based on algorithm by </a:t>
            </a:r>
            <a:r>
              <a:rPr lang="en-US" altLang="en-US" err="1"/>
              <a:t>Rendall</a:t>
            </a:r>
            <a:r>
              <a:rPr lang="en-US" altLang="en-US"/>
              <a:t>, Lee, Kobayashi</a:t>
            </a:r>
          </a:p>
          <a:p>
            <a:pPr lvl="1">
              <a:spcAft>
                <a:spcPct val="15000"/>
              </a:spcAft>
            </a:pPr>
            <a:r>
              <a:rPr lang="en-US" altLang="en-US" sz="2400">
                <a:solidFill>
                  <a:srgbClr val="000000"/>
                </a:solidFill>
              </a:rPr>
              <a:t>No symmetry, RHF (closed-shell), 500 functions, energy</a:t>
            </a:r>
          </a:p>
          <a:p>
            <a:pPr lvl="1">
              <a:spcAft>
                <a:spcPct val="15000"/>
              </a:spcAft>
            </a:pPr>
            <a:r>
              <a:rPr lang="en-US" altLang="en-US" sz="2400">
                <a:solidFill>
                  <a:srgbClr val="000000"/>
                </a:solidFill>
              </a:rPr>
              <a:t>Triples are quite fast and scale well</a:t>
            </a:r>
          </a:p>
          <a:p>
            <a:pPr lvl="1">
              <a:spcAft>
                <a:spcPct val="15000"/>
              </a:spcAft>
            </a:pPr>
            <a:r>
              <a:rPr lang="en-US" altLang="en-US" sz="2400">
                <a:solidFill>
                  <a:srgbClr val="000000"/>
                </a:solidFill>
              </a:rPr>
              <a:t>Numerical derivatives </a:t>
            </a:r>
            <a:r>
              <a:rPr lang="en-US" altLang="en-US" sz="2400" u="sng">
                <a:solidFill>
                  <a:srgbClr val="000000"/>
                </a:solidFill>
              </a:rPr>
              <a:t>do</a:t>
            </a:r>
            <a:r>
              <a:rPr lang="en-US" altLang="en-US" sz="2400">
                <a:solidFill>
                  <a:srgbClr val="000000"/>
                </a:solidFill>
              </a:rPr>
              <a:t> use symmetry</a:t>
            </a:r>
            <a:endParaRPr lang="en-US" altLang="en-US" sz="2400"/>
          </a:p>
          <a:p>
            <a:pPr>
              <a:lnSpc>
                <a:spcPct val="90000"/>
              </a:lnSpc>
              <a:spcAft>
                <a:spcPct val="15000"/>
              </a:spcAft>
              <a:buFontTx/>
              <a:buChar char="•"/>
            </a:pPr>
            <a:r>
              <a:rPr lang="en-US" altLang="en-US"/>
              <a:t>CCSD - </a:t>
            </a:r>
            <a:r>
              <a:rPr lang="en-US" altLang="en-US" b="1">
                <a:solidFill>
                  <a:srgbClr val="FF0000"/>
                </a:solidFill>
                <a:latin typeface="Courier New" panose="02070309020205020404" pitchFamily="49" charset="0"/>
                <a:cs typeface="Courier New" panose="02070309020205020404" pitchFamily="49" charset="0"/>
              </a:rPr>
              <a:t>task </a:t>
            </a:r>
            <a:r>
              <a:rPr lang="en-US" altLang="en-US" b="1" err="1">
                <a:solidFill>
                  <a:srgbClr val="FF0000"/>
                </a:solidFill>
                <a:latin typeface="Courier New" panose="02070309020205020404" pitchFamily="49" charset="0"/>
                <a:cs typeface="Courier New" panose="02070309020205020404" pitchFamily="49" charset="0"/>
              </a:rPr>
              <a:t>ccsd</a:t>
            </a:r>
            <a:endParaRPr lang="en-US" altLang="en-US" b="1">
              <a:latin typeface="Courier New" panose="02070309020205020404" pitchFamily="49" charset="0"/>
              <a:cs typeface="Courier New" panose="02070309020205020404" pitchFamily="49" charset="0"/>
            </a:endParaRPr>
          </a:p>
          <a:p>
            <a:pPr>
              <a:lnSpc>
                <a:spcPct val="90000"/>
              </a:lnSpc>
              <a:spcAft>
                <a:spcPct val="15000"/>
              </a:spcAft>
              <a:buFontTx/>
              <a:buChar char="•"/>
            </a:pPr>
            <a:r>
              <a:rPr lang="en-US" altLang="en-US"/>
              <a:t>CCSD(T) - </a:t>
            </a:r>
            <a:r>
              <a:rPr lang="en-US" altLang="en-US" b="1">
                <a:solidFill>
                  <a:srgbClr val="FF0000"/>
                </a:solidFill>
                <a:latin typeface="Courier New" panose="02070309020205020404" pitchFamily="49" charset="0"/>
                <a:cs typeface="Courier New" panose="02070309020205020404" pitchFamily="49" charset="0"/>
              </a:rPr>
              <a:t>task </a:t>
            </a:r>
            <a:r>
              <a:rPr lang="en-US" altLang="en-US" b="1" err="1">
                <a:solidFill>
                  <a:srgbClr val="FF0000"/>
                </a:solidFill>
                <a:latin typeface="Courier New" panose="02070309020205020404" pitchFamily="49" charset="0"/>
                <a:cs typeface="Courier New" panose="02070309020205020404" pitchFamily="49" charset="0"/>
              </a:rPr>
              <a:t>ccsd</a:t>
            </a:r>
            <a:r>
              <a:rPr lang="en-US" altLang="en-US" b="1">
                <a:solidFill>
                  <a:srgbClr val="FF0000"/>
                </a:solidFill>
                <a:latin typeface="Courier New" panose="02070309020205020404" pitchFamily="49" charset="0"/>
                <a:cs typeface="Courier New" panose="02070309020205020404" pitchFamily="49" charset="0"/>
              </a:rPr>
              <a:t>(t)</a:t>
            </a:r>
            <a:endParaRPr lang="en-US" altLang="en-US">
              <a:latin typeface="Courier New" panose="02070309020205020404" pitchFamily="49" charset="0"/>
              <a:cs typeface="Courier New" panose="02070309020205020404" pitchFamily="49" charset="0"/>
            </a:endParaRPr>
          </a:p>
          <a:p>
            <a:pPr>
              <a:lnSpc>
                <a:spcPct val="90000"/>
              </a:lnSpc>
              <a:spcAft>
                <a:spcPct val="15000"/>
              </a:spcAft>
              <a:buFontTx/>
              <a:buChar char="•"/>
            </a:pPr>
            <a:r>
              <a:rPr lang="en-US" altLang="en-US"/>
              <a:t>CCSD+T(CCSD) - </a:t>
            </a:r>
            <a:r>
              <a:rPr lang="en-US" altLang="en-US" b="1">
                <a:solidFill>
                  <a:srgbClr val="FF0000"/>
                </a:solidFill>
                <a:latin typeface="Courier New" panose="02070309020205020404" pitchFamily="49" charset="0"/>
                <a:cs typeface="Courier New" panose="02070309020205020404" pitchFamily="49" charset="0"/>
              </a:rPr>
              <a:t>task </a:t>
            </a:r>
            <a:r>
              <a:rPr lang="en-US" altLang="en-US" b="1" err="1">
                <a:solidFill>
                  <a:srgbClr val="FF0000"/>
                </a:solidFill>
                <a:latin typeface="Courier New" panose="02070309020205020404" pitchFamily="49" charset="0"/>
                <a:cs typeface="Courier New" panose="02070309020205020404" pitchFamily="49" charset="0"/>
              </a:rPr>
              <a:t>ccsd+t</a:t>
            </a:r>
            <a:r>
              <a:rPr lang="en-US" altLang="en-US" b="1">
                <a:solidFill>
                  <a:srgbClr val="FF0000"/>
                </a:solidFill>
                <a:latin typeface="Courier New" panose="02070309020205020404" pitchFamily="49" charset="0"/>
                <a:cs typeface="Courier New" panose="02070309020205020404" pitchFamily="49" charset="0"/>
              </a:rPr>
              <a:t>(</a:t>
            </a:r>
            <a:r>
              <a:rPr lang="en-US" altLang="en-US" b="1" err="1">
                <a:solidFill>
                  <a:srgbClr val="FF0000"/>
                </a:solidFill>
                <a:latin typeface="Courier New" panose="02070309020205020404" pitchFamily="49" charset="0"/>
                <a:cs typeface="Courier New" panose="02070309020205020404" pitchFamily="49" charset="0"/>
              </a:rPr>
              <a:t>ccsd</a:t>
            </a:r>
            <a:r>
              <a:rPr lang="en-US" altLang="en-US" b="1">
                <a:solidFill>
                  <a:srgbClr val="FF0000"/>
                </a:solidFill>
                <a:latin typeface="Courier New" panose="02070309020205020404" pitchFamily="49" charset="0"/>
                <a:cs typeface="Courier New" panose="02070309020205020404" pitchFamily="49" charset="0"/>
              </a:rPr>
              <a:t>)</a:t>
            </a:r>
            <a:endParaRPr lang="en-US" altLang="en-US">
              <a:latin typeface="Courier New" panose="02070309020205020404" pitchFamily="49" charset="0"/>
              <a:cs typeface="Courier New" panose="02070309020205020404" pitchFamily="49" charset="0"/>
            </a:endParaRPr>
          </a:p>
          <a:p>
            <a:pPr>
              <a:lnSpc>
                <a:spcPct val="90000"/>
              </a:lnSpc>
              <a:spcAft>
                <a:spcPct val="15000"/>
              </a:spcAft>
              <a:buFontTx/>
              <a:buChar char="•"/>
            </a:pPr>
            <a:r>
              <a:rPr lang="en-US" altLang="en-US"/>
              <a:t>Frozen core</a:t>
            </a:r>
          </a:p>
          <a:p>
            <a:pPr lvl="1">
              <a:lnSpc>
                <a:spcPct val="90000"/>
              </a:lnSpc>
              <a:spcAft>
                <a:spcPct val="15000"/>
              </a:spcAft>
            </a:pPr>
            <a:r>
              <a:rPr lang="en-US" altLang="en-US" sz="2400">
                <a:solidFill>
                  <a:srgbClr val="000000"/>
                </a:solidFill>
              </a:rPr>
              <a:t>same syntax as MP2 (but in </a:t>
            </a:r>
            <a:r>
              <a:rPr lang="en-US" altLang="en-US" sz="2400" err="1">
                <a:solidFill>
                  <a:srgbClr val="000000"/>
                </a:solidFill>
              </a:rPr>
              <a:t>ccsd</a:t>
            </a:r>
            <a:r>
              <a:rPr lang="en-US" altLang="en-US" sz="2400">
                <a:solidFill>
                  <a:srgbClr val="000000"/>
                </a:solidFill>
              </a:rPr>
              <a:t> block)</a:t>
            </a:r>
            <a:endParaRPr lang="en-US" altLang="en-US" sz="2400"/>
          </a:p>
          <a:p>
            <a:pPr>
              <a:lnSpc>
                <a:spcPct val="90000"/>
              </a:lnSpc>
            </a:pPr>
            <a:endParaRPr lang="en-US" altLang="en-US"/>
          </a:p>
        </p:txBody>
      </p:sp>
    </p:spTree>
    <p:extLst>
      <p:ext uri="{BB962C8B-B14F-4D97-AF65-F5344CB8AC3E}">
        <p14:creationId xmlns:p14="http://schemas.microsoft.com/office/powerpoint/2010/main" val="221813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normAutofit/>
          </a:bodyPr>
          <a:lstStyle/>
          <a:p>
            <a:r>
              <a:rPr lang="en-US" altLang="en-US" sz="2800" dirty="0">
                <a:solidFill>
                  <a:srgbClr val="FFC000"/>
                </a:solidFill>
                <a:latin typeface="Arial Nova"/>
                <a:cs typeface="Arial"/>
              </a:rPr>
              <a:t>Coupled Cluster: Example</a:t>
            </a:r>
          </a:p>
        </p:txBody>
      </p:sp>
      <p:sp>
        <p:nvSpPr>
          <p:cNvPr id="27650" name="Rectangle 2"/>
          <p:cNvSpPr>
            <a:spLocks noGrp="1" noChangeArrowheads="1"/>
          </p:cNvSpPr>
          <p:nvPr>
            <p:ph idx="1"/>
          </p:nvPr>
        </p:nvSpPr>
        <p:spPr/>
        <p:txBody>
          <a:bodyPr/>
          <a:lstStyle/>
          <a:p>
            <a:pPr>
              <a:lnSpc>
                <a:spcPct val="90000"/>
              </a:lnSpc>
              <a:buFontTx/>
              <a:buChar char="•"/>
            </a:pPr>
            <a:r>
              <a:rPr lang="en-US" altLang="en-US"/>
              <a:t>N</a:t>
            </a:r>
            <a:r>
              <a:rPr lang="en-US" altLang="en-US" baseline="-25000"/>
              <a:t>2</a:t>
            </a:r>
            <a:r>
              <a:rPr lang="en-US" altLang="en-US"/>
              <a:t> CCSD(T) frequencies</a:t>
            </a:r>
          </a:p>
          <a:p>
            <a:pPr lvl="1">
              <a:lnSpc>
                <a:spcPct val="90000"/>
              </a:lnSpc>
              <a:spcBef>
                <a:spcPct val="35000"/>
              </a:spcBef>
            </a:pPr>
            <a:r>
              <a:rPr lang="en-US" altLang="en-US" sz="2400">
                <a:solidFill>
                  <a:srgbClr val="000000"/>
                </a:solidFill>
              </a:rPr>
              <a:t>Optimize with MP2, then CCSD(T)</a:t>
            </a:r>
            <a:endParaRPr lang="en-US" altLang="en-US" sz="2400"/>
          </a:p>
          <a:p>
            <a:pPr lvl="2">
              <a:lnSpc>
                <a:spcPct val="80000"/>
              </a:lnSpc>
              <a:buFontTx/>
              <a:buNone/>
            </a:pPr>
            <a:r>
              <a:rPr lang="en-US" altLang="en-US" b="1">
                <a:solidFill>
                  <a:srgbClr val="FF0000"/>
                </a:solidFill>
                <a:latin typeface="Courier New" panose="02070309020205020404" pitchFamily="49" charset="0"/>
              </a:rPr>
              <a:t>geometry</a:t>
            </a:r>
          </a:p>
          <a:p>
            <a:pPr lvl="2">
              <a:lnSpc>
                <a:spcPct val="80000"/>
              </a:lnSpc>
              <a:buFontTx/>
              <a:buNone/>
            </a:pPr>
            <a:r>
              <a:rPr lang="en-US" altLang="en-US" b="1">
                <a:solidFill>
                  <a:srgbClr val="FF0000"/>
                </a:solidFill>
                <a:latin typeface="Courier New" panose="02070309020205020404" pitchFamily="49" charset="0"/>
              </a:rPr>
              <a:t>  symmetry d2h</a:t>
            </a:r>
          </a:p>
          <a:p>
            <a:pPr lvl="2">
              <a:lnSpc>
                <a:spcPct val="80000"/>
              </a:lnSpc>
              <a:buFontTx/>
              <a:buNone/>
            </a:pPr>
            <a:r>
              <a:rPr lang="en-US" altLang="en-US" b="1">
                <a:solidFill>
                  <a:srgbClr val="FF0000"/>
                </a:solidFill>
                <a:latin typeface="Courier New" panose="02070309020205020404" pitchFamily="49" charset="0"/>
              </a:rPr>
              <a:t>  n 0 0 0.542</a:t>
            </a:r>
          </a:p>
          <a:p>
            <a:pPr lvl="2">
              <a:lnSpc>
                <a:spcPct val="80000"/>
              </a:lnSpc>
              <a:buFontTx/>
              <a:buNone/>
            </a:pPr>
            <a:r>
              <a:rPr lang="en-US" altLang="en-US" b="1">
                <a:solidFill>
                  <a:srgbClr val="FF0000"/>
                </a:solidFill>
                <a:latin typeface="Courier New" panose="02070309020205020404" pitchFamily="49" charset="0"/>
              </a:rPr>
              <a:t>end</a:t>
            </a:r>
          </a:p>
          <a:p>
            <a:pPr lvl="2">
              <a:lnSpc>
                <a:spcPct val="80000"/>
              </a:lnSpc>
              <a:buFontTx/>
              <a:buNone/>
            </a:pPr>
            <a:r>
              <a:rPr lang="en-US" altLang="en-US" b="1">
                <a:solidFill>
                  <a:srgbClr val="FF0000"/>
                </a:solidFill>
                <a:latin typeface="Courier New" panose="02070309020205020404" pitchFamily="49" charset="0"/>
              </a:rPr>
              <a:t>basis; n library cc-</a:t>
            </a:r>
            <a:r>
              <a:rPr lang="en-US" altLang="en-US" b="1" err="1">
                <a:solidFill>
                  <a:srgbClr val="FF0000"/>
                </a:solidFill>
                <a:latin typeface="Courier New" panose="02070309020205020404" pitchFamily="49" charset="0"/>
              </a:rPr>
              <a:t>pvdz</a:t>
            </a:r>
            <a:r>
              <a:rPr lang="en-US" altLang="en-US" b="1">
                <a:solidFill>
                  <a:srgbClr val="FF0000"/>
                </a:solidFill>
                <a:latin typeface="Courier New" panose="02070309020205020404" pitchFamily="49" charset="0"/>
              </a:rPr>
              <a:t>; end</a:t>
            </a:r>
          </a:p>
          <a:p>
            <a:pPr lvl="2">
              <a:lnSpc>
                <a:spcPct val="80000"/>
              </a:lnSpc>
              <a:buFontTx/>
              <a:buNone/>
            </a:pPr>
            <a:endParaRPr lang="en-US" altLang="en-US" b="1">
              <a:solidFill>
                <a:srgbClr val="FF0000"/>
              </a:solidFill>
              <a:latin typeface="Courier New" panose="02070309020205020404" pitchFamily="49" charset="0"/>
            </a:endParaRPr>
          </a:p>
          <a:p>
            <a:pPr lvl="2">
              <a:lnSpc>
                <a:spcPct val="80000"/>
              </a:lnSpc>
              <a:buFontTx/>
              <a:buNone/>
            </a:pPr>
            <a:r>
              <a:rPr lang="en-US" altLang="en-US" b="1">
                <a:solidFill>
                  <a:srgbClr val="FF0000"/>
                </a:solidFill>
                <a:latin typeface="Courier New" panose="02070309020205020404" pitchFamily="49" charset="0"/>
              </a:rPr>
              <a:t>mp2; freeze core; end</a:t>
            </a:r>
          </a:p>
          <a:p>
            <a:pPr lvl="2">
              <a:lnSpc>
                <a:spcPct val="80000"/>
              </a:lnSpc>
              <a:buFontTx/>
              <a:buNone/>
            </a:pPr>
            <a:r>
              <a:rPr lang="en-US" altLang="en-US" b="1" err="1">
                <a:solidFill>
                  <a:srgbClr val="FF0000"/>
                </a:solidFill>
                <a:latin typeface="Courier New" panose="02070309020205020404" pitchFamily="49" charset="0"/>
              </a:rPr>
              <a:t>ccsd</a:t>
            </a:r>
            <a:r>
              <a:rPr lang="en-US" altLang="en-US" b="1">
                <a:solidFill>
                  <a:srgbClr val="FF0000"/>
                </a:solidFill>
                <a:latin typeface="Courier New" panose="02070309020205020404" pitchFamily="49" charset="0"/>
              </a:rPr>
              <a:t>; freeze core; end</a:t>
            </a:r>
          </a:p>
          <a:p>
            <a:pPr lvl="2">
              <a:lnSpc>
                <a:spcPct val="80000"/>
              </a:lnSpc>
              <a:buFontTx/>
              <a:buNone/>
            </a:pPr>
            <a:endParaRPr lang="en-US" altLang="en-US" b="1">
              <a:solidFill>
                <a:srgbClr val="FF0000"/>
              </a:solidFill>
              <a:latin typeface="Courier New" panose="02070309020205020404" pitchFamily="49" charset="0"/>
            </a:endParaRPr>
          </a:p>
          <a:p>
            <a:pPr lvl="2">
              <a:lnSpc>
                <a:spcPct val="80000"/>
              </a:lnSpc>
              <a:buFontTx/>
              <a:buNone/>
            </a:pPr>
            <a:r>
              <a:rPr lang="en-US" altLang="en-US" b="1">
                <a:solidFill>
                  <a:srgbClr val="FF0000"/>
                </a:solidFill>
                <a:latin typeface="Courier New" panose="02070309020205020404" pitchFamily="49" charset="0"/>
              </a:rPr>
              <a:t>task mp2 optimize</a:t>
            </a:r>
          </a:p>
          <a:p>
            <a:pPr lvl="2">
              <a:lnSpc>
                <a:spcPct val="80000"/>
              </a:lnSpc>
              <a:buFontTx/>
              <a:buNone/>
            </a:pPr>
            <a:r>
              <a:rPr lang="en-US" altLang="en-US" b="1">
                <a:solidFill>
                  <a:srgbClr val="FF0000"/>
                </a:solidFill>
                <a:latin typeface="Courier New" panose="02070309020205020404" pitchFamily="49" charset="0"/>
              </a:rPr>
              <a:t>task </a:t>
            </a:r>
            <a:r>
              <a:rPr lang="en-US" altLang="en-US" b="1" err="1">
                <a:solidFill>
                  <a:srgbClr val="FF0000"/>
                </a:solidFill>
                <a:latin typeface="Courier New" panose="02070309020205020404" pitchFamily="49" charset="0"/>
              </a:rPr>
              <a:t>ccsd</a:t>
            </a:r>
            <a:r>
              <a:rPr lang="en-US" altLang="en-US" b="1">
                <a:solidFill>
                  <a:srgbClr val="FF0000"/>
                </a:solidFill>
                <a:latin typeface="Courier New" panose="02070309020205020404" pitchFamily="49" charset="0"/>
              </a:rPr>
              <a:t>(t) optimize</a:t>
            </a:r>
          </a:p>
          <a:p>
            <a:pPr lvl="2">
              <a:lnSpc>
                <a:spcPct val="80000"/>
              </a:lnSpc>
              <a:buFontTx/>
              <a:buNone/>
            </a:pPr>
            <a:r>
              <a:rPr lang="en-US" altLang="en-US" b="1">
                <a:solidFill>
                  <a:srgbClr val="FF0000"/>
                </a:solidFill>
                <a:latin typeface="Courier New" panose="02070309020205020404" pitchFamily="49" charset="0"/>
              </a:rPr>
              <a:t>task </a:t>
            </a:r>
            <a:r>
              <a:rPr lang="en-US" altLang="en-US" b="1" err="1">
                <a:solidFill>
                  <a:srgbClr val="FF0000"/>
                </a:solidFill>
                <a:latin typeface="Courier New" panose="02070309020205020404" pitchFamily="49" charset="0"/>
              </a:rPr>
              <a:t>ccsd</a:t>
            </a:r>
            <a:r>
              <a:rPr lang="en-US" altLang="en-US" b="1">
                <a:solidFill>
                  <a:srgbClr val="FF0000"/>
                </a:solidFill>
                <a:latin typeface="Courier New" panose="02070309020205020404" pitchFamily="49" charset="0"/>
              </a:rPr>
              <a:t>(t) </a:t>
            </a:r>
            <a:r>
              <a:rPr lang="en-US" altLang="en-US" b="1" err="1">
                <a:solidFill>
                  <a:srgbClr val="FF0000"/>
                </a:solidFill>
                <a:latin typeface="Courier New" panose="02070309020205020404" pitchFamily="49" charset="0"/>
              </a:rPr>
              <a:t>freq</a:t>
            </a:r>
            <a:endParaRPr lang="en-US" altLang="en-US" b="1"/>
          </a:p>
        </p:txBody>
      </p:sp>
    </p:spTree>
    <p:extLst>
      <p:ext uri="{BB962C8B-B14F-4D97-AF65-F5344CB8AC3E}">
        <p14:creationId xmlns:p14="http://schemas.microsoft.com/office/powerpoint/2010/main" val="30059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A8E5-C1E4-41B2-A8A3-59932142B7DD}"/>
              </a:ext>
            </a:extLst>
          </p:cNvPr>
          <p:cNvSpPr>
            <a:spLocks noGrp="1"/>
          </p:cNvSpPr>
          <p:nvPr>
            <p:ph type="ctrTitle"/>
          </p:nvPr>
        </p:nvSpPr>
        <p:spPr>
          <a:xfrm>
            <a:off x="395415" y="3039413"/>
            <a:ext cx="3433119" cy="1306555"/>
          </a:xfrm>
        </p:spPr>
        <p:txBody>
          <a:bodyPr>
            <a:normAutofit fontScale="90000"/>
          </a:bodyPr>
          <a:lstStyle/>
          <a:p>
            <a:r>
              <a:rPr lang="en-US" sz="3200" err="1"/>
              <a:t>NWChem</a:t>
            </a:r>
            <a:r>
              <a:rPr lang="en-US" sz="3200"/>
              <a:t>: Coupled Cluster Method  (Tensor Contraction Engine)</a:t>
            </a:r>
            <a:endParaRPr lang="en-US"/>
          </a:p>
        </p:txBody>
      </p:sp>
    </p:spTree>
    <p:extLst>
      <p:ext uri="{BB962C8B-B14F-4D97-AF65-F5344CB8AC3E}">
        <p14:creationId xmlns:p14="http://schemas.microsoft.com/office/powerpoint/2010/main" val="138129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solidFill>
                  <a:srgbClr val="FFC000"/>
                </a:solidFill>
                <a:ea typeface="ＭＳ Ｐゴシック"/>
                <a:cs typeface="ＭＳ Ｐゴシック"/>
              </a:rPr>
              <a:t>Why Coupled Cluster is important?</a:t>
            </a:r>
          </a:p>
        </p:txBody>
      </p:sp>
      <p:sp>
        <p:nvSpPr>
          <p:cNvPr id="12290" name="Content Placeholder 2"/>
          <p:cNvSpPr>
            <a:spLocks noGrp="1"/>
          </p:cNvSpPr>
          <p:nvPr>
            <p:ph idx="1"/>
          </p:nvPr>
        </p:nvSpPr>
        <p:spPr/>
        <p:txBody>
          <a:bodyPr/>
          <a:lstStyle/>
          <a:p>
            <a:r>
              <a:rPr lang="en-US">
                <a:ea typeface="ＭＳ Ｐゴシック"/>
                <a:cs typeface="Courier New" pitchFamily="49" charset="0"/>
              </a:rPr>
              <a:t>Correlation effects are important!</a:t>
            </a:r>
          </a:p>
          <a:p>
            <a:r>
              <a:rPr lang="en-US">
                <a:ea typeface="ＭＳ Ｐゴシック"/>
                <a:cs typeface="Courier New" pitchFamily="49" charset="0"/>
              </a:rPr>
              <a:t>CC is size-extensive theory: can be used to describe dissociation processes.</a:t>
            </a:r>
          </a:p>
          <a:p>
            <a:r>
              <a:rPr lang="en-US">
                <a:ea typeface="ＭＳ Ｐゴシック"/>
                <a:cs typeface="Courier New" pitchFamily="49" charset="0"/>
              </a:rPr>
              <a:t>Higher-order effects can be approximated by products of lower rank cluster amplitudes.</a:t>
            </a:r>
          </a:p>
          <a:p>
            <a:r>
              <a:rPr lang="en-US">
                <a:ea typeface="ＭＳ Ｐゴシック"/>
                <a:cs typeface="Courier New" pitchFamily="49" charset="0"/>
              </a:rPr>
              <a:t>Strong ties with many body perturbation theory (MBPT). Effective perturbative methods (CCSD(T)) can be constructed in order to encapsulate higher-order correlation effects.</a:t>
            </a:r>
          </a:p>
          <a:p>
            <a:r>
              <a:rPr lang="en-US">
                <a:ea typeface="ＭＳ Ｐゴシック"/>
                <a:cs typeface="Courier New" pitchFamily="49" charset="0"/>
              </a:rPr>
              <a:t>Exact energy limit exists – full coupled cluster approach.</a:t>
            </a:r>
          </a:p>
          <a:p>
            <a:r>
              <a:rPr lang="en-US">
                <a:ea typeface="ＭＳ Ｐゴシック"/>
                <a:cs typeface="Courier New" pitchFamily="49" charset="0"/>
              </a:rPr>
              <a:t>Can be applied across energy and spatial scales:</a:t>
            </a:r>
          </a:p>
          <a:p>
            <a:pPr>
              <a:buFontTx/>
              <a:buNone/>
            </a:pPr>
            <a:r>
              <a:rPr lang="en-US">
                <a:ea typeface="ＭＳ Ｐゴシック"/>
                <a:cs typeface="Courier New" pitchFamily="49" charset="0"/>
              </a:rPr>
              <a:t>  from nuclear structure theory to molecular  nano-systems</a:t>
            </a:r>
          </a:p>
        </p:txBody>
      </p:sp>
      <p:sp>
        <p:nvSpPr>
          <p:cNvPr id="12291" name="Footer Placeholder 3"/>
          <p:cNvSpPr>
            <a:spLocks noGrp="1"/>
          </p:cNvSpPr>
          <p:nvPr>
            <p:ph type="ftr" sz="quarter" idx="10"/>
          </p:nvPr>
        </p:nvSpPr>
        <p:spPr>
          <a:noFill/>
        </p:spPr>
        <p:txBody>
          <a:bodyPr/>
          <a:lstStyle/>
          <a:p>
            <a:fld id="{9A573E21-ADD1-42ED-96B3-512DE6C4365D}" type="slidenum">
              <a:rPr lang="en-US" smtClean="0">
                <a:ea typeface="ＭＳ Ｐゴシック"/>
                <a:cs typeface="ＭＳ Ｐゴシック"/>
              </a:rPr>
              <a:pPr/>
              <a:t>9</a:t>
            </a:fld>
            <a:r>
              <a:rPr lang="en-US">
                <a:latin typeface="Times New Roman" pitchFamily="18" charset="0"/>
                <a:ea typeface="ＭＳ Ｐゴシック"/>
                <a:cs typeface="ＭＳ Ｐゴシック"/>
              </a:rPr>
              <a:t> </a:t>
            </a:r>
          </a:p>
        </p:txBody>
      </p:sp>
    </p:spTree>
  </p:cSld>
  <p:clrMapOvr>
    <a:masterClrMapping/>
  </p:clrMapOvr>
</p:sld>
</file>

<file path=ppt/theme/theme1.xml><?xml version="1.0" encoding="utf-8"?>
<a:theme xmlns:a="http://schemas.openxmlformats.org/drawingml/2006/main" name="EMSL presTemplate Apr2021">
  <a:themeElements>
    <a:clrScheme name="EMSL 1">
      <a:dk1>
        <a:srgbClr val="000000"/>
      </a:dk1>
      <a:lt1>
        <a:srgbClr val="FFFFFF"/>
      </a:lt1>
      <a:dk2>
        <a:srgbClr val="121549"/>
      </a:dk2>
      <a:lt2>
        <a:srgbClr val="3DFA89"/>
      </a:lt2>
      <a:accent1>
        <a:srgbClr val="1FB6EC"/>
      </a:accent1>
      <a:accent2>
        <a:srgbClr val="1DB280"/>
      </a:accent2>
      <a:accent3>
        <a:srgbClr val="A77B53"/>
      </a:accent3>
      <a:accent4>
        <a:srgbClr val="F83D36"/>
      </a:accent4>
      <a:accent5>
        <a:srgbClr val="FC9125"/>
      </a:accent5>
      <a:accent6>
        <a:srgbClr val="F8EB4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SL Widescreen Presentation template" id="{44E4533D-D37F-9F4B-A7D4-1145CD9C7095}" vid="{BBF9F8BE-9B96-D24B-8288-DD044FF94C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f1a08c3-14da-4669-a81b-4822034d70c2">
      <Terms xmlns="http://schemas.microsoft.com/office/infopath/2007/PartnerControls"/>
    </lcf76f155ced4ddcb4097134ff3c332f>
    <TaxCatchAll xmlns="5cece13e-3376-4417-9525-be60b11a89a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EE2EA1CCEDFE42ABC93D9292C873B0" ma:contentTypeVersion="15" ma:contentTypeDescription="Create a new document." ma:contentTypeScope="" ma:versionID="d0e421adeeb29216af584de8cfaaa04a">
  <xsd:schema xmlns:xsd="http://www.w3.org/2001/XMLSchema" xmlns:xs="http://www.w3.org/2001/XMLSchema" xmlns:p="http://schemas.microsoft.com/office/2006/metadata/properties" xmlns:ns2="c984396b-6b2b-4702-b0ed-ddd4650c9569" xmlns:ns3="df1a08c3-14da-4669-a81b-4822034d70c2" xmlns:ns4="5cece13e-3376-4417-9525-be60b11a89a8" targetNamespace="http://schemas.microsoft.com/office/2006/metadata/properties" ma:root="true" ma:fieldsID="2635d5d37e702e062bf6f3db5e2ece6e" ns2:_="" ns3:_="" ns4:_="">
    <xsd:import namespace="c984396b-6b2b-4702-b0ed-ddd4650c9569"/>
    <xsd:import namespace="df1a08c3-14da-4669-a81b-4822034d70c2"/>
    <xsd:import namespace="5cece13e-3376-4417-9525-be60b11a89a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GenerationTime" minOccurs="0"/>
                <xsd:element ref="ns3:MediaServiceEventHashCode" minOccurs="0"/>
                <xsd:element ref="ns3:MediaServiceLocation" minOccurs="0"/>
                <xsd:element ref="ns3:MediaServiceOCR" minOccurs="0"/>
                <xsd:element ref="ns3:MediaLengthInSeconds" minOccurs="0"/>
                <xsd:element ref="ns3: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4396b-6b2b-4702-b0ed-ddd4650c956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1a08c3-14da-4669-a81b-4822034d70c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260f1aaf-6244-4bb9-9bf9-38bf3738530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cece13e-3376-4417-9525-be60b11a89a8"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1dbef186-2c9c-465c-b98c-3ee97403fb82}" ma:internalName="TaxCatchAll" ma:showField="CatchAllData" ma:web="c984396b-6b2b-4702-b0ed-ddd4650c95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A8E216-B9FC-47B2-BB38-0CC8C6F95635}">
  <ds:schemaRefs>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df1a08c3-14da-4669-a81b-4822034d70c2"/>
    <ds:schemaRef ds:uri="c984396b-6b2b-4702-b0ed-ddd4650c9569"/>
    <ds:schemaRef ds:uri="5cece13e-3376-4417-9525-be60b11a89a8"/>
    <ds:schemaRef ds:uri="http://purl.org/dc/terms/"/>
  </ds:schemaRefs>
</ds:datastoreItem>
</file>

<file path=customXml/itemProps2.xml><?xml version="1.0" encoding="utf-8"?>
<ds:datastoreItem xmlns:ds="http://schemas.openxmlformats.org/officeDocument/2006/customXml" ds:itemID="{88B66079-B3A6-4495-8AED-D8E88196E3CD}">
  <ds:schemaRefs>
    <ds:schemaRef ds:uri="http://schemas.microsoft.com/sharepoint/v3/contenttype/forms"/>
  </ds:schemaRefs>
</ds:datastoreItem>
</file>

<file path=customXml/itemProps3.xml><?xml version="1.0" encoding="utf-8"?>
<ds:datastoreItem xmlns:ds="http://schemas.openxmlformats.org/officeDocument/2006/customXml" ds:itemID="{D9E789F3-8093-44A4-87CA-AB528B5CBFBE}">
  <ds:schemaRefs>
    <ds:schemaRef ds:uri="5cece13e-3376-4417-9525-be60b11a89a8"/>
    <ds:schemaRef ds:uri="c984396b-6b2b-4702-b0ed-ddd4650c9569"/>
    <ds:schemaRef ds:uri="df1a08c3-14da-4669-a81b-4822034d70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3503</Words>
  <Application>Microsoft Macintosh PowerPoint</Application>
  <PresentationFormat>Widescreen</PresentationFormat>
  <Paragraphs>574</Paragraphs>
  <Slides>32</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Arial</vt:lpstr>
      <vt:lpstr>Arial Nova</vt:lpstr>
      <vt:lpstr>Arial Nova Light</vt:lpstr>
      <vt:lpstr>Calibri</vt:lpstr>
      <vt:lpstr>Century Gothic</vt:lpstr>
      <vt:lpstr>Courier New</vt:lpstr>
      <vt:lpstr>Symbol</vt:lpstr>
      <vt:lpstr>Times</vt:lpstr>
      <vt:lpstr>Times New Roman</vt:lpstr>
      <vt:lpstr>Wingdings</vt:lpstr>
      <vt:lpstr>EMSL presTemplate Apr2021</vt:lpstr>
      <vt:lpstr>Equation</vt:lpstr>
      <vt:lpstr>NWChem: Correlated Methods</vt:lpstr>
      <vt:lpstr>Correlated Methods</vt:lpstr>
      <vt:lpstr>MP2</vt:lpstr>
      <vt:lpstr>MP2: Freezing Orbitals</vt:lpstr>
      <vt:lpstr>MP2: Improving Precision</vt:lpstr>
      <vt:lpstr>Coupled Cluster </vt:lpstr>
      <vt:lpstr>Coupled Cluster: Example</vt:lpstr>
      <vt:lpstr>NWChem: Coupled Cluster Method  (Tensor Contraction Engine)</vt:lpstr>
      <vt:lpstr>Why Coupled Cluster is important?</vt:lpstr>
      <vt:lpstr>What is the Tensor Contraction Engine (TCE)?</vt:lpstr>
      <vt:lpstr>What is the Tensor Contraction Engine (TCE)?</vt:lpstr>
      <vt:lpstr>CC  TCE  calculations</vt:lpstr>
      <vt:lpstr>Coupled Cluster methods</vt:lpstr>
      <vt:lpstr>How to define a reference?</vt:lpstr>
      <vt:lpstr>How to choose the 4-index transformation?</vt:lpstr>
      <vt:lpstr>Local memory management in CC TCE module</vt:lpstr>
      <vt:lpstr>Example: CCSD calculation</vt:lpstr>
      <vt:lpstr>Examples: open-shell CCSD(T) calculation</vt:lpstr>
      <vt:lpstr>Examples: CCSDT calculations</vt:lpstr>
      <vt:lpstr>Examples: MBPT calculations</vt:lpstr>
      <vt:lpstr>Examples: MBPT calculations – towards higher orders</vt:lpstr>
      <vt:lpstr>Excited-state EOMCC calculations</vt:lpstr>
      <vt:lpstr>Excited-state calculations: EOMCCSD</vt:lpstr>
      <vt:lpstr>Excited-state calculations: EOMCCSD</vt:lpstr>
      <vt:lpstr>Excited-state calculation: EOMCCSDT</vt:lpstr>
      <vt:lpstr>Excited-state calculations: active-space EOMCCSDT methods (EOMCCSDt)</vt:lpstr>
      <vt:lpstr>Excited-state calculations:  CR-EOMCCSD(T)</vt:lpstr>
      <vt:lpstr>Linear response CC calculations</vt:lpstr>
      <vt:lpstr>Property calculations:  CCSD dipole  polarizabilities</vt:lpstr>
      <vt:lpstr>Property calculations:  CCSD dipole  polarizabilities – benzene</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Nathan</dc:creator>
  <cp:lastModifiedBy>Apra, Edoardo</cp:lastModifiedBy>
  <cp:revision>30</cp:revision>
  <cp:lastPrinted>2019-03-15T16:48:34Z</cp:lastPrinted>
  <dcterms:created xsi:type="dcterms:W3CDTF">2021-04-02T20:24:33Z</dcterms:created>
  <dcterms:modified xsi:type="dcterms:W3CDTF">2023-06-15T21:32:09Z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0x01010007EE2EA1CCEDFE42ABC93D9292C873B0</vt:lpwstr>
  </property>
  <property fmtid="{D5CDD505-2E9C-101B-9397-08002B2CF9AE}" pid="3" name="_AdHocReviewCycleID">
    <vt:i4>1814793948</vt:i4>
  </property>
  <property fmtid="{D5CDD505-2E9C-101B-9397-08002B2CF9AE}" pid="4" name="_NewReviewCycle">
    <vt:lpwstr/>
  </property>
  <property fmtid="{D5CDD505-2E9C-101B-9397-08002B2CF9AE}" pid="5" name="_EmailSubject">
    <vt:lpwstr>A staff accomplishments slide for BER and 3 thumbnails, please</vt:lpwstr>
  </property>
  <property fmtid="{D5CDD505-2E9C-101B-9397-08002B2CF9AE}" pid="6" name="_AuthorEmail">
    <vt:lpwstr>Linda.Burk@pnnl.gov</vt:lpwstr>
  </property>
  <property fmtid="{D5CDD505-2E9C-101B-9397-08002B2CF9AE}" pid="7" name="_AuthorEmailDisplayName">
    <vt:lpwstr>Burk, Linda H</vt:lpwstr>
  </property>
  <property fmtid="{D5CDD505-2E9C-101B-9397-08002B2CF9AE}" pid="8" name="MediaServiceImageTags">
    <vt:lpwstr/>
  </property>
</Properties>
</file>