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4" r:id="rId4"/>
  </p:sldMasterIdLst>
  <p:notesMasterIdLst>
    <p:notesMasterId r:id="rId39"/>
  </p:notesMasterIdLst>
  <p:handoutMasterIdLst>
    <p:handoutMasterId r:id="rId40"/>
  </p:handoutMasterIdLst>
  <p:sldIdLst>
    <p:sldId id="530" r:id="rId5"/>
    <p:sldId id="335" r:id="rId6"/>
    <p:sldId id="531" r:id="rId7"/>
    <p:sldId id="337" r:id="rId8"/>
    <p:sldId id="332" r:id="rId9"/>
    <p:sldId id="341" r:id="rId10"/>
    <p:sldId id="334" r:id="rId11"/>
    <p:sldId id="300" r:id="rId12"/>
    <p:sldId id="342" r:id="rId13"/>
    <p:sldId id="350" r:id="rId14"/>
    <p:sldId id="34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26" r:id="rId28"/>
    <p:sldId id="327" r:id="rId29"/>
    <p:sldId id="328" r:id="rId30"/>
    <p:sldId id="344" r:id="rId31"/>
    <p:sldId id="349" r:id="rId32"/>
    <p:sldId id="345" r:id="rId33"/>
    <p:sldId id="346" r:id="rId34"/>
    <p:sldId id="347" r:id="rId35"/>
    <p:sldId id="348" r:id="rId36"/>
    <p:sldId id="528" r:id="rId37"/>
    <p:sldId id="529" r:id="rId3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4939FB-B2B5-9E46-A40E-4543DCC14D04}">
          <p14:sldIdLst>
            <p14:sldId id="530"/>
            <p14:sldId id="335"/>
            <p14:sldId id="531"/>
            <p14:sldId id="337"/>
            <p14:sldId id="332"/>
            <p14:sldId id="341"/>
            <p14:sldId id="334"/>
            <p14:sldId id="300"/>
            <p14:sldId id="342"/>
            <p14:sldId id="350"/>
            <p14:sldId id="343"/>
            <p14:sldId id="304"/>
            <p14:sldId id="305"/>
            <p14:sldId id="306"/>
            <p14:sldId id="307"/>
            <p14:sldId id="308"/>
            <p14:sldId id="309"/>
            <p14:sldId id="310"/>
            <p14:sldId id="311"/>
            <p14:sldId id="312"/>
            <p14:sldId id="313"/>
            <p14:sldId id="314"/>
            <p14:sldId id="315"/>
            <p14:sldId id="326"/>
            <p14:sldId id="327"/>
            <p14:sldId id="328"/>
            <p14:sldId id="344"/>
            <p14:sldId id="349"/>
            <p14:sldId id="345"/>
            <p14:sldId id="346"/>
            <p14:sldId id="347"/>
            <p14:sldId id="348"/>
            <p14:sldId id="528"/>
            <p14:sldId id="5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942E"/>
    <a:srgbClr val="FCB8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6CC86-791F-4D72-3674-0550CF3A031D}" v="4" dt="2023-06-15T01:51:28.995"/>
    <p1510:client id="{0297C0ED-F21B-9B4A-94A8-B36E3D279FF5}" v="630" dt="2023-06-14T01:19:31.426"/>
    <p1510:client id="{2A8117FD-4977-939E-8089-FA69CD0B9ABE}" v="11" dt="2023-06-15T02:02:12.603"/>
    <p1510:client id="{ACC5479B-75BB-1F52-36D2-5A947F7DC926}" v="18" dt="2023-06-13T23:38:28.4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a, Edoardo" userId="20e44337-cc49-4bfa-81ee-bbe31d836c01" providerId="ADAL" clId="{0297C0ED-F21B-9B4A-94A8-B36E3D279FF5}"/>
    <pc:docChg chg="undo redo custSel delSld modSld modSection">
      <pc:chgData name="Apra, Edoardo" userId="20e44337-cc49-4bfa-81ee-bbe31d836c01" providerId="ADAL" clId="{0297C0ED-F21B-9B4A-94A8-B36E3D279FF5}" dt="2023-06-14T22:55:18.485" v="645" actId="20577"/>
      <pc:docMkLst>
        <pc:docMk/>
      </pc:docMkLst>
      <pc:sldChg chg="modSp mod">
        <pc:chgData name="Apra, Edoardo" userId="20e44337-cc49-4bfa-81ee-bbe31d836c01" providerId="ADAL" clId="{0297C0ED-F21B-9B4A-94A8-B36E3D279FF5}" dt="2023-06-14T00:26:09.606" v="478" actId="255"/>
        <pc:sldMkLst>
          <pc:docMk/>
          <pc:sldMk cId="0" sldId="300"/>
        </pc:sldMkLst>
        <pc:spChg chg="mod">
          <ac:chgData name="Apra, Edoardo" userId="20e44337-cc49-4bfa-81ee-bbe31d836c01" providerId="ADAL" clId="{0297C0ED-F21B-9B4A-94A8-B36E3D279FF5}" dt="2023-06-14T00:26:09.606" v="478" actId="255"/>
          <ac:spMkLst>
            <pc:docMk/>
            <pc:sldMk cId="0" sldId="300"/>
            <ac:spMk id="4" creationId="{00000000-0000-0000-0000-000000000000}"/>
          </ac:spMkLst>
        </pc:spChg>
      </pc:sldChg>
      <pc:sldChg chg="modSp mod">
        <pc:chgData name="Apra, Edoardo" userId="20e44337-cc49-4bfa-81ee-bbe31d836c01" providerId="ADAL" clId="{0297C0ED-F21B-9B4A-94A8-B36E3D279FF5}" dt="2023-06-14T00:26:59.084" v="481" actId="207"/>
        <pc:sldMkLst>
          <pc:docMk/>
          <pc:sldMk cId="0" sldId="304"/>
        </pc:sldMkLst>
        <pc:spChg chg="mod">
          <ac:chgData name="Apra, Edoardo" userId="20e44337-cc49-4bfa-81ee-bbe31d836c01" providerId="ADAL" clId="{0297C0ED-F21B-9B4A-94A8-B36E3D279FF5}" dt="2023-06-14T00:11:49.104" v="23" actId="1076"/>
          <ac:spMkLst>
            <pc:docMk/>
            <pc:sldMk cId="0" sldId="304"/>
            <ac:spMk id="5" creationId="{00000000-0000-0000-0000-000000000000}"/>
          </ac:spMkLst>
        </pc:spChg>
        <pc:spChg chg="mod">
          <ac:chgData name="Apra, Edoardo" userId="20e44337-cc49-4bfa-81ee-bbe31d836c01" providerId="ADAL" clId="{0297C0ED-F21B-9B4A-94A8-B36E3D279FF5}" dt="2023-06-14T00:26:59.084" v="481" actId="207"/>
          <ac:spMkLst>
            <pc:docMk/>
            <pc:sldMk cId="0" sldId="304"/>
            <ac:spMk id="124930" creationId="{00000000-0000-0000-0000-000000000000}"/>
          </ac:spMkLst>
        </pc:spChg>
        <pc:spChg chg="mod">
          <ac:chgData name="Apra, Edoardo" userId="20e44337-cc49-4bfa-81ee-bbe31d836c01" providerId="ADAL" clId="{0297C0ED-F21B-9B4A-94A8-B36E3D279FF5}" dt="2023-06-14T00:10:33.912" v="16" actId="1076"/>
          <ac:spMkLst>
            <pc:docMk/>
            <pc:sldMk cId="0" sldId="304"/>
            <ac:spMk id="124931" creationId="{00000000-0000-0000-0000-000000000000}"/>
          </ac:spMkLst>
        </pc:spChg>
      </pc:sldChg>
      <pc:sldChg chg="modSp mod">
        <pc:chgData name="Apra, Edoardo" userId="20e44337-cc49-4bfa-81ee-bbe31d836c01" providerId="ADAL" clId="{0297C0ED-F21B-9B4A-94A8-B36E3D279FF5}" dt="2023-06-14T00:13:52.312" v="38" actId="1076"/>
        <pc:sldMkLst>
          <pc:docMk/>
          <pc:sldMk cId="0" sldId="305"/>
        </pc:sldMkLst>
        <pc:spChg chg="mod">
          <ac:chgData name="Apra, Edoardo" userId="20e44337-cc49-4bfa-81ee-bbe31d836c01" providerId="ADAL" clId="{0297C0ED-F21B-9B4A-94A8-B36E3D279FF5}" dt="2023-06-14T00:13:39.096" v="35" actId="1076"/>
          <ac:spMkLst>
            <pc:docMk/>
            <pc:sldMk cId="0" sldId="305"/>
            <ac:spMk id="2" creationId="{00000000-0000-0000-0000-000000000000}"/>
          </ac:spMkLst>
        </pc:spChg>
        <pc:spChg chg="mod">
          <ac:chgData name="Apra, Edoardo" userId="20e44337-cc49-4bfa-81ee-bbe31d836c01" providerId="ADAL" clId="{0297C0ED-F21B-9B4A-94A8-B36E3D279FF5}" dt="2023-06-14T00:13:52.312" v="38" actId="1076"/>
          <ac:spMkLst>
            <pc:docMk/>
            <pc:sldMk cId="0" sldId="305"/>
            <ac:spMk id="126981" creationId="{00000000-0000-0000-0000-000000000000}"/>
          </ac:spMkLst>
        </pc:spChg>
        <pc:spChg chg="mod">
          <ac:chgData name="Apra, Edoardo" userId="20e44337-cc49-4bfa-81ee-bbe31d836c01" providerId="ADAL" clId="{0297C0ED-F21B-9B4A-94A8-B36E3D279FF5}" dt="2023-06-14T00:13:01.599" v="29" actId="1076"/>
          <ac:spMkLst>
            <pc:docMk/>
            <pc:sldMk cId="0" sldId="305"/>
            <ac:spMk id="126982" creationId="{00000000-0000-0000-0000-000000000000}"/>
          </ac:spMkLst>
        </pc:spChg>
        <pc:spChg chg="mod">
          <ac:chgData name="Apra, Edoardo" userId="20e44337-cc49-4bfa-81ee-bbe31d836c01" providerId="ADAL" clId="{0297C0ED-F21B-9B4A-94A8-B36E3D279FF5}" dt="2023-06-14T00:13:04.360" v="30" actId="1076"/>
          <ac:spMkLst>
            <pc:docMk/>
            <pc:sldMk cId="0" sldId="305"/>
            <ac:spMk id="126983" creationId="{00000000-0000-0000-0000-000000000000}"/>
          </ac:spMkLst>
        </pc:spChg>
        <pc:spChg chg="mod">
          <ac:chgData name="Apra, Edoardo" userId="20e44337-cc49-4bfa-81ee-bbe31d836c01" providerId="ADAL" clId="{0297C0ED-F21B-9B4A-94A8-B36E3D279FF5}" dt="2023-06-14T00:13:26.697" v="33" actId="255"/>
          <ac:spMkLst>
            <pc:docMk/>
            <pc:sldMk cId="0" sldId="305"/>
            <ac:spMk id="444424" creationId="{00000000-0000-0000-0000-000000000000}"/>
          </ac:spMkLst>
        </pc:spChg>
        <pc:spChg chg="mod">
          <ac:chgData name="Apra, Edoardo" userId="20e44337-cc49-4bfa-81ee-bbe31d836c01" providerId="ADAL" clId="{0297C0ED-F21B-9B4A-94A8-B36E3D279FF5}" dt="2023-06-14T00:13:08.162" v="31" actId="1076"/>
          <ac:spMkLst>
            <pc:docMk/>
            <pc:sldMk cId="0" sldId="305"/>
            <ac:spMk id="444427" creationId="{00000000-0000-0000-0000-000000000000}"/>
          </ac:spMkLst>
        </pc:spChg>
      </pc:sldChg>
      <pc:sldChg chg="delSp modSp mod">
        <pc:chgData name="Apra, Edoardo" userId="20e44337-cc49-4bfa-81ee-bbe31d836c01" providerId="ADAL" clId="{0297C0ED-F21B-9B4A-94A8-B36E3D279FF5}" dt="2023-06-14T00:19:52.537" v="397" actId="2711"/>
        <pc:sldMkLst>
          <pc:docMk/>
          <pc:sldMk cId="0" sldId="306"/>
        </pc:sldMkLst>
        <pc:spChg chg="del mod">
          <ac:chgData name="Apra, Edoardo" userId="20e44337-cc49-4bfa-81ee-bbe31d836c01" providerId="ADAL" clId="{0297C0ED-F21B-9B4A-94A8-B36E3D279FF5}" dt="2023-06-14T00:18:18.250" v="377" actId="478"/>
          <ac:spMkLst>
            <pc:docMk/>
            <pc:sldMk cId="0" sldId="306"/>
            <ac:spMk id="129029" creationId="{00000000-0000-0000-0000-000000000000}"/>
          </ac:spMkLst>
        </pc:spChg>
        <pc:spChg chg="del">
          <ac:chgData name="Apra, Edoardo" userId="20e44337-cc49-4bfa-81ee-bbe31d836c01" providerId="ADAL" clId="{0297C0ED-F21B-9B4A-94A8-B36E3D279FF5}" dt="2023-06-14T00:16:17.548" v="344" actId="478"/>
          <ac:spMkLst>
            <pc:docMk/>
            <pc:sldMk cId="0" sldId="306"/>
            <ac:spMk id="129030" creationId="{00000000-0000-0000-0000-000000000000}"/>
          </ac:spMkLst>
        </pc:spChg>
        <pc:spChg chg="del mod">
          <ac:chgData name="Apra, Edoardo" userId="20e44337-cc49-4bfa-81ee-bbe31d836c01" providerId="ADAL" clId="{0297C0ED-F21B-9B4A-94A8-B36E3D279FF5}" dt="2023-06-14T00:14:33.660" v="43" actId="478"/>
          <ac:spMkLst>
            <pc:docMk/>
            <pc:sldMk cId="0" sldId="306"/>
            <ac:spMk id="129031" creationId="{00000000-0000-0000-0000-000000000000}"/>
          </ac:spMkLst>
        </pc:spChg>
        <pc:spChg chg="mod">
          <ac:chgData name="Apra, Edoardo" userId="20e44337-cc49-4bfa-81ee-bbe31d836c01" providerId="ADAL" clId="{0297C0ED-F21B-9B4A-94A8-B36E3D279FF5}" dt="2023-06-14T00:19:52.537" v="397" actId="2711"/>
          <ac:spMkLst>
            <pc:docMk/>
            <pc:sldMk cId="0" sldId="306"/>
            <ac:spMk id="446469" creationId="{00000000-0000-0000-0000-000000000000}"/>
          </ac:spMkLst>
        </pc:spChg>
        <pc:spChg chg="mod">
          <ac:chgData name="Apra, Edoardo" userId="20e44337-cc49-4bfa-81ee-bbe31d836c01" providerId="ADAL" clId="{0297C0ED-F21B-9B4A-94A8-B36E3D279FF5}" dt="2023-06-14T00:17:36.522" v="368" actId="14100"/>
          <ac:spMkLst>
            <pc:docMk/>
            <pc:sldMk cId="0" sldId="306"/>
            <ac:spMk id="446470" creationId="{00000000-0000-0000-0000-000000000000}"/>
          </ac:spMkLst>
        </pc:spChg>
        <pc:spChg chg="mod">
          <ac:chgData name="Apra, Edoardo" userId="20e44337-cc49-4bfa-81ee-bbe31d836c01" providerId="ADAL" clId="{0297C0ED-F21B-9B4A-94A8-B36E3D279FF5}" dt="2023-06-14T00:18:02.452" v="374" actId="14100"/>
          <ac:spMkLst>
            <pc:docMk/>
            <pc:sldMk cId="0" sldId="306"/>
            <ac:spMk id="446471" creationId="{00000000-0000-0000-0000-000000000000}"/>
          </ac:spMkLst>
        </pc:spChg>
      </pc:sldChg>
      <pc:sldChg chg="modSp mod">
        <pc:chgData name="Apra, Edoardo" userId="20e44337-cc49-4bfa-81ee-bbe31d836c01" providerId="ADAL" clId="{0297C0ED-F21B-9B4A-94A8-B36E3D279FF5}" dt="2023-06-14T00:20:45.713" v="405" actId="1076"/>
        <pc:sldMkLst>
          <pc:docMk/>
          <pc:sldMk cId="0" sldId="307"/>
        </pc:sldMkLst>
        <pc:spChg chg="mod">
          <ac:chgData name="Apra, Edoardo" userId="20e44337-cc49-4bfa-81ee-bbe31d836c01" providerId="ADAL" clId="{0297C0ED-F21B-9B4A-94A8-B36E3D279FF5}" dt="2023-06-14T00:20:38.361" v="404" actId="1076"/>
          <ac:spMkLst>
            <pc:docMk/>
            <pc:sldMk cId="0" sldId="307"/>
            <ac:spMk id="131075" creationId="{00000000-0000-0000-0000-000000000000}"/>
          </ac:spMkLst>
        </pc:spChg>
        <pc:spChg chg="mod">
          <ac:chgData name="Apra, Edoardo" userId="20e44337-cc49-4bfa-81ee-bbe31d836c01" providerId="ADAL" clId="{0297C0ED-F21B-9B4A-94A8-B36E3D279FF5}" dt="2023-06-14T00:20:45.713" v="405" actId="1076"/>
          <ac:spMkLst>
            <pc:docMk/>
            <pc:sldMk cId="0" sldId="307"/>
            <ac:spMk id="450568" creationId="{00000000-0000-0000-0000-000000000000}"/>
          </ac:spMkLst>
        </pc:spChg>
      </pc:sldChg>
      <pc:sldChg chg="delSp modSp mod">
        <pc:chgData name="Apra, Edoardo" userId="20e44337-cc49-4bfa-81ee-bbe31d836c01" providerId="ADAL" clId="{0297C0ED-F21B-9B4A-94A8-B36E3D279FF5}" dt="2023-06-14T00:21:12.121" v="411" actId="1076"/>
        <pc:sldMkLst>
          <pc:docMk/>
          <pc:sldMk cId="0" sldId="308"/>
        </pc:sldMkLst>
        <pc:spChg chg="del">
          <ac:chgData name="Apra, Edoardo" userId="20e44337-cc49-4bfa-81ee-bbe31d836c01" providerId="ADAL" clId="{0297C0ED-F21B-9B4A-94A8-B36E3D279FF5}" dt="2023-06-14T00:21:01.441" v="408" actId="478"/>
          <ac:spMkLst>
            <pc:docMk/>
            <pc:sldMk cId="0" sldId="308"/>
            <ac:spMk id="133123" creationId="{00000000-0000-0000-0000-000000000000}"/>
          </ac:spMkLst>
        </pc:spChg>
        <pc:spChg chg="mod">
          <ac:chgData name="Apra, Edoardo" userId="20e44337-cc49-4bfa-81ee-bbe31d836c01" providerId="ADAL" clId="{0297C0ED-F21B-9B4A-94A8-B36E3D279FF5}" dt="2023-06-14T00:21:12.121" v="411" actId="1076"/>
          <ac:spMkLst>
            <pc:docMk/>
            <pc:sldMk cId="0" sldId="308"/>
            <ac:spMk id="474116" creationId="{00000000-0000-0000-0000-000000000000}"/>
          </ac:spMkLst>
        </pc:spChg>
      </pc:sldChg>
      <pc:sldChg chg="addSp delSp modSp mod">
        <pc:chgData name="Apra, Edoardo" userId="20e44337-cc49-4bfa-81ee-bbe31d836c01" providerId="ADAL" clId="{0297C0ED-F21B-9B4A-94A8-B36E3D279FF5}" dt="2023-06-14T00:22:06.206" v="424" actId="20577"/>
        <pc:sldMkLst>
          <pc:docMk/>
          <pc:sldMk cId="0" sldId="309"/>
        </pc:sldMkLst>
        <pc:spChg chg="del mod">
          <ac:chgData name="Apra, Edoardo" userId="20e44337-cc49-4bfa-81ee-bbe31d836c01" providerId="ADAL" clId="{0297C0ED-F21B-9B4A-94A8-B36E3D279FF5}" dt="2023-06-14T00:21:45.796" v="416" actId="21"/>
          <ac:spMkLst>
            <pc:docMk/>
            <pc:sldMk cId="0" sldId="309"/>
            <ac:spMk id="2" creationId="{00000000-0000-0000-0000-000000000000}"/>
          </ac:spMkLst>
        </pc:spChg>
        <pc:spChg chg="add del mod">
          <ac:chgData name="Apra, Edoardo" userId="20e44337-cc49-4bfa-81ee-bbe31d836c01" providerId="ADAL" clId="{0297C0ED-F21B-9B4A-94A8-B36E3D279FF5}" dt="2023-06-14T00:21:49.351" v="417" actId="21"/>
          <ac:spMkLst>
            <pc:docMk/>
            <pc:sldMk cId="0" sldId="309"/>
            <ac:spMk id="4" creationId="{74DECB64-5F74-1601-B28D-7849BE98CBC0}"/>
          </ac:spMkLst>
        </pc:spChg>
        <pc:spChg chg="del">
          <ac:chgData name="Apra, Edoardo" userId="20e44337-cc49-4bfa-81ee-bbe31d836c01" providerId="ADAL" clId="{0297C0ED-F21B-9B4A-94A8-B36E3D279FF5}" dt="2023-06-14T00:21:26.486" v="413" actId="478"/>
          <ac:spMkLst>
            <pc:docMk/>
            <pc:sldMk cId="0" sldId="309"/>
            <ac:spMk id="135171" creationId="{00000000-0000-0000-0000-000000000000}"/>
          </ac:spMkLst>
        </pc:spChg>
        <pc:spChg chg="mod">
          <ac:chgData name="Apra, Edoardo" userId="20e44337-cc49-4bfa-81ee-bbe31d836c01" providerId="ADAL" clId="{0297C0ED-F21B-9B4A-94A8-B36E3D279FF5}" dt="2023-06-14T00:22:06.206" v="424" actId="20577"/>
          <ac:spMkLst>
            <pc:docMk/>
            <pc:sldMk cId="0" sldId="309"/>
            <ac:spMk id="476164" creationId="{00000000-0000-0000-0000-000000000000}"/>
          </ac:spMkLst>
        </pc:spChg>
      </pc:sldChg>
      <pc:sldChg chg="modSp mod">
        <pc:chgData name="Apra, Edoardo" userId="20e44337-cc49-4bfa-81ee-bbe31d836c01" providerId="ADAL" clId="{0297C0ED-F21B-9B4A-94A8-B36E3D279FF5}" dt="2023-06-14T00:23:18.684" v="447" actId="207"/>
        <pc:sldMkLst>
          <pc:docMk/>
          <pc:sldMk cId="0" sldId="310"/>
        </pc:sldMkLst>
        <pc:spChg chg="mod">
          <ac:chgData name="Apra, Edoardo" userId="20e44337-cc49-4bfa-81ee-bbe31d836c01" providerId="ADAL" clId="{0297C0ED-F21B-9B4A-94A8-B36E3D279FF5}" dt="2023-06-14T00:23:18.684" v="447" actId="207"/>
          <ac:spMkLst>
            <pc:docMk/>
            <pc:sldMk cId="0" sldId="310"/>
            <ac:spMk id="137217" creationId="{00000000-0000-0000-0000-000000000000}"/>
          </ac:spMkLst>
        </pc:spChg>
        <pc:spChg chg="mod">
          <ac:chgData name="Apra, Edoardo" userId="20e44337-cc49-4bfa-81ee-bbe31d836c01" providerId="ADAL" clId="{0297C0ED-F21B-9B4A-94A8-B36E3D279FF5}" dt="2023-06-14T00:23:09.592" v="445" actId="14100"/>
          <ac:spMkLst>
            <pc:docMk/>
            <pc:sldMk cId="0" sldId="310"/>
            <ac:spMk id="137219" creationId="{00000000-0000-0000-0000-000000000000}"/>
          </ac:spMkLst>
        </pc:spChg>
        <pc:spChg chg="mod">
          <ac:chgData name="Apra, Edoardo" userId="20e44337-cc49-4bfa-81ee-bbe31d836c01" providerId="ADAL" clId="{0297C0ED-F21B-9B4A-94A8-B36E3D279FF5}" dt="2023-06-14T00:23:14.145" v="446" actId="1076"/>
          <ac:spMkLst>
            <pc:docMk/>
            <pc:sldMk cId="0" sldId="310"/>
            <ac:spMk id="478212" creationId="{00000000-0000-0000-0000-000000000000}"/>
          </ac:spMkLst>
        </pc:spChg>
      </pc:sldChg>
      <pc:sldChg chg="modSp mod">
        <pc:chgData name="Apra, Edoardo" userId="20e44337-cc49-4bfa-81ee-bbe31d836c01" providerId="ADAL" clId="{0297C0ED-F21B-9B4A-94A8-B36E3D279FF5}" dt="2023-06-14T00:24:39.645" v="467" actId="255"/>
        <pc:sldMkLst>
          <pc:docMk/>
          <pc:sldMk cId="0" sldId="311"/>
        </pc:sldMkLst>
        <pc:spChg chg="mod">
          <ac:chgData name="Apra, Edoardo" userId="20e44337-cc49-4bfa-81ee-bbe31d836c01" providerId="ADAL" clId="{0297C0ED-F21B-9B4A-94A8-B36E3D279FF5}" dt="2023-06-14T00:24:39.645" v="467" actId="255"/>
          <ac:spMkLst>
            <pc:docMk/>
            <pc:sldMk cId="0" sldId="311"/>
            <ac:spMk id="139265" creationId="{00000000-0000-0000-0000-000000000000}"/>
          </ac:spMkLst>
        </pc:spChg>
        <pc:spChg chg="mod">
          <ac:chgData name="Apra, Edoardo" userId="20e44337-cc49-4bfa-81ee-bbe31d836c01" providerId="ADAL" clId="{0297C0ED-F21B-9B4A-94A8-B36E3D279FF5}" dt="2023-06-14T00:24:01.889" v="459" actId="1076"/>
          <ac:spMkLst>
            <pc:docMk/>
            <pc:sldMk cId="0" sldId="311"/>
            <ac:spMk id="139267" creationId="{00000000-0000-0000-0000-000000000000}"/>
          </ac:spMkLst>
        </pc:spChg>
        <pc:spChg chg="mod">
          <ac:chgData name="Apra, Edoardo" userId="20e44337-cc49-4bfa-81ee-bbe31d836c01" providerId="ADAL" clId="{0297C0ED-F21B-9B4A-94A8-B36E3D279FF5}" dt="2023-06-14T00:24:11.833" v="463" actId="1076"/>
          <ac:spMkLst>
            <pc:docMk/>
            <pc:sldMk cId="0" sldId="311"/>
            <ac:spMk id="139268" creationId="{00000000-0000-0000-0000-000000000000}"/>
          </ac:spMkLst>
        </pc:spChg>
        <pc:spChg chg="mod">
          <ac:chgData name="Apra, Edoardo" userId="20e44337-cc49-4bfa-81ee-bbe31d836c01" providerId="ADAL" clId="{0297C0ED-F21B-9B4A-94A8-B36E3D279FF5}" dt="2023-06-14T00:23:50.586" v="455" actId="255"/>
          <ac:spMkLst>
            <pc:docMk/>
            <pc:sldMk cId="0" sldId="311"/>
            <ac:spMk id="464899" creationId="{00000000-0000-0000-0000-000000000000}"/>
          </ac:spMkLst>
        </pc:spChg>
      </pc:sldChg>
      <pc:sldChg chg="modSp mod">
        <pc:chgData name="Apra, Edoardo" userId="20e44337-cc49-4bfa-81ee-bbe31d836c01" providerId="ADAL" clId="{0297C0ED-F21B-9B4A-94A8-B36E3D279FF5}" dt="2023-06-14T00:27:56.270" v="491" actId="1076"/>
        <pc:sldMkLst>
          <pc:docMk/>
          <pc:sldMk cId="0" sldId="314"/>
        </pc:sldMkLst>
        <pc:spChg chg="mod">
          <ac:chgData name="Apra, Edoardo" userId="20e44337-cc49-4bfa-81ee-bbe31d836c01" providerId="ADAL" clId="{0297C0ED-F21B-9B4A-94A8-B36E3D279FF5}" dt="2023-06-14T00:27:50.577" v="490" actId="14100"/>
          <ac:spMkLst>
            <pc:docMk/>
            <pc:sldMk cId="0" sldId="314"/>
            <ac:spMk id="145411" creationId="{00000000-0000-0000-0000-000000000000}"/>
          </ac:spMkLst>
        </pc:spChg>
        <pc:spChg chg="mod">
          <ac:chgData name="Apra, Edoardo" userId="20e44337-cc49-4bfa-81ee-bbe31d836c01" providerId="ADAL" clId="{0297C0ED-F21B-9B4A-94A8-B36E3D279FF5}" dt="2023-06-14T00:27:56.270" v="491" actId="1076"/>
          <ac:spMkLst>
            <pc:docMk/>
            <pc:sldMk cId="0" sldId="314"/>
            <ac:spMk id="462851" creationId="{00000000-0000-0000-0000-000000000000}"/>
          </ac:spMkLst>
        </pc:spChg>
      </pc:sldChg>
      <pc:sldChg chg="modSp mod">
        <pc:chgData name="Apra, Edoardo" userId="20e44337-cc49-4bfa-81ee-bbe31d836c01" providerId="ADAL" clId="{0297C0ED-F21B-9B4A-94A8-B36E3D279FF5}" dt="2023-06-14T00:28:50.728" v="507" actId="1076"/>
        <pc:sldMkLst>
          <pc:docMk/>
          <pc:sldMk cId="0" sldId="315"/>
        </pc:sldMkLst>
        <pc:spChg chg="mod">
          <ac:chgData name="Apra, Edoardo" userId="20e44337-cc49-4bfa-81ee-bbe31d836c01" providerId="ADAL" clId="{0297C0ED-F21B-9B4A-94A8-B36E3D279FF5}" dt="2023-06-14T00:28:50.728" v="507" actId="1076"/>
          <ac:spMkLst>
            <pc:docMk/>
            <pc:sldMk cId="0" sldId="315"/>
            <ac:spMk id="147459" creationId="{00000000-0000-0000-0000-000000000000}"/>
          </ac:spMkLst>
        </pc:spChg>
        <pc:spChg chg="mod">
          <ac:chgData name="Apra, Edoardo" userId="20e44337-cc49-4bfa-81ee-bbe31d836c01" providerId="ADAL" clId="{0297C0ED-F21B-9B4A-94A8-B36E3D279FF5}" dt="2023-06-14T00:28:47.097" v="506" actId="1076"/>
          <ac:spMkLst>
            <pc:docMk/>
            <pc:sldMk cId="0" sldId="315"/>
            <ac:spMk id="462851" creationId="{00000000-0000-0000-0000-000000000000}"/>
          </ac:spMkLst>
        </pc:spChg>
      </pc:sldChg>
      <pc:sldChg chg="modSp mod">
        <pc:chgData name="Apra, Edoardo" userId="20e44337-cc49-4bfa-81ee-bbe31d836c01" providerId="ADAL" clId="{0297C0ED-F21B-9B4A-94A8-B36E3D279FF5}" dt="2023-06-14T01:19:11.585" v="623" actId="1076"/>
        <pc:sldMkLst>
          <pc:docMk/>
          <pc:sldMk cId="0" sldId="319"/>
        </pc:sldMkLst>
        <pc:spChg chg="mod">
          <ac:chgData name="Apra, Edoardo" userId="20e44337-cc49-4bfa-81ee-bbe31d836c01" providerId="ADAL" clId="{0297C0ED-F21B-9B4A-94A8-B36E3D279FF5}" dt="2023-06-14T01:18:26.963" v="613" actId="207"/>
          <ac:spMkLst>
            <pc:docMk/>
            <pc:sldMk cId="0" sldId="319"/>
            <ac:spMk id="177153" creationId="{00000000-0000-0000-0000-000000000000}"/>
          </ac:spMkLst>
        </pc:spChg>
        <pc:spChg chg="mod">
          <ac:chgData name="Apra, Edoardo" userId="20e44337-cc49-4bfa-81ee-bbe31d836c01" providerId="ADAL" clId="{0297C0ED-F21B-9B4A-94A8-B36E3D279FF5}" dt="2023-06-14T01:19:11.585" v="623" actId="1076"/>
          <ac:spMkLst>
            <pc:docMk/>
            <pc:sldMk cId="0" sldId="319"/>
            <ac:spMk id="177155" creationId="{00000000-0000-0000-0000-000000000000}"/>
          </ac:spMkLst>
        </pc:spChg>
        <pc:spChg chg="mod">
          <ac:chgData name="Apra, Edoardo" userId="20e44337-cc49-4bfa-81ee-bbe31d836c01" providerId="ADAL" clId="{0297C0ED-F21B-9B4A-94A8-B36E3D279FF5}" dt="2023-06-14T01:18:58.345" v="619" actId="1076"/>
          <ac:spMkLst>
            <pc:docMk/>
            <pc:sldMk cId="0" sldId="319"/>
            <ac:spMk id="466947" creationId="{00000000-0000-0000-0000-000000000000}"/>
          </ac:spMkLst>
        </pc:spChg>
      </pc:sldChg>
      <pc:sldChg chg="modSp mod">
        <pc:chgData name="Apra, Edoardo" userId="20e44337-cc49-4bfa-81ee-bbe31d836c01" providerId="ADAL" clId="{0297C0ED-F21B-9B4A-94A8-B36E3D279FF5}" dt="2023-06-14T01:16:47.793" v="592" actId="1076"/>
        <pc:sldMkLst>
          <pc:docMk/>
          <pc:sldMk cId="0" sldId="320"/>
        </pc:sldMkLst>
        <pc:spChg chg="mod">
          <ac:chgData name="Apra, Edoardo" userId="20e44337-cc49-4bfa-81ee-bbe31d836c01" providerId="ADAL" clId="{0297C0ED-F21B-9B4A-94A8-B36E3D279FF5}" dt="2023-06-14T01:16:47.793" v="592" actId="1076"/>
          <ac:spMkLst>
            <pc:docMk/>
            <pc:sldMk cId="0" sldId="320"/>
            <ac:spMk id="179202" creationId="{00000000-0000-0000-0000-000000000000}"/>
          </ac:spMkLst>
        </pc:spChg>
      </pc:sldChg>
      <pc:sldChg chg="modSp mod">
        <pc:chgData name="Apra, Edoardo" userId="20e44337-cc49-4bfa-81ee-bbe31d836c01" providerId="ADAL" clId="{0297C0ED-F21B-9B4A-94A8-B36E3D279FF5}" dt="2023-06-14T01:19:31.427" v="628" actId="207"/>
        <pc:sldMkLst>
          <pc:docMk/>
          <pc:sldMk cId="0" sldId="321"/>
        </pc:sldMkLst>
        <pc:spChg chg="mod">
          <ac:chgData name="Apra, Edoardo" userId="20e44337-cc49-4bfa-81ee-bbe31d836c01" providerId="ADAL" clId="{0297C0ED-F21B-9B4A-94A8-B36E3D279FF5}" dt="2023-06-14T01:19:31.427" v="628" actId="207"/>
          <ac:spMkLst>
            <pc:docMk/>
            <pc:sldMk cId="0" sldId="321"/>
            <ac:spMk id="181249" creationId="{00000000-0000-0000-0000-000000000000}"/>
          </ac:spMkLst>
        </pc:spChg>
        <pc:spChg chg="mod">
          <ac:chgData name="Apra, Edoardo" userId="20e44337-cc49-4bfa-81ee-bbe31d836c01" providerId="ADAL" clId="{0297C0ED-F21B-9B4A-94A8-B36E3D279FF5}" dt="2023-06-14T01:19:26.328" v="626" actId="1076"/>
          <ac:spMkLst>
            <pc:docMk/>
            <pc:sldMk cId="0" sldId="321"/>
            <ac:spMk id="181251" creationId="{00000000-0000-0000-0000-000000000000}"/>
          </ac:spMkLst>
        </pc:spChg>
        <pc:spChg chg="mod">
          <ac:chgData name="Apra, Edoardo" userId="20e44337-cc49-4bfa-81ee-bbe31d836c01" providerId="ADAL" clId="{0297C0ED-F21B-9B4A-94A8-B36E3D279FF5}" dt="2023-06-14T01:19:28.510" v="627" actId="1076"/>
          <ac:spMkLst>
            <pc:docMk/>
            <pc:sldMk cId="0" sldId="321"/>
            <ac:spMk id="181252" creationId="{00000000-0000-0000-0000-000000000000}"/>
          </ac:spMkLst>
        </pc:spChg>
        <pc:picChg chg="mod">
          <ac:chgData name="Apra, Edoardo" userId="20e44337-cc49-4bfa-81ee-bbe31d836c01" providerId="ADAL" clId="{0297C0ED-F21B-9B4A-94A8-B36E3D279FF5}" dt="2023-06-14T01:19:24.215" v="625" actId="14100"/>
          <ac:picMkLst>
            <pc:docMk/>
            <pc:sldMk cId="0" sldId="321"/>
            <ac:picMk id="181250" creationId="{00000000-0000-0000-0000-000000000000}"/>
          </ac:picMkLst>
        </pc:picChg>
      </pc:sldChg>
      <pc:sldChg chg="delSp modSp mod">
        <pc:chgData name="Apra, Edoardo" userId="20e44337-cc49-4bfa-81ee-bbe31d836c01" providerId="ADAL" clId="{0297C0ED-F21B-9B4A-94A8-B36E3D279FF5}" dt="2023-06-14T01:18:20.337" v="612" actId="1076"/>
        <pc:sldMkLst>
          <pc:docMk/>
          <pc:sldMk cId="0" sldId="325"/>
        </pc:sldMkLst>
        <pc:spChg chg="del mod">
          <ac:chgData name="Apra, Edoardo" userId="20e44337-cc49-4bfa-81ee-bbe31d836c01" providerId="ADAL" clId="{0297C0ED-F21B-9B4A-94A8-B36E3D279FF5}" dt="2023-06-14T01:17:14.148" v="596" actId="21"/>
          <ac:spMkLst>
            <pc:docMk/>
            <pc:sldMk cId="0" sldId="325"/>
            <ac:spMk id="176134" creationId="{00000000-0000-0000-0000-000000000000}"/>
          </ac:spMkLst>
        </pc:spChg>
        <pc:spChg chg="mod">
          <ac:chgData name="Apra, Edoardo" userId="20e44337-cc49-4bfa-81ee-bbe31d836c01" providerId="ADAL" clId="{0297C0ED-F21B-9B4A-94A8-B36E3D279FF5}" dt="2023-06-14T01:17:33.048" v="601" actId="1076"/>
          <ac:spMkLst>
            <pc:docMk/>
            <pc:sldMk cId="0" sldId="325"/>
            <ac:spMk id="176136" creationId="{00000000-0000-0000-0000-000000000000}"/>
          </ac:spMkLst>
        </pc:spChg>
        <pc:spChg chg="mod">
          <ac:chgData name="Apra, Edoardo" userId="20e44337-cc49-4bfa-81ee-bbe31d836c01" providerId="ADAL" clId="{0297C0ED-F21B-9B4A-94A8-B36E3D279FF5}" dt="2023-06-14T01:17:28.305" v="600" actId="2711"/>
          <ac:spMkLst>
            <pc:docMk/>
            <pc:sldMk cId="0" sldId="325"/>
            <ac:spMk id="176137" creationId="{00000000-0000-0000-0000-000000000000}"/>
          </ac:spMkLst>
        </pc:spChg>
        <pc:spChg chg="mod">
          <ac:chgData name="Apra, Edoardo" userId="20e44337-cc49-4bfa-81ee-bbe31d836c01" providerId="ADAL" clId="{0297C0ED-F21B-9B4A-94A8-B36E3D279FF5}" dt="2023-06-14T01:17:57.264" v="607" actId="255"/>
          <ac:spMkLst>
            <pc:docMk/>
            <pc:sldMk cId="0" sldId="325"/>
            <ac:spMk id="176138" creationId="{00000000-0000-0000-0000-000000000000}"/>
          </ac:spMkLst>
        </pc:spChg>
        <pc:spChg chg="mod">
          <ac:chgData name="Apra, Edoardo" userId="20e44337-cc49-4bfa-81ee-bbe31d836c01" providerId="ADAL" clId="{0297C0ED-F21B-9B4A-94A8-B36E3D279FF5}" dt="2023-06-14T01:18:07.388" v="609" actId="255"/>
          <ac:spMkLst>
            <pc:docMk/>
            <pc:sldMk cId="0" sldId="325"/>
            <ac:spMk id="176139" creationId="{00000000-0000-0000-0000-000000000000}"/>
          </ac:spMkLst>
        </pc:spChg>
        <pc:spChg chg="mod">
          <ac:chgData name="Apra, Edoardo" userId="20e44337-cc49-4bfa-81ee-bbe31d836c01" providerId="ADAL" clId="{0297C0ED-F21B-9B4A-94A8-B36E3D279FF5}" dt="2023-06-14T01:18:20.337" v="612" actId="1076"/>
          <ac:spMkLst>
            <pc:docMk/>
            <pc:sldMk cId="0" sldId="325"/>
            <ac:spMk id="176140" creationId="{00000000-0000-0000-0000-000000000000}"/>
          </ac:spMkLst>
        </pc:spChg>
        <pc:graphicFrameChg chg="mod">
          <ac:chgData name="Apra, Edoardo" userId="20e44337-cc49-4bfa-81ee-bbe31d836c01" providerId="ADAL" clId="{0297C0ED-F21B-9B4A-94A8-B36E3D279FF5}" dt="2023-06-14T01:17:39.464" v="603" actId="1076"/>
          <ac:graphicFrameMkLst>
            <pc:docMk/>
            <pc:sldMk cId="0" sldId="325"/>
            <ac:graphicFrameMk id="176133" creationId="{00000000-0000-0000-0000-000000000000}"/>
          </ac:graphicFrameMkLst>
        </pc:graphicFrameChg>
      </pc:sldChg>
      <pc:sldChg chg="modSp mod">
        <pc:chgData name="Apra, Edoardo" userId="20e44337-cc49-4bfa-81ee-bbe31d836c01" providerId="ADAL" clId="{0297C0ED-F21B-9B4A-94A8-B36E3D279FF5}" dt="2023-06-14T00:29:48.548" v="516" actId="207"/>
        <pc:sldMkLst>
          <pc:docMk/>
          <pc:sldMk cId="0" sldId="326"/>
        </pc:sldMkLst>
        <pc:spChg chg="mod">
          <ac:chgData name="Apra, Edoardo" userId="20e44337-cc49-4bfa-81ee-bbe31d836c01" providerId="ADAL" clId="{0297C0ED-F21B-9B4A-94A8-B36E3D279FF5}" dt="2023-06-14T00:29:48.548" v="516" actId="207"/>
          <ac:spMkLst>
            <pc:docMk/>
            <pc:sldMk cId="0" sldId="326"/>
            <ac:spMk id="149505" creationId="{00000000-0000-0000-0000-000000000000}"/>
          </ac:spMkLst>
        </pc:spChg>
        <pc:spChg chg="mod">
          <ac:chgData name="Apra, Edoardo" userId="20e44337-cc49-4bfa-81ee-bbe31d836c01" providerId="ADAL" clId="{0297C0ED-F21B-9B4A-94A8-B36E3D279FF5}" dt="2023-06-14T00:29:25.674" v="510" actId="255"/>
          <ac:spMkLst>
            <pc:docMk/>
            <pc:sldMk cId="0" sldId="326"/>
            <ac:spMk id="149507" creationId="{00000000-0000-0000-0000-000000000000}"/>
          </ac:spMkLst>
        </pc:spChg>
        <pc:spChg chg="mod">
          <ac:chgData name="Apra, Edoardo" userId="20e44337-cc49-4bfa-81ee-bbe31d836c01" providerId="ADAL" clId="{0297C0ED-F21B-9B4A-94A8-B36E3D279FF5}" dt="2023-06-14T00:29:44.450" v="515" actId="14100"/>
          <ac:spMkLst>
            <pc:docMk/>
            <pc:sldMk cId="0" sldId="326"/>
            <ac:spMk id="149508" creationId="{00000000-0000-0000-0000-000000000000}"/>
          </ac:spMkLst>
        </pc:spChg>
        <pc:spChg chg="mod">
          <ac:chgData name="Apra, Edoardo" userId="20e44337-cc49-4bfa-81ee-bbe31d836c01" providerId="ADAL" clId="{0297C0ED-F21B-9B4A-94A8-B36E3D279FF5}" dt="2023-06-14T00:29:30.319" v="511" actId="255"/>
          <ac:spMkLst>
            <pc:docMk/>
            <pc:sldMk cId="0" sldId="326"/>
            <ac:spMk id="462851" creationId="{00000000-0000-0000-0000-000000000000}"/>
          </ac:spMkLst>
        </pc:spChg>
      </pc:sldChg>
      <pc:sldChg chg="modSp mod">
        <pc:chgData name="Apra, Edoardo" userId="20e44337-cc49-4bfa-81ee-bbe31d836c01" providerId="ADAL" clId="{0297C0ED-F21B-9B4A-94A8-B36E3D279FF5}" dt="2023-06-14T00:30:56.777" v="534" actId="14100"/>
        <pc:sldMkLst>
          <pc:docMk/>
          <pc:sldMk cId="0" sldId="327"/>
        </pc:sldMkLst>
        <pc:spChg chg="mod">
          <ac:chgData name="Apra, Edoardo" userId="20e44337-cc49-4bfa-81ee-bbe31d836c01" providerId="ADAL" clId="{0297C0ED-F21B-9B4A-94A8-B36E3D279FF5}" dt="2023-06-14T00:30:23.505" v="525" actId="14100"/>
          <ac:spMkLst>
            <pc:docMk/>
            <pc:sldMk cId="0" sldId="327"/>
            <ac:spMk id="151553" creationId="{00000000-0000-0000-0000-000000000000}"/>
          </ac:spMkLst>
        </pc:spChg>
        <pc:spChg chg="mod">
          <ac:chgData name="Apra, Edoardo" userId="20e44337-cc49-4bfa-81ee-bbe31d836c01" providerId="ADAL" clId="{0297C0ED-F21B-9B4A-94A8-B36E3D279FF5}" dt="2023-06-14T00:30:56.777" v="534" actId="14100"/>
          <ac:spMkLst>
            <pc:docMk/>
            <pc:sldMk cId="0" sldId="327"/>
            <ac:spMk id="151555" creationId="{00000000-0000-0000-0000-000000000000}"/>
          </ac:spMkLst>
        </pc:spChg>
        <pc:spChg chg="mod">
          <ac:chgData name="Apra, Edoardo" userId="20e44337-cc49-4bfa-81ee-bbe31d836c01" providerId="ADAL" clId="{0297C0ED-F21B-9B4A-94A8-B36E3D279FF5}" dt="2023-06-14T00:30:42.855" v="530" actId="255"/>
          <ac:spMkLst>
            <pc:docMk/>
            <pc:sldMk cId="0" sldId="327"/>
            <ac:spMk id="151556" creationId="{00000000-0000-0000-0000-000000000000}"/>
          </ac:spMkLst>
        </pc:spChg>
        <pc:spChg chg="mod">
          <ac:chgData name="Apra, Edoardo" userId="20e44337-cc49-4bfa-81ee-bbe31d836c01" providerId="ADAL" clId="{0297C0ED-F21B-9B4A-94A8-B36E3D279FF5}" dt="2023-06-14T00:30:34.917" v="528" actId="1076"/>
          <ac:spMkLst>
            <pc:docMk/>
            <pc:sldMk cId="0" sldId="327"/>
            <ac:spMk id="462851" creationId="{00000000-0000-0000-0000-000000000000}"/>
          </ac:spMkLst>
        </pc:spChg>
      </pc:sldChg>
      <pc:sldChg chg="addSp delSp modSp mod">
        <pc:chgData name="Apra, Edoardo" userId="20e44337-cc49-4bfa-81ee-bbe31d836c01" providerId="ADAL" clId="{0297C0ED-F21B-9B4A-94A8-B36E3D279FF5}" dt="2023-06-14T00:32:32.304" v="567" actId="1076"/>
        <pc:sldMkLst>
          <pc:docMk/>
          <pc:sldMk cId="0" sldId="328"/>
        </pc:sldMkLst>
        <pc:spChg chg="add del mod">
          <ac:chgData name="Apra, Edoardo" userId="20e44337-cc49-4bfa-81ee-bbe31d836c01" providerId="ADAL" clId="{0297C0ED-F21B-9B4A-94A8-B36E3D279FF5}" dt="2023-06-14T00:31:30.487" v="538" actId="21"/>
          <ac:spMkLst>
            <pc:docMk/>
            <pc:sldMk cId="0" sldId="328"/>
            <ac:spMk id="3" creationId="{96ACF4EA-F310-48BF-7221-8D778CDFE4AF}"/>
          </ac:spMkLst>
        </pc:spChg>
        <pc:spChg chg="mod">
          <ac:chgData name="Apra, Edoardo" userId="20e44337-cc49-4bfa-81ee-bbe31d836c01" providerId="ADAL" clId="{0297C0ED-F21B-9B4A-94A8-B36E3D279FF5}" dt="2023-06-14T00:31:12.195" v="536" actId="255"/>
          <ac:spMkLst>
            <pc:docMk/>
            <pc:sldMk cId="0" sldId="328"/>
            <ac:spMk id="6" creationId="{00000000-0000-0000-0000-000000000000}"/>
          </ac:spMkLst>
        </pc:spChg>
        <pc:spChg chg="del">
          <ac:chgData name="Apra, Edoardo" userId="20e44337-cc49-4bfa-81ee-bbe31d836c01" providerId="ADAL" clId="{0297C0ED-F21B-9B4A-94A8-B36E3D279FF5}" dt="2023-06-14T00:31:26.782" v="537" actId="21"/>
          <ac:spMkLst>
            <pc:docMk/>
            <pc:sldMk cId="0" sldId="328"/>
            <ac:spMk id="7" creationId="{00000000-0000-0000-0000-000000000000}"/>
          </ac:spMkLst>
        </pc:spChg>
        <pc:spChg chg="mod">
          <ac:chgData name="Apra, Edoardo" userId="20e44337-cc49-4bfa-81ee-bbe31d836c01" providerId="ADAL" clId="{0297C0ED-F21B-9B4A-94A8-B36E3D279FF5}" dt="2023-06-14T00:32:32.304" v="567" actId="1076"/>
          <ac:spMkLst>
            <pc:docMk/>
            <pc:sldMk cId="0" sldId="328"/>
            <ac:spMk id="153602" creationId="{00000000-0000-0000-0000-000000000000}"/>
          </ac:spMkLst>
        </pc:spChg>
      </pc:sldChg>
      <pc:sldChg chg="modSp mod">
        <pc:chgData name="Apra, Edoardo" userId="20e44337-cc49-4bfa-81ee-bbe31d836c01" providerId="ADAL" clId="{0297C0ED-F21B-9B4A-94A8-B36E3D279FF5}" dt="2023-06-14T00:25:26.061" v="474" actId="255"/>
        <pc:sldMkLst>
          <pc:docMk/>
          <pc:sldMk cId="2305068349" sldId="332"/>
        </pc:sldMkLst>
        <pc:spChg chg="mod">
          <ac:chgData name="Apra, Edoardo" userId="20e44337-cc49-4bfa-81ee-bbe31d836c01" providerId="ADAL" clId="{0297C0ED-F21B-9B4A-94A8-B36E3D279FF5}" dt="2023-06-14T00:25:26.061" v="474" actId="255"/>
          <ac:spMkLst>
            <pc:docMk/>
            <pc:sldMk cId="2305068349" sldId="332"/>
            <ac:spMk id="38913" creationId="{00000000-0000-0000-0000-000000000000}"/>
          </ac:spMkLst>
        </pc:spChg>
      </pc:sldChg>
      <pc:sldChg chg="modSp mod">
        <pc:chgData name="Apra, Edoardo" userId="20e44337-cc49-4bfa-81ee-bbe31d836c01" providerId="ADAL" clId="{0297C0ED-F21B-9B4A-94A8-B36E3D279FF5}" dt="2023-06-14T00:25:54.494" v="477" actId="255"/>
        <pc:sldMkLst>
          <pc:docMk/>
          <pc:sldMk cId="1595255296" sldId="334"/>
        </pc:sldMkLst>
        <pc:spChg chg="mod">
          <ac:chgData name="Apra, Edoardo" userId="20e44337-cc49-4bfa-81ee-bbe31d836c01" providerId="ADAL" clId="{0297C0ED-F21B-9B4A-94A8-B36E3D279FF5}" dt="2023-06-14T00:25:54.494" v="477" actId="255"/>
          <ac:spMkLst>
            <pc:docMk/>
            <pc:sldMk cId="1595255296" sldId="334"/>
            <ac:spMk id="40961" creationId="{00000000-0000-0000-0000-000000000000}"/>
          </ac:spMkLst>
        </pc:spChg>
      </pc:sldChg>
      <pc:sldChg chg="modSp mod">
        <pc:chgData name="Apra, Edoardo" userId="20e44337-cc49-4bfa-81ee-bbe31d836c01" providerId="ADAL" clId="{0297C0ED-F21B-9B4A-94A8-B36E3D279FF5}" dt="2023-06-14T00:25:43.183" v="476" actId="255"/>
        <pc:sldMkLst>
          <pc:docMk/>
          <pc:sldMk cId="1974680450" sldId="335"/>
        </pc:sldMkLst>
        <pc:spChg chg="mod">
          <ac:chgData name="Apra, Edoardo" userId="20e44337-cc49-4bfa-81ee-bbe31d836c01" providerId="ADAL" clId="{0297C0ED-F21B-9B4A-94A8-B36E3D279FF5}" dt="2023-06-14T00:25:43.183" v="476" actId="255"/>
          <ac:spMkLst>
            <pc:docMk/>
            <pc:sldMk cId="1974680450" sldId="335"/>
            <ac:spMk id="2" creationId="{00000000-0000-0000-0000-000000000000}"/>
          </ac:spMkLst>
        </pc:spChg>
      </pc:sldChg>
      <pc:sldChg chg="modSp mod">
        <pc:chgData name="Apra, Edoardo" userId="20e44337-cc49-4bfa-81ee-bbe31d836c01" providerId="ADAL" clId="{0297C0ED-F21B-9B4A-94A8-B36E3D279FF5}" dt="2023-06-14T00:25:17.961" v="473" actId="14100"/>
        <pc:sldMkLst>
          <pc:docMk/>
          <pc:sldMk cId="3588935663" sldId="341"/>
        </pc:sldMkLst>
        <pc:spChg chg="mod">
          <ac:chgData name="Apra, Edoardo" userId="20e44337-cc49-4bfa-81ee-bbe31d836c01" providerId="ADAL" clId="{0297C0ED-F21B-9B4A-94A8-B36E3D279FF5}" dt="2023-06-14T00:25:17.961" v="473" actId="14100"/>
          <ac:spMkLst>
            <pc:docMk/>
            <pc:sldMk cId="3588935663" sldId="341"/>
            <ac:spMk id="2" creationId="{00000000-0000-0000-0000-000000000000}"/>
          </ac:spMkLst>
        </pc:spChg>
      </pc:sldChg>
      <pc:sldChg chg="modSp mod">
        <pc:chgData name="Apra, Edoardo" userId="20e44337-cc49-4bfa-81ee-bbe31d836c01" providerId="ADAL" clId="{0297C0ED-F21B-9B4A-94A8-B36E3D279FF5}" dt="2023-06-14T00:24:51.428" v="469" actId="255"/>
        <pc:sldMkLst>
          <pc:docMk/>
          <pc:sldMk cId="516863794" sldId="342"/>
        </pc:sldMkLst>
        <pc:spChg chg="mod">
          <ac:chgData name="Apra, Edoardo" userId="20e44337-cc49-4bfa-81ee-bbe31d836c01" providerId="ADAL" clId="{0297C0ED-F21B-9B4A-94A8-B36E3D279FF5}" dt="2023-06-14T00:24:51.428" v="469" actId="255"/>
          <ac:spMkLst>
            <pc:docMk/>
            <pc:sldMk cId="516863794" sldId="342"/>
            <ac:spMk id="115716" creationId="{00000000-0000-0000-0000-000000000000}"/>
          </ac:spMkLst>
        </pc:spChg>
      </pc:sldChg>
      <pc:sldChg chg="modSp mod">
        <pc:chgData name="Apra, Edoardo" userId="20e44337-cc49-4bfa-81ee-bbe31d836c01" providerId="ADAL" clId="{0297C0ED-F21B-9B4A-94A8-B36E3D279FF5}" dt="2023-06-14T00:26:30.867" v="480" actId="255"/>
        <pc:sldMkLst>
          <pc:docMk/>
          <pc:sldMk cId="1710387147" sldId="343"/>
        </pc:sldMkLst>
        <pc:spChg chg="mod">
          <ac:chgData name="Apra, Edoardo" userId="20e44337-cc49-4bfa-81ee-bbe31d836c01" providerId="ADAL" clId="{0297C0ED-F21B-9B4A-94A8-B36E3D279FF5}" dt="2023-06-14T00:26:23.475" v="479" actId="255"/>
          <ac:spMkLst>
            <pc:docMk/>
            <pc:sldMk cId="1710387147" sldId="343"/>
            <ac:spMk id="117764" creationId="{00000000-0000-0000-0000-000000000000}"/>
          </ac:spMkLst>
        </pc:spChg>
        <pc:spChg chg="mod">
          <ac:chgData name="Apra, Edoardo" userId="20e44337-cc49-4bfa-81ee-bbe31d836c01" providerId="ADAL" clId="{0297C0ED-F21B-9B4A-94A8-B36E3D279FF5}" dt="2023-06-14T00:26:30.867" v="480" actId="255"/>
          <ac:spMkLst>
            <pc:docMk/>
            <pc:sldMk cId="1710387147" sldId="343"/>
            <ac:spMk id="117765" creationId="{00000000-0000-0000-0000-000000000000}"/>
          </ac:spMkLst>
        </pc:spChg>
      </pc:sldChg>
      <pc:sldChg chg="modSp mod">
        <pc:chgData name="Apra, Edoardo" userId="20e44337-cc49-4bfa-81ee-bbe31d836c01" providerId="ADAL" clId="{0297C0ED-F21B-9B4A-94A8-B36E3D279FF5}" dt="2023-06-14T00:33:19.820" v="574" actId="255"/>
        <pc:sldMkLst>
          <pc:docMk/>
          <pc:sldMk cId="1597495006" sldId="344"/>
        </pc:sldMkLst>
        <pc:spChg chg="mod">
          <ac:chgData name="Apra, Edoardo" userId="20e44337-cc49-4bfa-81ee-bbe31d836c01" providerId="ADAL" clId="{0297C0ED-F21B-9B4A-94A8-B36E3D279FF5}" dt="2023-06-14T00:32:39.341" v="568" actId="255"/>
          <ac:spMkLst>
            <pc:docMk/>
            <pc:sldMk cId="1597495006" sldId="344"/>
            <ac:spMk id="123906" creationId="{00000000-0000-0000-0000-000000000000}"/>
          </ac:spMkLst>
        </pc:spChg>
        <pc:spChg chg="mod">
          <ac:chgData name="Apra, Edoardo" userId="20e44337-cc49-4bfa-81ee-bbe31d836c01" providerId="ADAL" clId="{0297C0ED-F21B-9B4A-94A8-B36E3D279FF5}" dt="2023-06-14T00:33:19.820" v="574" actId="255"/>
          <ac:spMkLst>
            <pc:docMk/>
            <pc:sldMk cId="1597495006" sldId="344"/>
            <ac:spMk id="123907" creationId="{00000000-0000-0000-0000-000000000000}"/>
          </ac:spMkLst>
        </pc:spChg>
      </pc:sldChg>
      <pc:sldChg chg="modSp mod">
        <pc:chgData name="Apra, Edoardo" userId="20e44337-cc49-4bfa-81ee-bbe31d836c01" providerId="ADAL" clId="{0297C0ED-F21B-9B4A-94A8-B36E3D279FF5}" dt="2023-06-14T00:34:19.640" v="583" actId="14100"/>
        <pc:sldMkLst>
          <pc:docMk/>
          <pc:sldMk cId="1180815086" sldId="345"/>
        </pc:sldMkLst>
        <pc:spChg chg="mod">
          <ac:chgData name="Apra, Edoardo" userId="20e44337-cc49-4bfa-81ee-bbe31d836c01" providerId="ADAL" clId="{0297C0ED-F21B-9B4A-94A8-B36E3D279FF5}" dt="2023-06-14T00:34:03.006" v="581" actId="255"/>
          <ac:spMkLst>
            <pc:docMk/>
            <pc:sldMk cId="1180815086" sldId="345"/>
            <ac:spMk id="125954" creationId="{00000000-0000-0000-0000-000000000000}"/>
          </ac:spMkLst>
        </pc:spChg>
        <pc:spChg chg="mod">
          <ac:chgData name="Apra, Edoardo" userId="20e44337-cc49-4bfa-81ee-bbe31d836c01" providerId="ADAL" clId="{0297C0ED-F21B-9B4A-94A8-B36E3D279FF5}" dt="2023-06-14T00:34:19.640" v="583" actId="14100"/>
          <ac:spMkLst>
            <pc:docMk/>
            <pc:sldMk cId="1180815086" sldId="345"/>
            <ac:spMk id="125955" creationId="{00000000-0000-0000-0000-000000000000}"/>
          </ac:spMkLst>
        </pc:spChg>
      </pc:sldChg>
      <pc:sldChg chg="modSp mod">
        <pc:chgData name="Apra, Edoardo" userId="20e44337-cc49-4bfa-81ee-bbe31d836c01" providerId="ADAL" clId="{0297C0ED-F21B-9B4A-94A8-B36E3D279FF5}" dt="2023-06-14T00:34:57.198" v="588" actId="2711"/>
        <pc:sldMkLst>
          <pc:docMk/>
          <pc:sldMk cId="2208077384" sldId="346"/>
        </pc:sldMkLst>
        <pc:spChg chg="mod">
          <ac:chgData name="Apra, Edoardo" userId="20e44337-cc49-4bfa-81ee-bbe31d836c01" providerId="ADAL" clId="{0297C0ED-F21B-9B4A-94A8-B36E3D279FF5}" dt="2023-06-14T00:34:28.540" v="584" actId="255"/>
          <ac:spMkLst>
            <pc:docMk/>
            <pc:sldMk cId="2208077384" sldId="346"/>
            <ac:spMk id="128004" creationId="{00000000-0000-0000-0000-000000000000}"/>
          </ac:spMkLst>
        </pc:spChg>
        <pc:spChg chg="mod">
          <ac:chgData name="Apra, Edoardo" userId="20e44337-cc49-4bfa-81ee-bbe31d836c01" providerId="ADAL" clId="{0297C0ED-F21B-9B4A-94A8-B36E3D279FF5}" dt="2023-06-14T00:34:57.198" v="588" actId="2711"/>
          <ac:spMkLst>
            <pc:docMk/>
            <pc:sldMk cId="2208077384" sldId="346"/>
            <ac:spMk id="128005" creationId="{00000000-0000-0000-0000-000000000000}"/>
          </ac:spMkLst>
        </pc:spChg>
      </pc:sldChg>
      <pc:sldChg chg="modSp mod">
        <pc:chgData name="Apra, Edoardo" userId="20e44337-cc49-4bfa-81ee-bbe31d836c01" providerId="ADAL" clId="{0297C0ED-F21B-9B4A-94A8-B36E3D279FF5}" dt="2023-06-14T00:35:05.757" v="589" actId="255"/>
        <pc:sldMkLst>
          <pc:docMk/>
          <pc:sldMk cId="3486956709" sldId="347"/>
        </pc:sldMkLst>
        <pc:spChg chg="mod">
          <ac:chgData name="Apra, Edoardo" userId="20e44337-cc49-4bfa-81ee-bbe31d836c01" providerId="ADAL" clId="{0297C0ED-F21B-9B4A-94A8-B36E3D279FF5}" dt="2023-06-14T00:35:05.757" v="589" actId="255"/>
          <ac:spMkLst>
            <pc:docMk/>
            <pc:sldMk cId="3486956709" sldId="347"/>
            <ac:spMk id="136196" creationId="{00000000-0000-0000-0000-000000000000}"/>
          </ac:spMkLst>
        </pc:spChg>
      </pc:sldChg>
      <pc:sldChg chg="modSp mod">
        <pc:chgData name="Apra, Edoardo" userId="20e44337-cc49-4bfa-81ee-bbe31d836c01" providerId="ADAL" clId="{0297C0ED-F21B-9B4A-94A8-B36E3D279FF5}" dt="2023-06-14T00:33:55.541" v="580" actId="255"/>
        <pc:sldMkLst>
          <pc:docMk/>
          <pc:sldMk cId="2779045396" sldId="349"/>
        </pc:sldMkLst>
        <pc:spChg chg="mod">
          <ac:chgData name="Apra, Edoardo" userId="20e44337-cc49-4bfa-81ee-bbe31d836c01" providerId="ADAL" clId="{0297C0ED-F21B-9B4A-94A8-B36E3D279FF5}" dt="2023-06-14T00:33:49.416" v="579" actId="1076"/>
          <ac:spMkLst>
            <pc:docMk/>
            <pc:sldMk cId="2779045396" sldId="349"/>
            <ac:spMk id="3" creationId="{00000000-0000-0000-0000-000000000000}"/>
          </ac:spMkLst>
        </pc:spChg>
        <pc:spChg chg="mod">
          <ac:chgData name="Apra, Edoardo" userId="20e44337-cc49-4bfa-81ee-bbe31d836c01" providerId="ADAL" clId="{0297C0ED-F21B-9B4A-94A8-B36E3D279FF5}" dt="2023-06-14T00:33:55.541" v="580" actId="255"/>
          <ac:spMkLst>
            <pc:docMk/>
            <pc:sldMk cId="2779045396" sldId="349"/>
            <ac:spMk id="123906" creationId="{00000000-0000-0000-0000-000000000000}"/>
          </ac:spMkLst>
        </pc:spChg>
        <pc:spChg chg="mod">
          <ac:chgData name="Apra, Edoardo" userId="20e44337-cc49-4bfa-81ee-bbe31d836c01" providerId="ADAL" clId="{0297C0ED-F21B-9B4A-94A8-B36E3D279FF5}" dt="2023-06-14T00:33:36.868" v="575" actId="255"/>
          <ac:spMkLst>
            <pc:docMk/>
            <pc:sldMk cId="2779045396" sldId="349"/>
            <ac:spMk id="123907" creationId="{00000000-0000-0000-0000-000000000000}"/>
          </ac:spMkLst>
        </pc:spChg>
      </pc:sldChg>
      <pc:sldChg chg="modSp mod">
        <pc:chgData name="Apra, Edoardo" userId="20e44337-cc49-4bfa-81ee-bbe31d836c01" providerId="ADAL" clId="{0297C0ED-F21B-9B4A-94A8-B36E3D279FF5}" dt="2023-06-14T00:24:45.308" v="468" actId="255"/>
        <pc:sldMkLst>
          <pc:docMk/>
          <pc:sldMk cId="3078941639" sldId="350"/>
        </pc:sldMkLst>
        <pc:spChg chg="mod">
          <ac:chgData name="Apra, Edoardo" userId="20e44337-cc49-4bfa-81ee-bbe31d836c01" providerId="ADAL" clId="{0297C0ED-F21B-9B4A-94A8-B36E3D279FF5}" dt="2023-06-14T00:10:23.433" v="15" actId="1076"/>
          <ac:spMkLst>
            <pc:docMk/>
            <pc:sldMk cId="3078941639" sldId="350"/>
            <ac:spMk id="2" creationId="{00000000-0000-0000-0000-000000000000}"/>
          </ac:spMkLst>
        </pc:spChg>
        <pc:spChg chg="mod">
          <ac:chgData name="Apra, Edoardo" userId="20e44337-cc49-4bfa-81ee-bbe31d836c01" providerId="ADAL" clId="{0297C0ED-F21B-9B4A-94A8-B36E3D279FF5}" dt="2023-06-14T00:24:45.308" v="468" actId="255"/>
          <ac:spMkLst>
            <pc:docMk/>
            <pc:sldMk cId="3078941639" sldId="350"/>
            <ac:spMk id="115716" creationId="{00000000-0000-0000-0000-000000000000}"/>
          </ac:spMkLst>
        </pc:spChg>
      </pc:sldChg>
      <pc:sldChg chg="del">
        <pc:chgData name="Apra, Edoardo" userId="20e44337-cc49-4bfa-81ee-bbe31d836c01" providerId="ADAL" clId="{0297C0ED-F21B-9B4A-94A8-B36E3D279FF5}" dt="2023-06-14T00:35:30.016" v="590" actId="2696"/>
        <pc:sldMkLst>
          <pc:docMk/>
          <pc:sldMk cId="4091489859" sldId="525"/>
        </pc:sldMkLst>
      </pc:sldChg>
      <pc:sldChg chg="del">
        <pc:chgData name="Apra, Edoardo" userId="20e44337-cc49-4bfa-81ee-bbe31d836c01" providerId="ADAL" clId="{0297C0ED-F21B-9B4A-94A8-B36E3D279FF5}" dt="2023-06-14T00:35:33.968" v="591" actId="2696"/>
        <pc:sldMkLst>
          <pc:docMk/>
          <pc:sldMk cId="1613850751" sldId="527"/>
        </pc:sldMkLst>
      </pc:sldChg>
      <pc:sldChg chg="modSp mod">
        <pc:chgData name="Apra, Edoardo" userId="20e44337-cc49-4bfa-81ee-bbe31d836c01" providerId="ADAL" clId="{0297C0ED-F21B-9B4A-94A8-B36E3D279FF5}" dt="2023-06-14T22:55:18.485" v="645" actId="20577"/>
        <pc:sldMkLst>
          <pc:docMk/>
          <pc:sldMk cId="2531554588" sldId="530"/>
        </pc:sldMkLst>
        <pc:spChg chg="mod">
          <ac:chgData name="Apra, Edoardo" userId="20e44337-cc49-4bfa-81ee-bbe31d836c01" providerId="ADAL" clId="{0297C0ED-F21B-9B4A-94A8-B36E3D279FF5}" dt="2023-06-14T00:10:07.575" v="14" actId="1076"/>
          <ac:spMkLst>
            <pc:docMk/>
            <pc:sldMk cId="2531554588" sldId="530"/>
            <ac:spMk id="2" creationId="{ED58126D-8D71-3681-1F5B-AA6D0A38E21B}"/>
          </ac:spMkLst>
        </pc:spChg>
        <pc:spChg chg="mod">
          <ac:chgData name="Apra, Edoardo" userId="20e44337-cc49-4bfa-81ee-bbe31d836c01" providerId="ADAL" clId="{0297C0ED-F21B-9B4A-94A8-B36E3D279FF5}" dt="2023-06-14T22:55:18.485" v="645" actId="20577"/>
          <ac:spMkLst>
            <pc:docMk/>
            <pc:sldMk cId="2531554588" sldId="530"/>
            <ac:spMk id="3" creationId="{EA46BAFE-71E4-FE32-4454-FD5F05802441}"/>
          </ac:spMkLst>
        </pc:spChg>
        <pc:spChg chg="mod">
          <ac:chgData name="Apra, Edoardo" userId="20e44337-cc49-4bfa-81ee-bbe31d836c01" providerId="ADAL" clId="{0297C0ED-F21B-9B4A-94A8-B36E3D279FF5}" dt="2023-06-14T00:09:50.720" v="11" actId="1076"/>
          <ac:spMkLst>
            <pc:docMk/>
            <pc:sldMk cId="2531554588" sldId="530"/>
            <ac:spMk id="4" creationId="{1CEB5C68-EC9A-C199-CEEA-5CFDE5EA65FC}"/>
          </ac:spMkLst>
        </pc:spChg>
      </pc:sldChg>
      <pc:sldChg chg="modSp mod">
        <pc:chgData name="Apra, Edoardo" userId="20e44337-cc49-4bfa-81ee-bbe31d836c01" providerId="ADAL" clId="{0297C0ED-F21B-9B4A-94A8-B36E3D279FF5}" dt="2023-06-14T00:25:32.936" v="475" actId="255"/>
        <pc:sldMkLst>
          <pc:docMk/>
          <pc:sldMk cId="3742963070" sldId="531"/>
        </pc:sldMkLst>
        <pc:spChg chg="mod">
          <ac:chgData name="Apra, Edoardo" userId="20e44337-cc49-4bfa-81ee-bbe31d836c01" providerId="ADAL" clId="{0297C0ED-F21B-9B4A-94A8-B36E3D279FF5}" dt="2023-06-14T00:25:32.936" v="475" actId="255"/>
          <ac:spMkLst>
            <pc:docMk/>
            <pc:sldMk cId="3742963070" sldId="531"/>
            <ac:spMk id="2" creationId="{00000000-0000-0000-0000-000000000000}"/>
          </ac:spMkLst>
        </pc:spChg>
      </pc:sldChg>
    </pc:docChg>
  </pc:docChgLst>
  <pc:docChgLst>
    <pc:chgData name="Apra, Edoardo" userId="S::edoardo.apra@pnnl.gov::20e44337-cc49-4bfa-81ee-bbe31d836c01" providerId="AD" clId="Web-{0246CC86-791F-4D72-3674-0550CF3A031D}"/>
    <pc:docChg chg="modSld">
      <pc:chgData name="Apra, Edoardo" userId="S::edoardo.apra@pnnl.gov::20e44337-cc49-4bfa-81ee-bbe31d836c01" providerId="AD" clId="Web-{0246CC86-791F-4D72-3674-0550CF3A031D}" dt="2023-06-15T01:51:28.605" v="2" actId="14100"/>
      <pc:docMkLst>
        <pc:docMk/>
      </pc:docMkLst>
      <pc:sldChg chg="modSp">
        <pc:chgData name="Apra, Edoardo" userId="S::edoardo.apra@pnnl.gov::20e44337-cc49-4bfa-81ee-bbe31d836c01" providerId="AD" clId="Web-{0246CC86-791F-4D72-3674-0550CF3A031D}" dt="2023-06-15T01:51:28.605" v="2" actId="14100"/>
        <pc:sldMkLst>
          <pc:docMk/>
          <pc:sldMk cId="2531554588" sldId="530"/>
        </pc:sldMkLst>
        <pc:spChg chg="mod">
          <ac:chgData name="Apra, Edoardo" userId="S::edoardo.apra@pnnl.gov::20e44337-cc49-4bfa-81ee-bbe31d836c01" providerId="AD" clId="Web-{0246CC86-791F-4D72-3674-0550CF3A031D}" dt="2023-06-15T01:51:28.605" v="2" actId="14100"/>
          <ac:spMkLst>
            <pc:docMk/>
            <pc:sldMk cId="2531554588" sldId="530"/>
            <ac:spMk id="2" creationId="{ED58126D-8D71-3681-1F5B-AA6D0A38E21B}"/>
          </ac:spMkLst>
        </pc:spChg>
      </pc:sldChg>
    </pc:docChg>
  </pc:docChgLst>
  <pc:docChgLst>
    <pc:chgData name="Apra, Edoardo" userId="S::edoardo.apra@pnnl.gov::20e44337-cc49-4bfa-81ee-bbe31d836c01" providerId="AD" clId="Web-{ACC5479B-75BB-1F52-36D2-5A947F7DC926}"/>
    <pc:docChg chg="modSld">
      <pc:chgData name="Apra, Edoardo" userId="S::edoardo.apra@pnnl.gov::20e44337-cc49-4bfa-81ee-bbe31d836c01" providerId="AD" clId="Web-{ACC5479B-75BB-1F52-36D2-5A947F7DC926}" dt="2023-06-13T23:38:28.483" v="13" actId="20577"/>
      <pc:docMkLst>
        <pc:docMk/>
      </pc:docMkLst>
      <pc:sldChg chg="modSp">
        <pc:chgData name="Apra, Edoardo" userId="S::edoardo.apra@pnnl.gov::20e44337-cc49-4bfa-81ee-bbe31d836c01" providerId="AD" clId="Web-{ACC5479B-75BB-1F52-36D2-5A947F7DC926}" dt="2023-06-13T23:38:28.483" v="13" actId="20577"/>
        <pc:sldMkLst>
          <pc:docMk/>
          <pc:sldMk cId="2531554588" sldId="530"/>
        </pc:sldMkLst>
        <pc:spChg chg="mod">
          <ac:chgData name="Apra, Edoardo" userId="S::edoardo.apra@pnnl.gov::20e44337-cc49-4bfa-81ee-bbe31d836c01" providerId="AD" clId="Web-{ACC5479B-75BB-1F52-36D2-5A947F7DC926}" dt="2023-06-13T23:38:20.405" v="10" actId="14100"/>
          <ac:spMkLst>
            <pc:docMk/>
            <pc:sldMk cId="2531554588" sldId="530"/>
            <ac:spMk id="2" creationId="{ED58126D-8D71-3681-1F5B-AA6D0A38E21B}"/>
          </ac:spMkLst>
        </pc:spChg>
        <pc:spChg chg="mod">
          <ac:chgData name="Apra, Edoardo" userId="S::edoardo.apra@pnnl.gov::20e44337-cc49-4bfa-81ee-bbe31d836c01" providerId="AD" clId="Web-{ACC5479B-75BB-1F52-36D2-5A947F7DC926}" dt="2023-06-13T23:38:28.483" v="13" actId="20577"/>
          <ac:spMkLst>
            <pc:docMk/>
            <pc:sldMk cId="2531554588" sldId="530"/>
            <ac:spMk id="3" creationId="{EA46BAFE-71E4-FE32-4454-FD5F05802441}"/>
          </ac:spMkLst>
        </pc:spChg>
        <pc:spChg chg="mod">
          <ac:chgData name="Apra, Edoardo" userId="S::edoardo.apra@pnnl.gov::20e44337-cc49-4bfa-81ee-bbe31d836c01" providerId="AD" clId="Web-{ACC5479B-75BB-1F52-36D2-5A947F7DC926}" dt="2023-06-13T23:37:21.638" v="1" actId="20577"/>
          <ac:spMkLst>
            <pc:docMk/>
            <pc:sldMk cId="2531554588" sldId="530"/>
            <ac:spMk id="4" creationId="{1CEB5C68-EC9A-C199-CEEA-5CFDE5EA65FC}"/>
          </ac:spMkLst>
        </pc:spChg>
      </pc:sldChg>
    </pc:docChg>
  </pc:docChgLst>
  <pc:docChgLst>
    <pc:chgData name="Apra, Edoardo" userId="S::edoardo.apra@pnnl.gov::20e44337-cc49-4bfa-81ee-bbe31d836c01" providerId="AD" clId="Web-{2A8117FD-4977-939E-8089-FA69CD0B9ABE}"/>
    <pc:docChg chg="delSld modSld modSection">
      <pc:chgData name="Apra, Edoardo" userId="S::edoardo.apra@pnnl.gov::20e44337-cc49-4bfa-81ee-bbe31d836c01" providerId="AD" clId="Web-{2A8117FD-4977-939E-8089-FA69CD0B9ABE}" dt="2023-06-15T02:02:11.291" v="9" actId="20577"/>
      <pc:docMkLst>
        <pc:docMk/>
      </pc:docMkLst>
      <pc:sldChg chg="del">
        <pc:chgData name="Apra, Edoardo" userId="S::edoardo.apra@pnnl.gov::20e44337-cc49-4bfa-81ee-bbe31d836c01" providerId="AD" clId="Web-{2A8117FD-4977-939E-8089-FA69CD0B9ABE}" dt="2023-06-15T02:01:38.056" v="4"/>
        <pc:sldMkLst>
          <pc:docMk/>
          <pc:sldMk cId="0" sldId="317"/>
        </pc:sldMkLst>
      </pc:sldChg>
      <pc:sldChg chg="del">
        <pc:chgData name="Apra, Edoardo" userId="S::edoardo.apra@pnnl.gov::20e44337-cc49-4bfa-81ee-bbe31d836c01" providerId="AD" clId="Web-{2A8117FD-4977-939E-8089-FA69CD0B9ABE}" dt="2023-06-15T02:01:35.509" v="2"/>
        <pc:sldMkLst>
          <pc:docMk/>
          <pc:sldMk cId="0" sldId="319"/>
        </pc:sldMkLst>
      </pc:sldChg>
      <pc:sldChg chg="del">
        <pc:chgData name="Apra, Edoardo" userId="S::edoardo.apra@pnnl.gov::20e44337-cc49-4bfa-81ee-bbe31d836c01" providerId="AD" clId="Web-{2A8117FD-4977-939E-8089-FA69CD0B9ABE}" dt="2023-06-15T02:01:35.509" v="1"/>
        <pc:sldMkLst>
          <pc:docMk/>
          <pc:sldMk cId="0" sldId="320"/>
        </pc:sldMkLst>
      </pc:sldChg>
      <pc:sldChg chg="del">
        <pc:chgData name="Apra, Edoardo" userId="S::edoardo.apra@pnnl.gov::20e44337-cc49-4bfa-81ee-bbe31d836c01" providerId="AD" clId="Web-{2A8117FD-4977-939E-8089-FA69CD0B9ABE}" dt="2023-06-15T02:01:35.493" v="0"/>
        <pc:sldMkLst>
          <pc:docMk/>
          <pc:sldMk cId="0" sldId="321"/>
        </pc:sldMkLst>
      </pc:sldChg>
      <pc:sldChg chg="del">
        <pc:chgData name="Apra, Edoardo" userId="S::edoardo.apra@pnnl.gov::20e44337-cc49-4bfa-81ee-bbe31d836c01" providerId="AD" clId="Web-{2A8117FD-4977-939E-8089-FA69CD0B9ABE}" dt="2023-06-15T02:01:35.509" v="3"/>
        <pc:sldMkLst>
          <pc:docMk/>
          <pc:sldMk cId="0" sldId="325"/>
        </pc:sldMkLst>
      </pc:sldChg>
      <pc:sldChg chg="modSp">
        <pc:chgData name="Apra, Edoardo" userId="S::edoardo.apra@pnnl.gov::20e44337-cc49-4bfa-81ee-bbe31d836c01" providerId="AD" clId="Web-{2A8117FD-4977-939E-8089-FA69CD0B9ABE}" dt="2023-06-15T02:02:11.291" v="9" actId="20577"/>
        <pc:sldMkLst>
          <pc:docMk/>
          <pc:sldMk cId="3486956709" sldId="347"/>
        </pc:sldMkLst>
        <pc:spChg chg="mod">
          <ac:chgData name="Apra, Edoardo" userId="S::edoardo.apra@pnnl.gov::20e44337-cc49-4bfa-81ee-bbe31d836c01" providerId="AD" clId="Web-{2A8117FD-4977-939E-8089-FA69CD0B9ABE}" dt="2023-06-15T02:02:11.291" v="9" actId="20577"/>
          <ac:spMkLst>
            <pc:docMk/>
            <pc:sldMk cId="3486956709" sldId="347"/>
            <ac:spMk id="136197" creationId="{00000000-0000-0000-0000-000000000000}"/>
          </ac:spMkLst>
        </pc:spChg>
      </pc:sldChg>
      <pc:sldChg chg="modSp">
        <pc:chgData name="Apra, Edoardo" userId="S::edoardo.apra@pnnl.gov::20e44337-cc49-4bfa-81ee-bbe31d836c01" providerId="AD" clId="Web-{2A8117FD-4977-939E-8089-FA69CD0B9ABE}" dt="2023-06-15T02:02:00.509" v="7" actId="20577"/>
        <pc:sldMkLst>
          <pc:docMk/>
          <pc:sldMk cId="3102914126" sldId="348"/>
        </pc:sldMkLst>
        <pc:spChg chg="mod">
          <ac:chgData name="Apra, Edoardo" userId="S::edoardo.apra@pnnl.gov::20e44337-cc49-4bfa-81ee-bbe31d836c01" providerId="AD" clId="Web-{2A8117FD-4977-939E-8089-FA69CD0B9ABE}" dt="2023-06-15T02:02:00.509" v="7" actId="20577"/>
          <ac:spMkLst>
            <pc:docMk/>
            <pc:sldMk cId="3102914126" sldId="348"/>
            <ac:spMk id="14643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B21CF0D4-BB9F-4341-A8E1-5C9AF036E1B9}" type="datetimeFigureOut">
              <a:rPr lang="en-US" smtClean="0"/>
              <a:t>6/14/2023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B44F44E-E5BB-6448-ACFA-E53760CD6CDF}" type="slidenum">
              <a:rPr lang="en-US" smtClean="0"/>
              <a:t>‹#›</a:t>
            </a:fld>
            <a:endParaRPr lang="en-US"/>
          </a:p>
        </p:txBody>
      </p:sp>
    </p:spTree>
    <p:extLst>
      <p:ext uri="{BB962C8B-B14F-4D97-AF65-F5344CB8AC3E}">
        <p14:creationId xmlns:p14="http://schemas.microsoft.com/office/powerpoint/2010/main" val="13928410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D025E0D-52F7-7542-8A81-C5A3110DBF6C}" type="datetimeFigureOut">
              <a:rPr lang="en-US" smtClean="0"/>
              <a:t>6/14/2023</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DDCB72B-9B7E-864A-B6AB-569A89CA9A06}" type="slidenum">
              <a:rPr lang="en-US" smtClean="0"/>
              <a:t>‹#›</a:t>
            </a:fld>
            <a:endParaRPr lang="en-US"/>
          </a:p>
        </p:txBody>
      </p:sp>
    </p:spTree>
    <p:extLst>
      <p:ext uri="{BB962C8B-B14F-4D97-AF65-F5344CB8AC3E}">
        <p14:creationId xmlns:p14="http://schemas.microsoft.com/office/powerpoint/2010/main" val="9050167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Text Box 1"/>
          <p:cNvSpPr txBox="1">
            <a:spLocks noChangeArrowheads="1"/>
          </p:cNvSpPr>
          <p:nvPr/>
        </p:nvSpPr>
        <p:spPr bwMode="auto">
          <a:xfrm>
            <a:off x="1149742" y="671479"/>
            <a:ext cx="4542958" cy="342782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22" tIns="44961" rIns="89922" bIns="44961" anchor="ctr"/>
          <a:lstStyle/>
          <a:p>
            <a:endParaRPr lang="en-US"/>
          </a:p>
        </p:txBody>
      </p:sp>
      <p:sp>
        <p:nvSpPr>
          <p:cNvPr id="105474" name="Text Box 2"/>
          <p:cNvSpPr txBox="1">
            <a:spLocks noGrp="1" noChangeArrowheads="1"/>
          </p:cNvSpPr>
          <p:nvPr>
            <p:ph type="body"/>
          </p:nvPr>
        </p:nvSpPr>
        <p:spPr bwMode="auto">
          <a:xfrm>
            <a:off x="889922" y="4321566"/>
            <a:ext cx="5062598" cy="24086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214" tIns="44607" rIns="89214" bIns="44607">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gn="just">
              <a:spcBef>
                <a:spcPts val="443"/>
              </a:spcBef>
            </a:pPr>
            <a:r>
              <a:rPr lang="en-GB">
                <a:latin typeface="Times" pitchFamily="2" charset="0"/>
              </a:rPr>
              <a:t>This slide has an example of an open-shell calculation:  methylene in the triplet-B</a:t>
            </a:r>
            <a:r>
              <a:rPr lang="en-GB" baseline="-25000">
                <a:latin typeface="Times" pitchFamily="2" charset="0"/>
              </a:rPr>
              <a:t>1</a:t>
            </a:r>
            <a:r>
              <a:rPr lang="en-GB">
                <a:latin typeface="Times" pitchFamily="2" charset="0"/>
              </a:rPr>
              <a:t> state.  We specify the geometry using C</a:t>
            </a:r>
            <a:r>
              <a:rPr lang="en-GB" baseline="-25000">
                <a:latin typeface="Times" pitchFamily="2" charset="0"/>
              </a:rPr>
              <a:t>2v</a:t>
            </a:r>
            <a:r>
              <a:rPr lang="en-GB">
                <a:latin typeface="Times" pitchFamily="2" charset="0"/>
              </a:rPr>
              <a:t> symmetry and assign the small 3-21G basis set.  The first task is to do an ROHF geometry optimization.  We only need to specify ‘triplet’ for the multiplicity in the SCF input block.  </a:t>
            </a:r>
          </a:p>
          <a:p>
            <a:pPr algn="just">
              <a:spcBef>
                <a:spcPts val="443"/>
              </a:spcBef>
            </a:pPr>
            <a:r>
              <a:rPr lang="en-GB">
                <a:latin typeface="Times" pitchFamily="2" charset="0"/>
              </a:rPr>
              <a:t>After that's done, we do a UHF calculation on the same triplet state.  The only thing that needs to be changed is to specify UHF in the SCF input block.  The input is persistent, so it is not necessary to re-specify that we want to do the triplet.  On the next line, we tell NWChem to do an SCF geometry optimization.  It will start the UHF calculation using orbitals from the ROHF triplet calculation as the initial guess.  Starting coordinates will come from the final optimization step of the ROHF calculation.</a:t>
            </a:r>
          </a:p>
          <a:p>
            <a:pPr>
              <a:spcBef>
                <a:spcPts val="443"/>
              </a:spcBef>
            </a:pPr>
            <a:endParaRPr lang="en-GB">
              <a:latin typeface="Times" pitchFamily="2" charset="0"/>
            </a:endParaRPr>
          </a:p>
        </p:txBody>
      </p:sp>
    </p:spTree>
    <p:extLst>
      <p:ext uri="{BB962C8B-B14F-4D97-AF65-F5344CB8AC3E}">
        <p14:creationId xmlns:p14="http://schemas.microsoft.com/office/powerpoint/2010/main" val="2602510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Rot="1" noChangeAspect="1" noChangeArrowheads="1" noTextEdit="1"/>
          </p:cNvSpPr>
          <p:nvPr>
            <p:ph type="sldImg"/>
          </p:nvPr>
        </p:nvSpPr>
        <p:spPr>
          <a:xfrm>
            <a:off x="374650" y="671513"/>
            <a:ext cx="6096000" cy="3429000"/>
          </a:xfrm>
          <a:ln/>
        </p:spPr>
      </p:sp>
      <p:sp>
        <p:nvSpPr>
          <p:cNvPr id="132098" name="Rectangle 3"/>
          <p:cNvSpPr>
            <a:spLocks noGrp="1" noChangeArrowheads="1"/>
          </p:cNvSpPr>
          <p:nvPr>
            <p:ph type="body" idx="1"/>
          </p:nvPr>
        </p:nvSpPr>
        <p:spPr>
          <a:xfrm>
            <a:off x="890588" y="4322763"/>
            <a:ext cx="5062537" cy="4100512"/>
          </a:xfrm>
          <a:noFill/>
          <a:ln/>
        </p:spPr>
        <p:txBody>
          <a:bodyPr lIns="89478" tIns="44739" rIns="89478" bIns="44739"/>
          <a:lstStyle/>
          <a:p>
            <a:pPr algn="just"/>
            <a:r>
              <a:rPr lang="en-US">
                <a:latin typeface="Times" pitchFamily="18" charset="0"/>
                <a:ea typeface="ＭＳ Ｐゴシック"/>
                <a:cs typeface="ＭＳ Ｐゴシック"/>
              </a:rPr>
              <a:t>This slide has an example of minimal input.  You specify the geometry, specify the basis set, and tell NWChem to do an SCF.  This is a complete input file.  </a:t>
            </a:r>
            <a:r>
              <a:rPr lang="en-US">
                <a:solidFill>
                  <a:schemeClr val="tx2"/>
                </a:solidFill>
                <a:latin typeface="Times" pitchFamily="18" charset="0"/>
                <a:ea typeface="ＭＳ Ｐゴシック"/>
                <a:cs typeface="ＭＳ Ｐゴシック"/>
              </a:rPr>
              <a:t>The default task is energy, so this will give the SCF energy.</a:t>
            </a:r>
          </a:p>
          <a:p>
            <a:endParaRPr lang="en-US">
              <a:latin typeface="Times New Roman" pitchFamily="18" charset="0"/>
              <a:ea typeface="ＭＳ Ｐゴシック"/>
              <a:cs typeface="ＭＳ Ｐゴシック"/>
            </a:endParaRPr>
          </a:p>
          <a:p>
            <a:endParaRPr lang="en-US">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1170249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Rot="1" noChangeAspect="1" noChangeArrowheads="1" noTextEdit="1"/>
          </p:cNvSpPr>
          <p:nvPr>
            <p:ph type="sldImg"/>
          </p:nvPr>
        </p:nvSpPr>
        <p:spPr>
          <a:xfrm>
            <a:off x="374650" y="671513"/>
            <a:ext cx="6096000" cy="3429000"/>
          </a:xfrm>
          <a:ln/>
        </p:spPr>
      </p:sp>
      <p:sp>
        <p:nvSpPr>
          <p:cNvPr id="134146" name="Rectangle 3"/>
          <p:cNvSpPr>
            <a:spLocks noGrp="1" noChangeArrowheads="1"/>
          </p:cNvSpPr>
          <p:nvPr>
            <p:ph type="body" idx="1"/>
          </p:nvPr>
        </p:nvSpPr>
        <p:spPr>
          <a:xfrm>
            <a:off x="890588" y="4322763"/>
            <a:ext cx="5062537" cy="4100512"/>
          </a:xfrm>
          <a:noFill/>
          <a:ln/>
        </p:spPr>
        <p:txBody>
          <a:bodyPr lIns="89478" tIns="44739" rIns="89478" bIns="44739"/>
          <a:lstStyle/>
          <a:p>
            <a:pPr algn="just"/>
            <a:r>
              <a:rPr lang="en-US">
                <a:latin typeface="Times" pitchFamily="18" charset="0"/>
                <a:ea typeface="ＭＳ Ｐゴシック"/>
                <a:cs typeface="ＭＳ Ｐゴシック"/>
              </a:rPr>
              <a:t>This slide has an example of minimal input.  You specify the geometry, specify the basis set, and tell NWChem to do an SCF.  This is a complete input file.  </a:t>
            </a:r>
            <a:r>
              <a:rPr lang="en-US">
                <a:solidFill>
                  <a:schemeClr val="tx2"/>
                </a:solidFill>
                <a:latin typeface="Times" pitchFamily="18" charset="0"/>
                <a:ea typeface="ＭＳ Ｐゴシック"/>
                <a:cs typeface="ＭＳ Ｐゴシック"/>
              </a:rPr>
              <a:t>The default task is energy, so this will give the SCF energy.</a:t>
            </a:r>
          </a:p>
          <a:p>
            <a:endParaRPr lang="en-US">
              <a:latin typeface="Times New Roman" pitchFamily="18" charset="0"/>
              <a:ea typeface="ＭＳ Ｐゴシック"/>
              <a:cs typeface="ＭＳ Ｐゴシック"/>
            </a:endParaRPr>
          </a:p>
          <a:p>
            <a:endParaRPr lang="en-US">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2821264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Rot="1" noChangeAspect="1" noChangeArrowheads="1" noTextEdit="1"/>
          </p:cNvSpPr>
          <p:nvPr>
            <p:ph type="sldImg"/>
          </p:nvPr>
        </p:nvSpPr>
        <p:spPr>
          <a:xfrm>
            <a:off x="374650" y="671513"/>
            <a:ext cx="6096000" cy="3429000"/>
          </a:xfrm>
          <a:ln/>
        </p:spPr>
      </p:sp>
      <p:sp>
        <p:nvSpPr>
          <p:cNvPr id="136194" name="Rectangle 3"/>
          <p:cNvSpPr>
            <a:spLocks noGrp="1" noChangeArrowheads="1"/>
          </p:cNvSpPr>
          <p:nvPr>
            <p:ph type="body" idx="1"/>
          </p:nvPr>
        </p:nvSpPr>
        <p:spPr>
          <a:xfrm>
            <a:off x="890588" y="4322763"/>
            <a:ext cx="5062537" cy="4100512"/>
          </a:xfrm>
          <a:noFill/>
          <a:ln/>
        </p:spPr>
        <p:txBody>
          <a:bodyPr lIns="89478" tIns="44739" rIns="89478" bIns="44739"/>
          <a:lstStyle/>
          <a:p>
            <a:pPr algn="just"/>
            <a:r>
              <a:rPr lang="en-US">
                <a:latin typeface="Times" pitchFamily="18" charset="0"/>
                <a:ea typeface="ＭＳ Ｐゴシック"/>
                <a:cs typeface="ＭＳ Ｐゴシック"/>
              </a:rPr>
              <a:t>This slide has an example of minimal input.  You specify the geometry, specify the basis set, and tell NWChem to do an SCF.  This is a complete input file.  </a:t>
            </a:r>
            <a:r>
              <a:rPr lang="en-US">
                <a:solidFill>
                  <a:schemeClr val="tx2"/>
                </a:solidFill>
                <a:latin typeface="Times" pitchFamily="18" charset="0"/>
                <a:ea typeface="ＭＳ Ｐゴシック"/>
                <a:cs typeface="ＭＳ Ｐゴシック"/>
              </a:rPr>
              <a:t>The default task is energy, so this will give the SCF energy.</a:t>
            </a:r>
          </a:p>
          <a:p>
            <a:endParaRPr lang="en-US">
              <a:latin typeface="Times New Roman" pitchFamily="18" charset="0"/>
              <a:ea typeface="ＭＳ Ｐゴシック"/>
              <a:cs typeface="ＭＳ Ｐゴシック"/>
            </a:endParaRPr>
          </a:p>
          <a:p>
            <a:endParaRPr lang="en-US">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2144359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a:xfrm>
            <a:off x="374650" y="671513"/>
            <a:ext cx="6096000" cy="3429000"/>
          </a:xfrm>
          <a:ln/>
        </p:spPr>
      </p:sp>
      <p:sp>
        <p:nvSpPr>
          <p:cNvPr id="138242" name="Rectangle 3"/>
          <p:cNvSpPr>
            <a:spLocks noGrp="1" noChangeArrowheads="1"/>
          </p:cNvSpPr>
          <p:nvPr>
            <p:ph type="body" idx="1"/>
          </p:nvPr>
        </p:nvSpPr>
        <p:spPr>
          <a:xfrm>
            <a:off x="890588" y="4322763"/>
            <a:ext cx="5062537" cy="4100512"/>
          </a:xfrm>
          <a:noFill/>
          <a:ln/>
        </p:spPr>
        <p:txBody>
          <a:bodyPr lIns="89478" tIns="44739" rIns="89478" bIns="44739"/>
          <a:lstStyle/>
          <a:p>
            <a:pPr algn="just"/>
            <a:r>
              <a:rPr lang="en-US">
                <a:latin typeface="Times" pitchFamily="18" charset="0"/>
                <a:ea typeface="ＭＳ Ｐゴシック"/>
                <a:cs typeface="ＭＳ Ｐゴシック"/>
              </a:rPr>
              <a:t>This slide has an example of minimal input.  You specify the geometry, specify the basis set, and tell NWChem to do an SCF.  This is a complete input file.  </a:t>
            </a:r>
            <a:r>
              <a:rPr lang="en-US">
                <a:solidFill>
                  <a:schemeClr val="tx2"/>
                </a:solidFill>
                <a:latin typeface="Times" pitchFamily="18" charset="0"/>
                <a:ea typeface="ＭＳ Ｐゴシック"/>
                <a:cs typeface="ＭＳ Ｐゴシック"/>
              </a:rPr>
              <a:t>The default task is energy, so this will give the SCF energy.</a:t>
            </a:r>
          </a:p>
          <a:p>
            <a:endParaRPr lang="en-US">
              <a:latin typeface="Times New Roman" pitchFamily="18" charset="0"/>
              <a:ea typeface="ＭＳ Ｐゴシック"/>
              <a:cs typeface="ＭＳ Ｐゴシック"/>
            </a:endParaRPr>
          </a:p>
          <a:p>
            <a:endParaRPr lang="en-US">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3416063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a:xfrm>
            <a:off x="374650" y="671513"/>
            <a:ext cx="6096000" cy="3429000"/>
          </a:xfrm>
          <a:ln/>
        </p:spPr>
      </p:sp>
      <p:sp>
        <p:nvSpPr>
          <p:cNvPr id="140290" name="Rectangle 3"/>
          <p:cNvSpPr>
            <a:spLocks noGrp="1" noChangeArrowheads="1"/>
          </p:cNvSpPr>
          <p:nvPr>
            <p:ph type="body" idx="1"/>
          </p:nvPr>
        </p:nvSpPr>
        <p:spPr>
          <a:xfrm>
            <a:off x="890588" y="4322763"/>
            <a:ext cx="5062537" cy="4100512"/>
          </a:xfrm>
          <a:noFill/>
          <a:ln/>
        </p:spPr>
        <p:txBody>
          <a:bodyPr lIns="89478" tIns="44739" rIns="89478" bIns="44739"/>
          <a:lstStyle/>
          <a:p>
            <a:pPr algn="just"/>
            <a:r>
              <a:rPr lang="en-US">
                <a:latin typeface="Times" pitchFamily="18" charset="0"/>
                <a:ea typeface="ＭＳ Ｐゴシック"/>
                <a:cs typeface="ＭＳ Ｐゴシック"/>
              </a:rPr>
              <a:t>This slide has an example of minimal input.  You specify the geometry, specify the basis set, and tell NWChem to do an SCF.  This is a complete input file.  </a:t>
            </a:r>
            <a:r>
              <a:rPr lang="en-US">
                <a:solidFill>
                  <a:schemeClr val="tx2"/>
                </a:solidFill>
                <a:latin typeface="Times" pitchFamily="18" charset="0"/>
                <a:ea typeface="ＭＳ Ｐゴシック"/>
                <a:cs typeface="ＭＳ Ｐゴシック"/>
              </a:rPr>
              <a:t>The default task is energy, so this will give the SCF energy.</a:t>
            </a:r>
          </a:p>
          <a:p>
            <a:endParaRPr lang="en-US">
              <a:latin typeface="Times New Roman" pitchFamily="18" charset="0"/>
              <a:ea typeface="ＭＳ Ｐゴシック"/>
              <a:cs typeface="ＭＳ Ｐゴシック"/>
            </a:endParaRPr>
          </a:p>
          <a:p>
            <a:endParaRPr lang="en-US">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1238653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Rot="1" noChangeAspect="1" noChangeArrowheads="1" noTextEdit="1"/>
          </p:cNvSpPr>
          <p:nvPr>
            <p:ph type="sldImg"/>
          </p:nvPr>
        </p:nvSpPr>
        <p:spPr>
          <a:xfrm>
            <a:off x="374650" y="671513"/>
            <a:ext cx="6096000" cy="3429000"/>
          </a:xfrm>
          <a:ln/>
        </p:spPr>
      </p:sp>
      <p:sp>
        <p:nvSpPr>
          <p:cNvPr id="142338" name="Rectangle 3"/>
          <p:cNvSpPr>
            <a:spLocks noGrp="1" noChangeArrowheads="1"/>
          </p:cNvSpPr>
          <p:nvPr>
            <p:ph type="body" idx="1"/>
          </p:nvPr>
        </p:nvSpPr>
        <p:spPr>
          <a:xfrm>
            <a:off x="890588" y="4322763"/>
            <a:ext cx="5062537" cy="4100512"/>
          </a:xfrm>
          <a:noFill/>
          <a:ln/>
        </p:spPr>
        <p:txBody>
          <a:bodyPr lIns="89478" tIns="44739" rIns="89478" bIns="44739"/>
          <a:lstStyle/>
          <a:p>
            <a:pPr algn="just"/>
            <a:r>
              <a:rPr lang="en-US">
                <a:latin typeface="Times" pitchFamily="18" charset="0"/>
                <a:ea typeface="ＭＳ Ｐゴシック"/>
                <a:cs typeface="ＭＳ Ｐゴシック"/>
              </a:rPr>
              <a:t>This slide has an example of minimal input.  You specify the geometry, specify the basis set, and tell NWChem to do an SCF.  This is a complete input file.  </a:t>
            </a:r>
            <a:r>
              <a:rPr lang="en-US">
                <a:solidFill>
                  <a:schemeClr val="tx2"/>
                </a:solidFill>
                <a:latin typeface="Times" pitchFamily="18" charset="0"/>
                <a:ea typeface="ＭＳ Ｐゴシック"/>
                <a:cs typeface="ＭＳ Ｐゴシック"/>
              </a:rPr>
              <a:t>The default task is energy, so this will give the SCF energy.</a:t>
            </a:r>
          </a:p>
          <a:p>
            <a:endParaRPr lang="en-US">
              <a:latin typeface="Times New Roman" pitchFamily="18" charset="0"/>
              <a:ea typeface="ＭＳ Ｐゴシック"/>
              <a:cs typeface="ＭＳ Ｐゴシック"/>
            </a:endParaRPr>
          </a:p>
          <a:p>
            <a:endParaRPr lang="en-US">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1608329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xfrm>
            <a:off x="374650" y="671513"/>
            <a:ext cx="6096000" cy="3429000"/>
          </a:xfrm>
          <a:ln/>
        </p:spPr>
      </p:sp>
      <p:sp>
        <p:nvSpPr>
          <p:cNvPr id="144386" name="Rectangle 3"/>
          <p:cNvSpPr>
            <a:spLocks noGrp="1" noChangeArrowheads="1"/>
          </p:cNvSpPr>
          <p:nvPr>
            <p:ph type="body" idx="1"/>
          </p:nvPr>
        </p:nvSpPr>
        <p:spPr>
          <a:xfrm>
            <a:off x="890588" y="4322763"/>
            <a:ext cx="5062537" cy="4100512"/>
          </a:xfrm>
          <a:noFill/>
          <a:ln/>
        </p:spPr>
        <p:txBody>
          <a:bodyPr lIns="89478" tIns="44739" rIns="89478" bIns="44739"/>
          <a:lstStyle/>
          <a:p>
            <a:pPr algn="just"/>
            <a:r>
              <a:rPr lang="en-US">
                <a:latin typeface="Times" pitchFamily="18" charset="0"/>
                <a:ea typeface="ＭＳ Ｐゴシック"/>
                <a:cs typeface="ＭＳ Ｐゴシック"/>
              </a:rPr>
              <a:t>This slide has an example of minimal input.  You specify the geometry, specify the basis set, and tell NWChem to do an SCF.  This is a complete input file.  </a:t>
            </a:r>
            <a:r>
              <a:rPr lang="en-US">
                <a:solidFill>
                  <a:schemeClr val="tx2"/>
                </a:solidFill>
                <a:latin typeface="Times" pitchFamily="18" charset="0"/>
                <a:ea typeface="ＭＳ Ｐゴシック"/>
                <a:cs typeface="ＭＳ Ｐゴシック"/>
              </a:rPr>
              <a:t>The default task is energy, so this will give the SCF energy.</a:t>
            </a:r>
          </a:p>
          <a:p>
            <a:endParaRPr lang="en-US">
              <a:latin typeface="Times New Roman" pitchFamily="18" charset="0"/>
              <a:ea typeface="ＭＳ Ｐゴシック"/>
              <a:cs typeface="ＭＳ Ｐゴシック"/>
            </a:endParaRPr>
          </a:p>
          <a:p>
            <a:endParaRPr lang="en-US">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2741855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a:xfrm>
            <a:off x="374650" y="671513"/>
            <a:ext cx="6096000" cy="3429000"/>
          </a:xfrm>
          <a:ln/>
        </p:spPr>
      </p:sp>
      <p:sp>
        <p:nvSpPr>
          <p:cNvPr id="146434" name="Rectangle 3"/>
          <p:cNvSpPr>
            <a:spLocks noGrp="1" noChangeArrowheads="1"/>
          </p:cNvSpPr>
          <p:nvPr>
            <p:ph type="body" idx="1"/>
          </p:nvPr>
        </p:nvSpPr>
        <p:spPr>
          <a:xfrm>
            <a:off x="890588" y="4322763"/>
            <a:ext cx="5062537" cy="4100512"/>
          </a:xfrm>
          <a:noFill/>
          <a:ln/>
        </p:spPr>
        <p:txBody>
          <a:bodyPr lIns="89478" tIns="44739" rIns="89478" bIns="44739"/>
          <a:lstStyle/>
          <a:p>
            <a:pPr algn="just"/>
            <a:r>
              <a:rPr lang="en-US">
                <a:latin typeface="Times" pitchFamily="18" charset="0"/>
                <a:ea typeface="ＭＳ Ｐゴシック"/>
                <a:cs typeface="ＭＳ Ｐゴシック"/>
              </a:rPr>
              <a:t>This slide has an example of minimal input.  You specify the geometry, specify the basis set, and tell NWChem to do an SCF.  This is a complete input file.  </a:t>
            </a:r>
            <a:r>
              <a:rPr lang="en-US">
                <a:solidFill>
                  <a:schemeClr val="tx2"/>
                </a:solidFill>
                <a:latin typeface="Times" pitchFamily="18" charset="0"/>
                <a:ea typeface="ＭＳ Ｐゴシック"/>
                <a:cs typeface="ＭＳ Ｐゴシック"/>
              </a:rPr>
              <a:t>The default task is energy, so this will give the SCF energy.</a:t>
            </a:r>
          </a:p>
          <a:p>
            <a:endParaRPr lang="en-US">
              <a:latin typeface="Times New Roman" pitchFamily="18" charset="0"/>
              <a:ea typeface="ＭＳ Ｐゴシック"/>
              <a:cs typeface="ＭＳ Ｐゴシック"/>
            </a:endParaRPr>
          </a:p>
          <a:p>
            <a:endParaRPr lang="en-US">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751278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374650" y="671513"/>
            <a:ext cx="6096000" cy="3429000"/>
          </a:xfrm>
          <a:ln/>
        </p:spPr>
      </p:sp>
      <p:sp>
        <p:nvSpPr>
          <p:cNvPr id="148482" name="Rectangle 3"/>
          <p:cNvSpPr>
            <a:spLocks noGrp="1" noChangeArrowheads="1"/>
          </p:cNvSpPr>
          <p:nvPr>
            <p:ph type="body" idx="1"/>
          </p:nvPr>
        </p:nvSpPr>
        <p:spPr>
          <a:xfrm>
            <a:off x="890588" y="4322763"/>
            <a:ext cx="5062537" cy="4100512"/>
          </a:xfrm>
          <a:noFill/>
          <a:ln/>
        </p:spPr>
        <p:txBody>
          <a:bodyPr lIns="89478" tIns="44739" rIns="89478" bIns="44739"/>
          <a:lstStyle/>
          <a:p>
            <a:pPr algn="just"/>
            <a:r>
              <a:rPr lang="en-US">
                <a:latin typeface="Times" pitchFamily="18" charset="0"/>
                <a:ea typeface="ＭＳ Ｐゴシック"/>
                <a:cs typeface="ＭＳ Ｐゴシック"/>
              </a:rPr>
              <a:t>This slide has an example of minimal input.  You specify the geometry, specify the basis set, and tell NWChem to do an SCF.  This is a complete input file.  </a:t>
            </a:r>
            <a:r>
              <a:rPr lang="en-US">
                <a:solidFill>
                  <a:schemeClr val="tx2"/>
                </a:solidFill>
                <a:latin typeface="Times" pitchFamily="18" charset="0"/>
                <a:ea typeface="ＭＳ Ｐゴシック"/>
                <a:cs typeface="ＭＳ Ｐゴシック"/>
              </a:rPr>
              <a:t>The default task is energy, so this will give the SCF energy.</a:t>
            </a:r>
          </a:p>
          <a:p>
            <a:endParaRPr lang="en-US">
              <a:latin typeface="Times New Roman" pitchFamily="18" charset="0"/>
              <a:ea typeface="ＭＳ Ｐゴシック"/>
              <a:cs typeface="ＭＳ Ｐゴシック"/>
            </a:endParaRPr>
          </a:p>
          <a:p>
            <a:endParaRPr lang="en-US">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1886487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spect="1" noChangeArrowheads="1" noTextEdit="1"/>
          </p:cNvSpPr>
          <p:nvPr>
            <p:ph type="sldImg"/>
          </p:nvPr>
        </p:nvSpPr>
        <p:spPr>
          <a:xfrm>
            <a:off x="374650" y="671513"/>
            <a:ext cx="6096000" cy="3429000"/>
          </a:xfrm>
          <a:ln/>
        </p:spPr>
      </p:sp>
      <p:sp>
        <p:nvSpPr>
          <p:cNvPr id="150530" name="Rectangle 3"/>
          <p:cNvSpPr>
            <a:spLocks noGrp="1" noChangeArrowheads="1"/>
          </p:cNvSpPr>
          <p:nvPr>
            <p:ph type="body" idx="1"/>
          </p:nvPr>
        </p:nvSpPr>
        <p:spPr>
          <a:xfrm>
            <a:off x="890588" y="4322763"/>
            <a:ext cx="5062537" cy="4100512"/>
          </a:xfrm>
          <a:noFill/>
          <a:ln/>
        </p:spPr>
        <p:txBody>
          <a:bodyPr lIns="89478" tIns="44739" rIns="89478" bIns="44739"/>
          <a:lstStyle/>
          <a:p>
            <a:pPr algn="just"/>
            <a:r>
              <a:rPr lang="en-US">
                <a:latin typeface="Times" pitchFamily="18" charset="0"/>
                <a:ea typeface="ＭＳ Ｐゴシック"/>
                <a:cs typeface="ＭＳ Ｐゴシック"/>
              </a:rPr>
              <a:t>This slide has an example of minimal input.  You specify the geometry, specify the basis set, and tell NWChem to do an SCF.  This is a complete input file.  </a:t>
            </a:r>
            <a:r>
              <a:rPr lang="en-US">
                <a:solidFill>
                  <a:schemeClr val="tx2"/>
                </a:solidFill>
                <a:latin typeface="Times" pitchFamily="18" charset="0"/>
                <a:ea typeface="ＭＳ Ｐゴシック"/>
                <a:cs typeface="ＭＳ Ｐゴシック"/>
              </a:rPr>
              <a:t>The default task is energy, so this will give the SCF energy.</a:t>
            </a:r>
          </a:p>
          <a:p>
            <a:endParaRPr lang="en-US">
              <a:latin typeface="Times New Roman" pitchFamily="18" charset="0"/>
              <a:ea typeface="ＭＳ Ｐゴシック"/>
              <a:cs typeface="ＭＳ Ｐゴシック"/>
            </a:endParaRPr>
          </a:p>
          <a:p>
            <a:endParaRPr lang="en-US">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3825343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Text Box 1"/>
          <p:cNvSpPr txBox="1">
            <a:spLocks noChangeArrowheads="1"/>
          </p:cNvSpPr>
          <p:nvPr/>
        </p:nvSpPr>
        <p:spPr bwMode="auto">
          <a:xfrm>
            <a:off x="1160633" y="684000"/>
            <a:ext cx="4538291" cy="34246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22" tIns="44961" rIns="89922" bIns="44961" anchor="ctr"/>
          <a:lstStyle/>
          <a:p>
            <a:endParaRPr lang="en-US"/>
          </a:p>
        </p:txBody>
      </p:sp>
      <p:sp>
        <p:nvSpPr>
          <p:cNvPr id="107522" name="Text Box 2"/>
          <p:cNvSpPr txBox="1">
            <a:spLocks noGrp="1" noChangeArrowheads="1"/>
          </p:cNvSpPr>
          <p:nvPr>
            <p:ph type="body"/>
          </p:nvPr>
        </p:nvSpPr>
        <p:spPr bwMode="auto">
          <a:xfrm>
            <a:off x="276934" y="4246436"/>
            <a:ext cx="6167221" cy="4501844"/>
          </a:xfrm>
          <a:prstGeom prst="rect">
            <a:avLst/>
          </a:prstGeom>
          <a:solidFill>
            <a:srgbClr val="00CC99"/>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46" tIns="46023" rIns="92046" bIns="4602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spcBef>
                <a:spcPts val="283"/>
              </a:spcBef>
              <a:buSzPct val="81000"/>
            </a:pPr>
            <a:r>
              <a:rPr lang="en-GB" sz="1100">
                <a:latin typeface="Times" pitchFamily="2" charset="0"/>
              </a:rPr>
              <a:t>The DFT combines the functionality found in most common commercial packages with a Gaussian-based approach.  It does energies and gradients with any finite point group symmetry.  It does both local and non-local functionals, local density approximation (LDA), local spin-density approximation (LSDA), and any gradient corrected approximation (GCA) kind of approximation for closed- and open-shelled systems.  </a:t>
            </a:r>
          </a:p>
          <a:p>
            <a:pPr>
              <a:spcBef>
                <a:spcPts val="283"/>
              </a:spcBef>
              <a:buSzPct val="81000"/>
            </a:pPr>
            <a:r>
              <a:rPr lang="en-GB" sz="1100">
                <a:latin typeface="Times" pitchFamily="2" charset="0"/>
              </a:rPr>
              <a:t>It will also use fitting basis sets for any type of system.  The coulomb potential can be evaluated directly, as in Gaussian9x, over 4-center, 2-electron integrals.  This is an N4 method.  With a charge density fit, it can be reduced to an N3 method using the standard Dunlap method by menans of a  a variationally fit of the charge density matrix.</a:t>
            </a:r>
          </a:p>
          <a:p>
            <a:pPr>
              <a:spcBef>
                <a:spcPts val="283"/>
              </a:spcBef>
              <a:buSzPct val="81000"/>
            </a:pPr>
            <a:r>
              <a:rPr lang="en-GB" sz="1100">
                <a:latin typeface="Times" pitchFamily="2" charset="0"/>
              </a:rPr>
              <a:t>The exchange correlation potential is evaluated numerically because the functional is a function of the density to the 1/3 power (</a:t>
            </a:r>
            <a:r>
              <a:rPr lang="en-GB" sz="1100">
                <a:latin typeface="Symbol" pitchFamily="82" charset="2"/>
              </a:rPr>
              <a:t></a:t>
            </a:r>
            <a:r>
              <a:rPr lang="en-GB" sz="1100">
                <a:latin typeface="Times" pitchFamily="2" charset="0"/>
              </a:rPr>
              <a:t>1/3)…such expressions cannot be evaluated analytically, therefore numerical procedures must be used.  NWChem can  also fit  the exchange correlation potential, commonly done in other density functional codes like DeMon and DeFT.  This procedure is not recommended because it is slower than the straight numerical evaluation on a grid.</a:t>
            </a:r>
          </a:p>
          <a:p>
            <a:pPr>
              <a:spcBef>
                <a:spcPts val="283"/>
              </a:spcBef>
              <a:buSzPct val="81000"/>
            </a:pPr>
            <a:r>
              <a:rPr lang="en-GB" sz="1100">
                <a:latin typeface="Times" pitchFamily="2" charset="0"/>
              </a:rPr>
              <a:t>You can use from one atomic orbital basis up to three different bases; instead of the atomic orbital basis, use the coulomb potential fitting basis or the exchange correlation potential fitting basis (if needed).</a:t>
            </a:r>
          </a:p>
          <a:p>
            <a:pPr>
              <a:spcBef>
                <a:spcPts val="283"/>
              </a:spcBef>
              <a:buSzPct val="81000"/>
            </a:pPr>
            <a:r>
              <a:rPr lang="en-GB" sz="1100">
                <a:latin typeface="Times" pitchFamily="2" charset="0"/>
              </a:rPr>
              <a:t>This DFT implementation is a first-order method in terms of convergence.  We use a DIIS method for converging, with levelshifting and damping, and have made use of the parallel eigensolver, referred to as PeIGS and parallel Cholesky factorization and inversion.  2500 basis functions should be routine on the IBM-SP; the target is 10,000.  We have run 5000 basis functions with 400 atoms without any problem.</a:t>
            </a:r>
          </a:p>
          <a:p>
            <a:pPr>
              <a:spcBef>
                <a:spcPts val="283"/>
              </a:spcBef>
              <a:buSzPct val="81000"/>
            </a:pPr>
            <a:r>
              <a:rPr lang="en-GB" sz="1100">
                <a:latin typeface="Times" pitchFamily="2" charset="0"/>
              </a:rPr>
              <a:t>term: DIIS</a:t>
            </a:r>
          </a:p>
          <a:p>
            <a:pPr>
              <a:spcBef>
                <a:spcPts val="283"/>
              </a:spcBef>
              <a:buSzPct val="81000"/>
            </a:pPr>
            <a:r>
              <a:rPr lang="en-GB" sz="1100">
                <a:latin typeface="Times" pitchFamily="2" charset="0"/>
              </a:rPr>
              <a:t>def: direct inversion in the iterative subspace</a:t>
            </a:r>
          </a:p>
          <a:p>
            <a:pPr>
              <a:spcBef>
                <a:spcPts val="283"/>
              </a:spcBef>
              <a:buSzPct val="81000"/>
            </a:pPr>
            <a:r>
              <a:rPr lang="en-GB" sz="1100">
                <a:latin typeface="Times" pitchFamily="2" charset="0"/>
              </a:rPr>
              <a:t>term: PeIGS</a:t>
            </a:r>
          </a:p>
          <a:p>
            <a:pPr>
              <a:spcBef>
                <a:spcPts val="283"/>
              </a:spcBef>
              <a:buSzPct val="81000"/>
            </a:pPr>
            <a:r>
              <a:rPr lang="en-GB" sz="1100">
                <a:latin typeface="Times" pitchFamily="2" charset="0"/>
              </a:rPr>
              <a:t>def: parallel eigen solver</a:t>
            </a:r>
          </a:p>
          <a:p>
            <a:pPr>
              <a:spcBef>
                <a:spcPts val="283"/>
              </a:spcBef>
              <a:buSzPct val="81000"/>
            </a:pPr>
            <a:endParaRPr lang="en-GB" sz="1100">
              <a:latin typeface="Times" pitchFamily="2" charset="0"/>
            </a:endParaRPr>
          </a:p>
        </p:txBody>
      </p:sp>
    </p:spTree>
    <p:extLst>
      <p:ext uri="{BB962C8B-B14F-4D97-AF65-F5344CB8AC3E}">
        <p14:creationId xmlns:p14="http://schemas.microsoft.com/office/powerpoint/2010/main" val="1270499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a:xfrm>
            <a:off x="374650" y="671513"/>
            <a:ext cx="6096000" cy="3429000"/>
          </a:xfrm>
          <a:ln/>
        </p:spPr>
      </p:sp>
      <p:sp>
        <p:nvSpPr>
          <p:cNvPr id="152578" name="Rectangle 3"/>
          <p:cNvSpPr>
            <a:spLocks noGrp="1" noChangeArrowheads="1"/>
          </p:cNvSpPr>
          <p:nvPr>
            <p:ph type="body" idx="1"/>
          </p:nvPr>
        </p:nvSpPr>
        <p:spPr>
          <a:xfrm>
            <a:off x="890588" y="4322763"/>
            <a:ext cx="5062537" cy="4100512"/>
          </a:xfrm>
          <a:noFill/>
          <a:ln/>
        </p:spPr>
        <p:txBody>
          <a:bodyPr lIns="89478" tIns="44739" rIns="89478" bIns="44739"/>
          <a:lstStyle/>
          <a:p>
            <a:pPr algn="just"/>
            <a:r>
              <a:rPr lang="en-US">
                <a:latin typeface="Times" pitchFamily="18" charset="0"/>
                <a:ea typeface="ＭＳ Ｐゴシック"/>
                <a:cs typeface="ＭＳ Ｐゴシック"/>
              </a:rPr>
              <a:t>This slide has an example of minimal input.  You specify the geometry, specify the basis set, and tell NWChem to do an SCF.  This is a complete input file.  </a:t>
            </a:r>
            <a:r>
              <a:rPr lang="en-US">
                <a:solidFill>
                  <a:schemeClr val="tx2"/>
                </a:solidFill>
                <a:latin typeface="Times" pitchFamily="18" charset="0"/>
                <a:ea typeface="ＭＳ Ｐゴシック"/>
                <a:cs typeface="ＭＳ Ｐゴシック"/>
              </a:rPr>
              <a:t>The default task is energy, so this will give the SCF energy.</a:t>
            </a:r>
          </a:p>
          <a:p>
            <a:endParaRPr lang="en-US">
              <a:latin typeface="Times New Roman" pitchFamily="18" charset="0"/>
              <a:ea typeface="ＭＳ Ｐゴシック"/>
              <a:cs typeface="ＭＳ Ｐゴシック"/>
            </a:endParaRPr>
          </a:p>
          <a:p>
            <a:endParaRPr lang="en-US">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69150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5763" y="685800"/>
            <a:ext cx="6088062" cy="3425825"/>
          </a:xfrm>
          <a:solidFill>
            <a:srgbClr val="FFFFFF"/>
          </a:solidFill>
          <a:ln/>
        </p:spPr>
      </p:sp>
      <p:sp>
        <p:nvSpPr>
          <p:cNvPr id="124931" name="Text Box 3"/>
          <p:cNvSpPr txBox="1">
            <a:spLocks noGrp="1" noChangeArrowheads="1"/>
          </p:cNvSpPr>
          <p:nvPr>
            <p:ph type="body" idx="1"/>
          </p:nvPr>
        </p:nvSpPr>
        <p:spPr>
          <a:xfrm>
            <a:off x="914815" y="4342656"/>
            <a:ext cx="5253963" cy="3858068"/>
          </a:xfrm>
          <a:solidFill>
            <a:schemeClr val="accent1"/>
          </a:solidFill>
          <a:ln w="9360">
            <a:solidFill>
              <a:schemeClr val="tx1"/>
            </a:solidFill>
            <a:miter lim="800000"/>
            <a:headEnd/>
            <a:tailEnd/>
          </a:ln>
        </p:spPr>
        <p:txBody>
          <a:bodyPr lIns="92033" tIns="46018" rIns="92033" bIns="46018">
            <a:spAutoFit/>
          </a:bodyPr>
          <a:lstStyle>
            <a:lvl1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1pPr>
            <a:lvl2pPr marL="742950" indent="-28575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2pPr>
            <a:lvl3pPr marL="11430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3pPr>
            <a:lvl4pPr marL="16002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4pPr>
            <a:lvl5pPr marL="20574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5pPr>
            <a:lvl6pPr marL="25146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6pPr>
            <a:lvl7pPr marL="29718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7pPr>
            <a:lvl8pPr marL="34290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8pPr>
            <a:lvl9pPr marL="38862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9pPr>
          </a:lstStyle>
          <a:p>
            <a:pPr>
              <a:spcBef>
                <a:spcPts val="393"/>
              </a:spcBef>
            </a:pPr>
            <a:r>
              <a:rPr lang="en-GB">
                <a:latin typeface="Times" pitchFamily="2" charset="0"/>
              </a:rPr>
              <a:t>The important difference between DFT and SCF is that you have multiple basis sets to go from a formal scaling of N4 to N3.  If the charge density fitting basis or the exchange correlation potential fitting basis are not specified, it won't do that type of calculation.  To do a charge density fit and an exchange correlation fit, you must specify the basis that you want to use.  </a:t>
            </a:r>
          </a:p>
          <a:p>
            <a:pPr>
              <a:spcBef>
                <a:spcPts val="393"/>
              </a:spcBef>
            </a:pPr>
            <a:r>
              <a:rPr lang="en-GB">
                <a:latin typeface="Times" pitchFamily="2" charset="0"/>
              </a:rPr>
              <a:t>In the calculation of the neon atom used previously, the DZVP (DFT orbital) basis, the DeMon or DGauss DFT orbital basis, was specified. Now it is shown using the standard DGauss A1 DFT fitting basis for the charge density fit and the DGauss A1 DFT exchange fitting basis for the exchange correlation potential fit.  You can do the same calculation as before using both fitting procedures.  </a:t>
            </a:r>
          </a:p>
          <a:p>
            <a:pPr>
              <a:spcBef>
                <a:spcPts val="393"/>
              </a:spcBef>
            </a:pPr>
            <a:r>
              <a:rPr lang="en-GB">
                <a:latin typeface="Times" pitchFamily="2" charset="0"/>
              </a:rPr>
              <a:t>Another important difference between DFT and SCF is that you are doing a numerical integration of the exchange correlation potential</a:t>
            </a:r>
            <a:r>
              <a:rPr lang="en-GB">
                <a:latin typeface="StarBats" pitchFamily="2" charset="2"/>
              </a:rPr>
              <a:t></a:t>
            </a:r>
            <a:r>
              <a:rPr lang="en-GB">
                <a:latin typeface="Times" pitchFamily="2" charset="0"/>
              </a:rPr>
              <a:t>you cannot analytically integrate that potential, you must evaluate it numerically.  You can increase the accuracy of the numerical integration by specify a fine grid.  This gives a more accurate numerical integration of the exchange correlation potential.  </a:t>
            </a:r>
          </a:p>
          <a:p>
            <a:pPr>
              <a:spcBef>
                <a:spcPts val="393"/>
              </a:spcBef>
            </a:pPr>
            <a:endParaRPr lang="en-GB">
              <a:latin typeface="Times" pitchFamily="2" charset="0"/>
            </a:endParaRPr>
          </a:p>
          <a:p>
            <a:pPr>
              <a:spcBef>
                <a:spcPts val="393"/>
              </a:spcBef>
            </a:pPr>
            <a:r>
              <a:rPr lang="en-GB">
                <a:latin typeface="Times" pitchFamily="2" charset="0"/>
              </a:rPr>
              <a:t>tip: An important difference between DFT and SCF is that a numerical integration of the exchange correlation potential is being performed.</a:t>
            </a:r>
          </a:p>
          <a:p>
            <a:pPr>
              <a:spcBef>
                <a:spcPts val="393"/>
              </a:spcBef>
            </a:pPr>
            <a:endParaRPr lang="en-GB">
              <a:latin typeface="Times" pitchFamily="2" charset="0"/>
            </a:endParaRPr>
          </a:p>
        </p:txBody>
      </p:sp>
    </p:spTree>
    <p:extLst>
      <p:ext uri="{BB962C8B-B14F-4D97-AF65-F5344CB8AC3E}">
        <p14:creationId xmlns:p14="http://schemas.microsoft.com/office/powerpoint/2010/main" val="2543499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5763" y="685800"/>
            <a:ext cx="6088062" cy="3425825"/>
          </a:xfrm>
          <a:solidFill>
            <a:srgbClr val="FFFFFF"/>
          </a:solidFill>
          <a:ln/>
        </p:spPr>
      </p:sp>
      <p:sp>
        <p:nvSpPr>
          <p:cNvPr id="124931" name="Text Box 3"/>
          <p:cNvSpPr txBox="1">
            <a:spLocks noGrp="1" noChangeArrowheads="1"/>
          </p:cNvSpPr>
          <p:nvPr>
            <p:ph type="body" idx="1"/>
          </p:nvPr>
        </p:nvSpPr>
        <p:spPr>
          <a:xfrm>
            <a:off x="914815" y="4342656"/>
            <a:ext cx="5253963" cy="3858068"/>
          </a:xfrm>
          <a:solidFill>
            <a:schemeClr val="accent1"/>
          </a:solidFill>
          <a:ln w="9360">
            <a:solidFill>
              <a:schemeClr val="tx1"/>
            </a:solidFill>
            <a:miter lim="800000"/>
            <a:headEnd/>
            <a:tailEnd/>
          </a:ln>
        </p:spPr>
        <p:txBody>
          <a:bodyPr lIns="92033" tIns="46018" rIns="92033" bIns="46018">
            <a:spAutoFit/>
          </a:bodyPr>
          <a:lstStyle>
            <a:lvl1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1pPr>
            <a:lvl2pPr marL="742950" indent="-28575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2pPr>
            <a:lvl3pPr marL="11430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3pPr>
            <a:lvl4pPr marL="16002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4pPr>
            <a:lvl5pPr marL="20574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5pPr>
            <a:lvl6pPr marL="25146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6pPr>
            <a:lvl7pPr marL="29718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7pPr>
            <a:lvl8pPr marL="34290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8pPr>
            <a:lvl9pPr marL="38862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9pPr>
          </a:lstStyle>
          <a:p>
            <a:pPr>
              <a:spcBef>
                <a:spcPts val="393"/>
              </a:spcBef>
            </a:pPr>
            <a:r>
              <a:rPr lang="en-GB">
                <a:latin typeface="Times" pitchFamily="2" charset="0"/>
              </a:rPr>
              <a:t>The important difference between DFT and SCF is that you have multiple basis sets to go from a formal scaling of N4 to N3.  If the charge density fitting basis or the exchange correlation potential fitting basis are not specified, it won't do that type of calculation.  To do a charge density fit and an exchange correlation fit, you must specify the basis that you want to use.  </a:t>
            </a:r>
          </a:p>
          <a:p>
            <a:pPr>
              <a:spcBef>
                <a:spcPts val="393"/>
              </a:spcBef>
            </a:pPr>
            <a:r>
              <a:rPr lang="en-GB">
                <a:latin typeface="Times" pitchFamily="2" charset="0"/>
              </a:rPr>
              <a:t>In the calculation of the neon atom used previously, the DZVP (DFT orbital) basis, the DeMon or DGauss DFT orbital basis, was specified. Now it is shown using the standard DGauss A1 DFT fitting basis for the charge density fit and the DGauss A1 DFT exchange fitting basis for the exchange correlation potential fit.  You can do the same calculation as before using both fitting procedures.  </a:t>
            </a:r>
          </a:p>
          <a:p>
            <a:pPr>
              <a:spcBef>
                <a:spcPts val="393"/>
              </a:spcBef>
            </a:pPr>
            <a:r>
              <a:rPr lang="en-GB">
                <a:latin typeface="Times" pitchFamily="2" charset="0"/>
              </a:rPr>
              <a:t>Another important difference between DFT and SCF is that you are doing a numerical integration of the exchange correlation potential</a:t>
            </a:r>
            <a:r>
              <a:rPr lang="en-GB">
                <a:latin typeface="StarBats" pitchFamily="2" charset="2"/>
              </a:rPr>
              <a:t></a:t>
            </a:r>
            <a:r>
              <a:rPr lang="en-GB">
                <a:latin typeface="Times" pitchFamily="2" charset="0"/>
              </a:rPr>
              <a:t>you cannot analytically integrate that potential, you must evaluate it numerically.  You can increase the accuracy of the numerical integration by specify a fine grid.  This gives a more accurate numerical integration of the exchange correlation potential.  </a:t>
            </a:r>
          </a:p>
          <a:p>
            <a:pPr>
              <a:spcBef>
                <a:spcPts val="393"/>
              </a:spcBef>
            </a:pPr>
            <a:endParaRPr lang="en-GB">
              <a:latin typeface="Times" pitchFamily="2" charset="0"/>
            </a:endParaRPr>
          </a:p>
          <a:p>
            <a:pPr>
              <a:spcBef>
                <a:spcPts val="393"/>
              </a:spcBef>
            </a:pPr>
            <a:r>
              <a:rPr lang="en-GB">
                <a:latin typeface="Times" pitchFamily="2" charset="0"/>
              </a:rPr>
              <a:t>tip: An important difference between DFT and SCF is that a numerical integration of the exchange correlation potential is being performed.</a:t>
            </a:r>
          </a:p>
          <a:p>
            <a:pPr>
              <a:spcBef>
                <a:spcPts val="393"/>
              </a:spcBef>
            </a:pPr>
            <a:endParaRPr lang="en-GB">
              <a:latin typeface="Times" pitchFamily="2" charset="0"/>
            </a:endParaRPr>
          </a:p>
        </p:txBody>
      </p:sp>
    </p:spTree>
    <p:extLst>
      <p:ext uri="{BB962C8B-B14F-4D97-AF65-F5344CB8AC3E}">
        <p14:creationId xmlns:p14="http://schemas.microsoft.com/office/powerpoint/2010/main" val="2833983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385763" y="685800"/>
            <a:ext cx="6088062" cy="3425825"/>
          </a:xfrm>
          <a:solidFill>
            <a:srgbClr val="FFFFFF"/>
          </a:solidFill>
          <a:ln/>
        </p:spPr>
      </p:sp>
      <p:sp>
        <p:nvSpPr>
          <p:cNvPr id="126979" name="Text Box 3"/>
          <p:cNvSpPr txBox="1">
            <a:spLocks noGrp="1" noChangeArrowheads="1"/>
          </p:cNvSpPr>
          <p:nvPr>
            <p:ph type="body" idx="1"/>
          </p:nvPr>
        </p:nvSpPr>
        <p:spPr>
          <a:xfrm>
            <a:off x="874364" y="4342657"/>
            <a:ext cx="5028370" cy="3211737"/>
          </a:xfrm>
          <a:solidFill>
            <a:schemeClr val="accent1"/>
          </a:solidFill>
          <a:ln w="9360">
            <a:solidFill>
              <a:schemeClr val="tx1"/>
            </a:solidFill>
            <a:miter lim="800000"/>
            <a:headEnd/>
            <a:tailEnd/>
          </a:ln>
        </p:spPr>
        <p:txBody>
          <a:bodyPr lIns="92033" tIns="46018" rIns="92033" bIns="46018">
            <a:spAutoFit/>
          </a:bodyPr>
          <a:lstStyle>
            <a:lvl1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1pPr>
            <a:lvl2pPr marL="742950" indent="-28575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2pPr>
            <a:lvl3pPr marL="11430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3pPr>
            <a:lvl4pPr marL="16002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4pPr>
            <a:lvl5pPr marL="20574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5pPr>
            <a:lvl6pPr marL="25146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6pPr>
            <a:lvl7pPr marL="29718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7pPr>
            <a:lvl8pPr marL="34290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8pPr>
            <a:lvl9pPr marL="38862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9pPr>
          </a:lstStyle>
          <a:p>
            <a:pPr>
              <a:spcBef>
                <a:spcPts val="393"/>
              </a:spcBef>
              <a:buSzPct val="85000"/>
            </a:pPr>
            <a:r>
              <a:rPr lang="en-GB" sz="1400">
                <a:latin typeface="Times" pitchFamily="2" charset="0"/>
              </a:rPr>
              <a:t>Numerical integration keywords and targets are specified on this slide.  The default is an Mura-Knowles radial grid and Lebedev angular quadratures combined to give the three-dimensional grid.  If you specify extra coarse, the target accuracy is 1 x 10-4 atomic units.  Going from extra coarse to coarse to medium to fine to extra fine, the target accuracy gets much tighter.  By the time you get to extra fine, the target accuracy is 1 x 10-8 atomic units.  You can also specify that you want to use a Lebedev two-dimensional quadrature.  </a:t>
            </a:r>
          </a:p>
          <a:p>
            <a:pPr>
              <a:spcBef>
                <a:spcPts val="393"/>
              </a:spcBef>
              <a:buSzPct val="85000"/>
            </a:pPr>
            <a:r>
              <a:rPr lang="en-GB" sz="1400">
                <a:latin typeface="Times" pitchFamily="2" charset="0"/>
              </a:rPr>
              <a:t>To reproduce the Gaussian98 fine grid in this case, you would specify grid Lebedev 75-11, which tells it to use 75 radial shells.  The 6 tells it to use 302 points for the two-dimensional angular quadrature.</a:t>
            </a:r>
          </a:p>
          <a:p>
            <a:pPr>
              <a:spcBef>
                <a:spcPts val="393"/>
              </a:spcBef>
              <a:buSzPct val="85000"/>
            </a:pPr>
            <a:endParaRPr lang="en-GB" sz="1400">
              <a:latin typeface="Times" pitchFamily="2" charset="0"/>
            </a:endParaRPr>
          </a:p>
        </p:txBody>
      </p:sp>
    </p:spTree>
    <p:extLst>
      <p:ext uri="{BB962C8B-B14F-4D97-AF65-F5344CB8AC3E}">
        <p14:creationId xmlns:p14="http://schemas.microsoft.com/office/powerpoint/2010/main" val="1969274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AutoShape 2"/>
          <p:cNvSpPr>
            <a:spLocks noChangeArrowheads="1"/>
          </p:cNvSpPr>
          <p:nvPr/>
        </p:nvSpPr>
        <p:spPr bwMode="auto">
          <a:xfrm>
            <a:off x="3887964" y="0"/>
            <a:ext cx="2966925"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29027" name="AutoShape 3"/>
          <p:cNvSpPr>
            <a:spLocks noChangeArrowheads="1"/>
          </p:cNvSpPr>
          <p:nvPr/>
        </p:nvSpPr>
        <p:spPr bwMode="auto">
          <a:xfrm>
            <a:off x="3887964" y="8686879"/>
            <a:ext cx="2966925"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29028" name="AutoShape 4"/>
          <p:cNvSpPr>
            <a:spLocks noChangeArrowheads="1"/>
          </p:cNvSpPr>
          <p:nvPr/>
        </p:nvSpPr>
        <p:spPr bwMode="auto">
          <a:xfrm>
            <a:off x="0" y="8686879"/>
            <a:ext cx="2966926"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29029" name="AutoShape 5"/>
          <p:cNvSpPr>
            <a:spLocks noChangeArrowheads="1"/>
          </p:cNvSpPr>
          <p:nvPr/>
        </p:nvSpPr>
        <p:spPr bwMode="auto">
          <a:xfrm>
            <a:off x="0" y="0"/>
            <a:ext cx="2966926"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29030" name="Rectangle 6"/>
          <p:cNvSpPr>
            <a:spLocks noGrp="1" noRot="1" noChangeAspect="1" noChangeArrowheads="1" noTextEdit="1"/>
          </p:cNvSpPr>
          <p:nvPr>
            <p:ph type="sldImg"/>
          </p:nvPr>
        </p:nvSpPr>
        <p:spPr>
          <a:xfrm>
            <a:off x="385763" y="685800"/>
            <a:ext cx="6088062" cy="3425825"/>
          </a:xfrm>
          <a:solidFill>
            <a:srgbClr val="FFFFFF"/>
          </a:solidFill>
          <a:ln/>
        </p:spPr>
      </p:sp>
      <p:sp>
        <p:nvSpPr>
          <p:cNvPr id="129031" name="Text Box 7"/>
          <p:cNvSpPr txBox="1">
            <a:spLocks noGrp="1" noChangeArrowheads="1"/>
          </p:cNvSpPr>
          <p:nvPr>
            <p:ph type="body" idx="1"/>
          </p:nvPr>
        </p:nvSpPr>
        <p:spPr>
          <a:xfrm>
            <a:off x="914815" y="4342656"/>
            <a:ext cx="5025259" cy="3249141"/>
          </a:xfrm>
          <a:noFill/>
          <a:ln/>
        </p:spPr>
        <p:txBody>
          <a:bodyPr lIns="90235" tIns="44219" rIns="90235" bIns="44219">
            <a:spAutoFit/>
          </a:bodyPr>
          <a:lstStyle>
            <a:lvl1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1pPr>
            <a:lvl2pPr marL="742950" indent="-28575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2pPr>
            <a:lvl3pPr marL="11430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3pPr>
            <a:lvl4pPr marL="16002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4pPr>
            <a:lvl5pPr marL="20574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5pPr>
            <a:lvl6pPr marL="25146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6pPr>
            <a:lvl7pPr marL="29718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7pPr>
            <a:lvl8pPr marL="34290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8pPr>
            <a:lvl9pPr marL="38862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9pPr>
          </a:lstStyle>
          <a:p>
            <a:pPr>
              <a:spcBef>
                <a:spcPts val="393"/>
              </a:spcBef>
            </a:pPr>
            <a:r>
              <a:rPr lang="en-GB">
                <a:latin typeface="Times" pitchFamily="2" charset="0"/>
              </a:rPr>
              <a:t>Whether a functional is evaluated depends on the function</a:t>
            </a:r>
            <a:r>
              <a:rPr lang="en-GB">
                <a:latin typeface="StarBats" pitchFamily="2" charset="2"/>
              </a:rPr>
              <a:t></a:t>
            </a:r>
            <a:r>
              <a:rPr lang="en-GB">
                <a:latin typeface="Times" pitchFamily="2" charset="0"/>
              </a:rPr>
              <a:t>s density.  If there is zero density, it is a waste of computer cycles to evaluate it.  The default density screening of 1 x 10-10 works well for many systems.  Density screening must be tightened up when calculating floppy molecules or using diffuse basis functions.  A value of 1 x 10-12 usually does the job.</a:t>
            </a:r>
          </a:p>
          <a:p>
            <a:pPr>
              <a:spcBef>
                <a:spcPts val="393"/>
              </a:spcBef>
            </a:pPr>
            <a:r>
              <a:rPr lang="en-GB">
                <a:latin typeface="Times" pitchFamily="2" charset="0"/>
              </a:rPr>
              <a:t>We use Schwarz screening to evaluate the coulomb potential, which can be tightened up as well.  The Schwarz screening is invoked over the density times the integral and can be made tighter with the "tolerances accCoul" command.  Setting </a:t>
            </a:r>
            <a:r>
              <a:rPr lang="en-GB">
                <a:latin typeface="StarBats" pitchFamily="2" charset="2"/>
              </a:rPr>
              <a:t></a:t>
            </a:r>
            <a:r>
              <a:rPr lang="en-GB">
                <a:latin typeface="Times" pitchFamily="2" charset="0"/>
              </a:rPr>
              <a:t>accCoul</a:t>
            </a:r>
            <a:r>
              <a:rPr lang="en-GB">
                <a:latin typeface="StarBats" pitchFamily="2" charset="2"/>
              </a:rPr>
              <a:t></a:t>
            </a:r>
            <a:r>
              <a:rPr lang="en-GB">
                <a:latin typeface="Times" pitchFamily="2" charset="0"/>
              </a:rPr>
              <a:t> to 12 sets the coulomb accuracy to 1 x 10-12.  </a:t>
            </a:r>
          </a:p>
          <a:p>
            <a:pPr>
              <a:spcBef>
                <a:spcPts val="393"/>
              </a:spcBef>
            </a:pPr>
            <a:r>
              <a:rPr lang="en-GB">
                <a:latin typeface="Times" pitchFamily="2" charset="0"/>
              </a:rPr>
              <a:t>You should increase the default accuracy when using diffuse basis functions or if you have a very floppy molecule.  Numerical optimizations using analytical gradients over Gaussian functions to obtain vibrational frequencies should also have the tolerances reduced for more accurate calculations.  </a:t>
            </a:r>
          </a:p>
          <a:p>
            <a:pPr>
              <a:spcBef>
                <a:spcPts val="393"/>
              </a:spcBef>
            </a:pPr>
            <a:r>
              <a:rPr lang="en-GB">
                <a:latin typeface="Times" pitchFamily="2" charset="0"/>
              </a:rPr>
              <a:t> Remember to increase your grid accuracy to go along with the improved coulomb accuracy.</a:t>
            </a:r>
          </a:p>
          <a:p>
            <a:pPr>
              <a:spcBef>
                <a:spcPts val="393"/>
              </a:spcBef>
            </a:pPr>
            <a:endParaRPr lang="en-GB">
              <a:latin typeface="Times" pitchFamily="2" charset="0"/>
            </a:endParaRPr>
          </a:p>
        </p:txBody>
      </p:sp>
    </p:spTree>
    <p:extLst>
      <p:ext uri="{BB962C8B-B14F-4D97-AF65-F5344CB8AC3E}">
        <p14:creationId xmlns:p14="http://schemas.microsoft.com/office/powerpoint/2010/main" val="649873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AutoShape 2"/>
          <p:cNvSpPr>
            <a:spLocks noChangeArrowheads="1"/>
          </p:cNvSpPr>
          <p:nvPr/>
        </p:nvSpPr>
        <p:spPr bwMode="auto">
          <a:xfrm>
            <a:off x="3887964" y="0"/>
            <a:ext cx="2966925"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37219" name="AutoShape 3"/>
          <p:cNvSpPr>
            <a:spLocks noChangeArrowheads="1"/>
          </p:cNvSpPr>
          <p:nvPr/>
        </p:nvSpPr>
        <p:spPr bwMode="auto">
          <a:xfrm>
            <a:off x="3887964" y="8686879"/>
            <a:ext cx="2966925"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37220" name="AutoShape 4"/>
          <p:cNvSpPr>
            <a:spLocks noChangeArrowheads="1"/>
          </p:cNvSpPr>
          <p:nvPr/>
        </p:nvSpPr>
        <p:spPr bwMode="auto">
          <a:xfrm>
            <a:off x="0" y="8686879"/>
            <a:ext cx="2966926"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37221" name="AutoShape 5"/>
          <p:cNvSpPr>
            <a:spLocks noChangeArrowheads="1"/>
          </p:cNvSpPr>
          <p:nvPr/>
        </p:nvSpPr>
        <p:spPr bwMode="auto">
          <a:xfrm>
            <a:off x="0" y="0"/>
            <a:ext cx="2966926"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37222" name="Rectangle 6"/>
          <p:cNvSpPr>
            <a:spLocks noGrp="1" noRot="1" noChangeAspect="1" noChangeArrowheads="1" noTextEdit="1"/>
          </p:cNvSpPr>
          <p:nvPr>
            <p:ph type="sldImg"/>
          </p:nvPr>
        </p:nvSpPr>
        <p:spPr>
          <a:xfrm>
            <a:off x="385763" y="685800"/>
            <a:ext cx="6088062" cy="3425825"/>
          </a:xfrm>
          <a:solidFill>
            <a:srgbClr val="FFFFFF"/>
          </a:solidFill>
          <a:ln/>
        </p:spPr>
      </p:sp>
      <p:sp>
        <p:nvSpPr>
          <p:cNvPr id="137223" name="Text Box 7"/>
          <p:cNvSpPr txBox="1">
            <a:spLocks noGrp="1" noChangeArrowheads="1"/>
          </p:cNvSpPr>
          <p:nvPr>
            <p:ph type="body" idx="1"/>
          </p:nvPr>
        </p:nvSpPr>
        <p:spPr>
          <a:xfrm>
            <a:off x="762346" y="4342656"/>
            <a:ext cx="5558901" cy="4931653"/>
          </a:xfrm>
          <a:noFill/>
          <a:ln/>
        </p:spPr>
        <p:txBody>
          <a:bodyPr lIns="90235" tIns="44219" rIns="90235" bIns="44219">
            <a:spAutoFit/>
          </a:bodyPr>
          <a:lstStyle>
            <a:lvl1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1pPr>
            <a:lvl2pPr marL="742950" indent="-28575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2pPr>
            <a:lvl3pPr marL="11430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3pPr>
            <a:lvl4pPr marL="16002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4pPr>
            <a:lvl5pPr marL="20574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5pPr>
            <a:lvl6pPr marL="25146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6pPr>
            <a:lvl7pPr marL="29718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7pPr>
            <a:lvl8pPr marL="34290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8pPr>
            <a:lvl9pPr marL="38862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9pPr>
          </a:lstStyle>
          <a:p>
            <a:pPr>
              <a:spcBef>
                <a:spcPts val="393"/>
              </a:spcBef>
            </a:pPr>
            <a:r>
              <a:rPr lang="en-GB">
                <a:latin typeface="Times" pitchFamily="2" charset="0"/>
              </a:rPr>
              <a:t>If you experience difficulty converging the DFT calculation using the default DIIS levelshifting and damping, some parameters can be modified to change the algorithm and hopefully converge the calculation.  The default convergence uses damps for two iterations followed by directive inverse of iterative subspaces (DIIS).  If it detects that the HOMO to LUMO gap is getting small and the unoccupied orbitals need to be shifted up (for example, it has gone below some threshold), it will turn levelshifting on for you.  So the actual default is two iterations of damping, DIIS, and levelshifting, if the HOMO to LUMO gap gets to less then .05 atomic units.</a:t>
            </a:r>
          </a:p>
          <a:p>
            <a:pPr>
              <a:spcBef>
                <a:spcPts val="393"/>
              </a:spcBef>
            </a:pPr>
            <a:r>
              <a:rPr lang="en-GB">
                <a:latin typeface="Times" pitchFamily="2" charset="0"/>
              </a:rPr>
              <a:t>Changing the amount of levelshifting and damping is easy within the convergence input block.  The default level shift is 0.5 Hartrees.  This can be changed to 0.1 with the "convergence lshift 0.1</a:t>
            </a:r>
            <a:r>
              <a:rPr lang="en-GB">
                <a:latin typeface="StarBats" pitchFamily="2" charset="2"/>
              </a:rPr>
              <a:t></a:t>
            </a:r>
            <a:r>
              <a:rPr lang="en-GB">
                <a:latin typeface="Times" pitchFamily="2" charset="0"/>
              </a:rPr>
              <a:t> command.  You can change the damping default from 70% to 40% using the "damp" keyword in the convergence input block.  You can also change it by iteration count or by looking at the difference in total energy from one iteration to the next.  You can also control when damping is turned on or off based on the energy difference from one cycle to the next.  The example on the bottom of the slide, turns damping on at differences greater then 1 x 10+6 Hartree, and turns damping off when the energy difference gets below 1 x 10-2 Hartree. </a:t>
            </a:r>
          </a:p>
          <a:p>
            <a:pPr>
              <a:spcBef>
                <a:spcPts val="393"/>
              </a:spcBef>
            </a:pPr>
            <a:r>
              <a:rPr lang="en-GB">
                <a:latin typeface="Times" pitchFamily="2" charset="0"/>
              </a:rPr>
              <a:t>term: HOMO</a:t>
            </a:r>
          </a:p>
          <a:p>
            <a:pPr>
              <a:spcBef>
                <a:spcPts val="393"/>
              </a:spcBef>
            </a:pPr>
            <a:r>
              <a:rPr lang="en-GB">
                <a:latin typeface="Times" pitchFamily="2" charset="0"/>
              </a:rPr>
              <a:t>def: highest occupied molecular orbital</a:t>
            </a:r>
          </a:p>
          <a:p>
            <a:pPr>
              <a:spcBef>
                <a:spcPts val="393"/>
              </a:spcBef>
            </a:pPr>
            <a:r>
              <a:rPr lang="en-GB">
                <a:latin typeface="Times" pitchFamily="2" charset="0"/>
              </a:rPr>
              <a:t>term: LUMO</a:t>
            </a:r>
          </a:p>
          <a:p>
            <a:pPr>
              <a:spcBef>
                <a:spcPts val="393"/>
              </a:spcBef>
            </a:pPr>
            <a:r>
              <a:rPr lang="en-GB">
                <a:latin typeface="Times" pitchFamily="2" charset="0"/>
              </a:rPr>
              <a:t>def: lowest unoccupied molecular orbital</a:t>
            </a:r>
          </a:p>
          <a:p>
            <a:pPr>
              <a:spcBef>
                <a:spcPts val="393"/>
              </a:spcBef>
            </a:pPr>
            <a:r>
              <a:rPr lang="en-GB">
                <a:latin typeface="Times" pitchFamily="2" charset="0"/>
              </a:rPr>
              <a:t>term: DIIS</a:t>
            </a:r>
          </a:p>
          <a:p>
            <a:pPr>
              <a:spcBef>
                <a:spcPts val="393"/>
              </a:spcBef>
            </a:pPr>
            <a:r>
              <a:rPr lang="en-GB">
                <a:latin typeface="Times" pitchFamily="2" charset="0"/>
              </a:rPr>
              <a:t>def: direct inverse of iterative subspace</a:t>
            </a:r>
          </a:p>
          <a:p>
            <a:pPr>
              <a:spcBef>
                <a:spcPts val="393"/>
              </a:spcBef>
            </a:pPr>
            <a:endParaRPr lang="en-GB">
              <a:latin typeface="Times" pitchFamily="2" charset="0"/>
            </a:endParaRPr>
          </a:p>
        </p:txBody>
      </p:sp>
    </p:spTree>
    <p:extLst>
      <p:ext uri="{BB962C8B-B14F-4D97-AF65-F5344CB8AC3E}">
        <p14:creationId xmlns:p14="http://schemas.microsoft.com/office/powerpoint/2010/main" val="397530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a:xfrm>
            <a:off x="381000" y="684213"/>
            <a:ext cx="6096000" cy="3429000"/>
          </a:xfrm>
          <a:ln/>
        </p:spPr>
      </p:sp>
      <p:sp>
        <p:nvSpPr>
          <p:cNvPr id="118786" name="Rectangle 3"/>
          <p:cNvSpPr>
            <a:spLocks noGrp="1" noChangeArrowheads="1"/>
          </p:cNvSpPr>
          <p:nvPr>
            <p:ph type="body" idx="1"/>
          </p:nvPr>
        </p:nvSpPr>
        <p:spPr>
          <a:xfrm>
            <a:off x="685800" y="4343400"/>
            <a:ext cx="5486400" cy="4114800"/>
          </a:xfrm>
          <a:noFill/>
          <a:ln/>
        </p:spPr>
        <p:txBody>
          <a:bodyPr lIns="91424" tIns="45712" rIns="91424" bIns="45712"/>
          <a:lstStyle/>
          <a:p>
            <a:pPr eaLnBrk="1" hangingPunct="1"/>
            <a:endParaRPr lang="en-US">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322524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AutoShape 2"/>
          <p:cNvSpPr>
            <a:spLocks noChangeArrowheads="1"/>
          </p:cNvSpPr>
          <p:nvPr/>
        </p:nvSpPr>
        <p:spPr bwMode="auto">
          <a:xfrm>
            <a:off x="3887964" y="0"/>
            <a:ext cx="2966925"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16739" name="AutoShape 3"/>
          <p:cNvSpPr>
            <a:spLocks noChangeArrowheads="1"/>
          </p:cNvSpPr>
          <p:nvPr/>
        </p:nvSpPr>
        <p:spPr bwMode="auto">
          <a:xfrm>
            <a:off x="3887964" y="8686879"/>
            <a:ext cx="2966925"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16740" name="AutoShape 4"/>
          <p:cNvSpPr>
            <a:spLocks noChangeArrowheads="1"/>
          </p:cNvSpPr>
          <p:nvPr/>
        </p:nvSpPr>
        <p:spPr bwMode="auto">
          <a:xfrm>
            <a:off x="0" y="8686879"/>
            <a:ext cx="2966926"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16741" name="AutoShape 5"/>
          <p:cNvSpPr>
            <a:spLocks noChangeArrowheads="1"/>
          </p:cNvSpPr>
          <p:nvPr/>
        </p:nvSpPr>
        <p:spPr bwMode="auto">
          <a:xfrm>
            <a:off x="0" y="0"/>
            <a:ext cx="2966926"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16742" name="Rectangle 6"/>
          <p:cNvSpPr>
            <a:spLocks noGrp="1" noRot="1" noChangeAspect="1" noChangeArrowheads="1" noTextEdit="1"/>
          </p:cNvSpPr>
          <p:nvPr>
            <p:ph type="sldImg"/>
          </p:nvPr>
        </p:nvSpPr>
        <p:spPr>
          <a:xfrm>
            <a:off x="385763" y="685800"/>
            <a:ext cx="6088062" cy="3425825"/>
          </a:xfrm>
          <a:solidFill>
            <a:srgbClr val="FFFFFF"/>
          </a:solidFill>
          <a:ln/>
        </p:spPr>
      </p:sp>
      <p:sp>
        <p:nvSpPr>
          <p:cNvPr id="116743" name="Text Box 7"/>
          <p:cNvSpPr txBox="1">
            <a:spLocks noGrp="1" noChangeArrowheads="1"/>
          </p:cNvSpPr>
          <p:nvPr>
            <p:ph type="body" idx="1"/>
          </p:nvPr>
        </p:nvSpPr>
        <p:spPr>
          <a:xfrm>
            <a:off x="914815" y="4342656"/>
            <a:ext cx="5177728" cy="1720517"/>
          </a:xfrm>
          <a:noFill/>
          <a:ln/>
        </p:spPr>
        <p:txBody>
          <a:bodyPr lIns="90235" tIns="44219" rIns="90235" bIns="44219">
            <a:spAutoFit/>
          </a:bodyPr>
          <a:lstStyle>
            <a:lvl1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1pPr>
            <a:lvl2pPr marL="742950" indent="-28575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2pPr>
            <a:lvl3pPr marL="11430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3pPr>
            <a:lvl4pPr marL="16002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4pPr>
            <a:lvl5pPr marL="20574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5pPr>
            <a:lvl6pPr marL="25146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6pPr>
            <a:lvl7pPr marL="29718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7pPr>
            <a:lvl8pPr marL="34290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8pPr>
            <a:lvl9pPr marL="38862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9pPr>
          </a:lstStyle>
          <a:p>
            <a:pPr>
              <a:spcBef>
                <a:spcPts val="393"/>
              </a:spcBef>
            </a:pPr>
            <a:r>
              <a:rPr lang="en-GB">
                <a:latin typeface="Times" pitchFamily="2" charset="0"/>
              </a:rPr>
              <a:t>The DFT input block is similar to the SCF block.  You enter the appropriate variables; for example, here we specify a multiplicity equal to 1 for a singlet. The default multiplicity is of course 1.</a:t>
            </a:r>
          </a:p>
          <a:p>
            <a:pPr>
              <a:spcBef>
                <a:spcPts val="393"/>
              </a:spcBef>
            </a:pPr>
            <a:r>
              <a:rPr lang="en-GB">
                <a:latin typeface="Times" pitchFamily="2" charset="0"/>
              </a:rPr>
              <a:t>The defaults are local density approximation (LDA) for closed-shell systems and local spin-density approximation (LSDA) for open-shell systems.  All defaults are suitable for non-floppy molecules and geometry optimizations.  </a:t>
            </a:r>
          </a:p>
          <a:p>
            <a:pPr>
              <a:spcBef>
                <a:spcPts val="393"/>
              </a:spcBef>
            </a:pPr>
            <a:r>
              <a:rPr lang="en-GB">
                <a:latin typeface="Times" pitchFamily="2" charset="0"/>
              </a:rPr>
              <a:t>Symmetry is defined in the geometry input block, similar to  SCF.</a:t>
            </a:r>
          </a:p>
          <a:p>
            <a:pPr>
              <a:spcBef>
                <a:spcPts val="393"/>
              </a:spcBef>
            </a:pPr>
            <a:endParaRPr lang="en-GB">
              <a:latin typeface="Times" pitchFamily="2" charset="0"/>
            </a:endParaRPr>
          </a:p>
        </p:txBody>
      </p:sp>
    </p:spTree>
    <p:extLst>
      <p:ext uri="{BB962C8B-B14F-4D97-AF65-F5344CB8AC3E}">
        <p14:creationId xmlns:p14="http://schemas.microsoft.com/office/powerpoint/2010/main" val="1637716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AutoShape 2"/>
          <p:cNvSpPr>
            <a:spLocks noChangeArrowheads="1"/>
          </p:cNvSpPr>
          <p:nvPr/>
        </p:nvSpPr>
        <p:spPr bwMode="auto">
          <a:xfrm>
            <a:off x="3887964" y="0"/>
            <a:ext cx="2966925"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16739" name="AutoShape 3"/>
          <p:cNvSpPr>
            <a:spLocks noChangeArrowheads="1"/>
          </p:cNvSpPr>
          <p:nvPr/>
        </p:nvSpPr>
        <p:spPr bwMode="auto">
          <a:xfrm>
            <a:off x="3887964" y="8686879"/>
            <a:ext cx="2966925"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16740" name="AutoShape 4"/>
          <p:cNvSpPr>
            <a:spLocks noChangeArrowheads="1"/>
          </p:cNvSpPr>
          <p:nvPr/>
        </p:nvSpPr>
        <p:spPr bwMode="auto">
          <a:xfrm>
            <a:off x="0" y="8686879"/>
            <a:ext cx="2966926"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16741" name="AutoShape 5"/>
          <p:cNvSpPr>
            <a:spLocks noChangeArrowheads="1"/>
          </p:cNvSpPr>
          <p:nvPr/>
        </p:nvSpPr>
        <p:spPr bwMode="auto">
          <a:xfrm>
            <a:off x="0" y="0"/>
            <a:ext cx="2966926"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16742" name="Rectangle 6"/>
          <p:cNvSpPr>
            <a:spLocks noGrp="1" noRot="1" noChangeAspect="1" noChangeArrowheads="1" noTextEdit="1"/>
          </p:cNvSpPr>
          <p:nvPr>
            <p:ph type="sldImg"/>
          </p:nvPr>
        </p:nvSpPr>
        <p:spPr>
          <a:xfrm>
            <a:off x="385763" y="685800"/>
            <a:ext cx="6088062" cy="3425825"/>
          </a:xfrm>
          <a:solidFill>
            <a:srgbClr val="FFFFFF"/>
          </a:solidFill>
          <a:ln/>
        </p:spPr>
      </p:sp>
      <p:sp>
        <p:nvSpPr>
          <p:cNvPr id="116743" name="Text Box 7"/>
          <p:cNvSpPr txBox="1">
            <a:spLocks noGrp="1" noChangeArrowheads="1"/>
          </p:cNvSpPr>
          <p:nvPr>
            <p:ph type="body" idx="1"/>
          </p:nvPr>
        </p:nvSpPr>
        <p:spPr>
          <a:xfrm>
            <a:off x="914815" y="4342656"/>
            <a:ext cx="5177728" cy="1720517"/>
          </a:xfrm>
          <a:noFill/>
          <a:ln/>
        </p:spPr>
        <p:txBody>
          <a:bodyPr lIns="90235" tIns="44219" rIns="90235" bIns="44219">
            <a:spAutoFit/>
          </a:bodyPr>
          <a:lstStyle>
            <a:lvl1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1pPr>
            <a:lvl2pPr marL="742950" indent="-28575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2pPr>
            <a:lvl3pPr marL="11430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3pPr>
            <a:lvl4pPr marL="16002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4pPr>
            <a:lvl5pPr marL="20574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5pPr>
            <a:lvl6pPr marL="25146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6pPr>
            <a:lvl7pPr marL="29718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7pPr>
            <a:lvl8pPr marL="34290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8pPr>
            <a:lvl9pPr marL="38862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9pPr>
          </a:lstStyle>
          <a:p>
            <a:pPr>
              <a:spcBef>
                <a:spcPts val="393"/>
              </a:spcBef>
            </a:pPr>
            <a:r>
              <a:rPr lang="en-GB">
                <a:latin typeface="Times" pitchFamily="2" charset="0"/>
              </a:rPr>
              <a:t>The DFT input block is similar to the SCF block.  You enter the appropriate variables; for example, here we specify a multiplicity equal to 1 for a singlet. The default multiplicity is of course 1.</a:t>
            </a:r>
          </a:p>
          <a:p>
            <a:pPr>
              <a:spcBef>
                <a:spcPts val="393"/>
              </a:spcBef>
            </a:pPr>
            <a:r>
              <a:rPr lang="en-GB">
                <a:latin typeface="Times" pitchFamily="2" charset="0"/>
              </a:rPr>
              <a:t>The defaults are local density approximation (LDA) for closed-shell systems and local spin-density approximation (LSDA) for open-shell systems.  All defaults are suitable for non-floppy molecules and geometry optimizations.  </a:t>
            </a:r>
          </a:p>
          <a:p>
            <a:pPr>
              <a:spcBef>
                <a:spcPts val="393"/>
              </a:spcBef>
            </a:pPr>
            <a:r>
              <a:rPr lang="en-GB">
                <a:latin typeface="Times" pitchFamily="2" charset="0"/>
              </a:rPr>
              <a:t>Symmetry is defined in the geometry input block, similar to  SCF.</a:t>
            </a:r>
          </a:p>
          <a:p>
            <a:pPr>
              <a:spcBef>
                <a:spcPts val="393"/>
              </a:spcBef>
            </a:pPr>
            <a:endParaRPr lang="en-GB">
              <a:latin typeface="Times" pitchFamily="2" charset="0"/>
            </a:endParaRPr>
          </a:p>
        </p:txBody>
      </p:sp>
    </p:spTree>
    <p:extLst>
      <p:ext uri="{BB962C8B-B14F-4D97-AF65-F5344CB8AC3E}">
        <p14:creationId xmlns:p14="http://schemas.microsoft.com/office/powerpoint/2010/main" val="173773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AutoShape 2"/>
          <p:cNvSpPr>
            <a:spLocks noChangeArrowheads="1"/>
          </p:cNvSpPr>
          <p:nvPr/>
        </p:nvSpPr>
        <p:spPr bwMode="auto">
          <a:xfrm>
            <a:off x="3887964" y="0"/>
            <a:ext cx="2966925"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18787" name="AutoShape 3"/>
          <p:cNvSpPr>
            <a:spLocks noChangeArrowheads="1"/>
          </p:cNvSpPr>
          <p:nvPr/>
        </p:nvSpPr>
        <p:spPr bwMode="auto">
          <a:xfrm>
            <a:off x="3887964" y="8686879"/>
            <a:ext cx="2966925"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18788" name="AutoShape 4"/>
          <p:cNvSpPr>
            <a:spLocks noChangeArrowheads="1"/>
          </p:cNvSpPr>
          <p:nvPr/>
        </p:nvSpPr>
        <p:spPr bwMode="auto">
          <a:xfrm>
            <a:off x="0" y="8686879"/>
            <a:ext cx="2966926"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18789" name="AutoShape 5"/>
          <p:cNvSpPr>
            <a:spLocks noChangeArrowheads="1"/>
          </p:cNvSpPr>
          <p:nvPr/>
        </p:nvSpPr>
        <p:spPr bwMode="auto">
          <a:xfrm>
            <a:off x="0" y="0"/>
            <a:ext cx="2966926" cy="453991"/>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31" tIns="44966" rIns="89931" bIns="44966" anchor="ctr"/>
          <a:lstStyle/>
          <a:p>
            <a:endParaRPr lang="en-US"/>
          </a:p>
        </p:txBody>
      </p:sp>
      <p:sp>
        <p:nvSpPr>
          <p:cNvPr id="118790" name="Rectangle 6"/>
          <p:cNvSpPr>
            <a:spLocks noGrp="1" noRot="1" noChangeAspect="1" noChangeArrowheads="1" noTextEdit="1"/>
          </p:cNvSpPr>
          <p:nvPr>
            <p:ph type="sldImg"/>
          </p:nvPr>
        </p:nvSpPr>
        <p:spPr>
          <a:xfrm>
            <a:off x="385763" y="685800"/>
            <a:ext cx="6088062" cy="3425825"/>
          </a:xfrm>
          <a:solidFill>
            <a:srgbClr val="FFFFFF"/>
          </a:solidFill>
          <a:ln/>
        </p:spPr>
      </p:sp>
      <p:sp>
        <p:nvSpPr>
          <p:cNvPr id="118791" name="Text Box 7"/>
          <p:cNvSpPr txBox="1">
            <a:spLocks noGrp="1" noChangeArrowheads="1"/>
          </p:cNvSpPr>
          <p:nvPr>
            <p:ph type="body" idx="1"/>
          </p:nvPr>
        </p:nvSpPr>
        <p:spPr>
          <a:xfrm>
            <a:off x="914815" y="4342656"/>
            <a:ext cx="5025259" cy="2879809"/>
          </a:xfrm>
          <a:noFill/>
          <a:ln/>
        </p:spPr>
        <p:txBody>
          <a:bodyPr lIns="90235" tIns="44219" rIns="90235" bIns="44219">
            <a:spAutoFit/>
          </a:bodyPr>
          <a:lstStyle>
            <a:lvl1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1pPr>
            <a:lvl2pPr marL="742950" indent="-28575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2pPr>
            <a:lvl3pPr marL="11430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3pPr>
            <a:lvl4pPr marL="16002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4pPr>
            <a:lvl5pPr marL="2057400" indent="-228600"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5pPr>
            <a:lvl6pPr marL="25146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6pPr>
            <a:lvl7pPr marL="29718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7pPr>
            <a:lvl8pPr marL="34290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8pPr>
            <a:lvl9pPr marL="3886200" indent="-228600" defTabSz="457200" eaLnBrk="0" fontAlgn="base" hangingPunct="0">
              <a:spcBef>
                <a:spcPct val="3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itchFamily="18" charset="0"/>
              </a:defRPr>
            </a:lvl9pPr>
          </a:lstStyle>
          <a:p>
            <a:pPr>
              <a:spcBef>
                <a:spcPts val="393"/>
              </a:spcBef>
            </a:pPr>
            <a:r>
              <a:rPr lang="en-GB">
                <a:latin typeface="Times" pitchFamily="2" charset="0"/>
              </a:rPr>
              <a:t>This slide has an example of minimal input.  You specify the geometry and the basis set and tell NWChem to do a DFT calculation.  In the example, a neon atom is specified as being located at the origin of cartesian space.  The cc-pvdz basis set from the library is assigned. The default task is an LDA calculation.  Since only one basis set is specified, it does a 4-center, 2-electron integral coulomb calculation with the LDA exchange correlation functional, and it performs a closed-shell N4 DFT calculation using the LDA on the neon atom (no fitting).</a:t>
            </a:r>
          </a:p>
          <a:p>
            <a:pPr>
              <a:spcBef>
                <a:spcPts val="393"/>
              </a:spcBef>
            </a:pPr>
            <a:r>
              <a:rPr lang="en-GB">
                <a:latin typeface="Times" pitchFamily="2" charset="0"/>
              </a:rPr>
              <a:t>To specify more input, or if there are problems with convergence, you can specify other parameters in other input blocks.  The available keywords are vectors, exchange correlations (XC), convergence, grid and tolerances. </a:t>
            </a:r>
          </a:p>
          <a:p>
            <a:pPr>
              <a:spcBef>
                <a:spcPts val="393"/>
              </a:spcBef>
            </a:pPr>
            <a:r>
              <a:rPr lang="en-GB">
                <a:latin typeface="Times" pitchFamily="2" charset="0"/>
              </a:rPr>
              <a:t>term: XC</a:t>
            </a:r>
          </a:p>
          <a:p>
            <a:pPr>
              <a:spcBef>
                <a:spcPts val="393"/>
              </a:spcBef>
            </a:pPr>
            <a:r>
              <a:rPr lang="en-GB">
                <a:latin typeface="Times" pitchFamily="2" charset="0"/>
              </a:rPr>
              <a:t>def: exchange correlation</a:t>
            </a:r>
          </a:p>
          <a:p>
            <a:pPr>
              <a:spcBef>
                <a:spcPts val="393"/>
              </a:spcBef>
            </a:pPr>
            <a:endParaRPr lang="en-GB">
              <a:latin typeface="Times" pitchFamily="2" charset="0"/>
            </a:endParaRPr>
          </a:p>
        </p:txBody>
      </p:sp>
    </p:spTree>
    <p:extLst>
      <p:ext uri="{BB962C8B-B14F-4D97-AF65-F5344CB8AC3E}">
        <p14:creationId xmlns:p14="http://schemas.microsoft.com/office/powerpoint/2010/main" val="441186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Rot="1" noChangeAspect="1" noChangeArrowheads="1" noTextEdit="1"/>
          </p:cNvSpPr>
          <p:nvPr>
            <p:ph type="sldImg"/>
          </p:nvPr>
        </p:nvSpPr>
        <p:spPr>
          <a:xfrm>
            <a:off x="374650" y="671513"/>
            <a:ext cx="6096000" cy="3429000"/>
          </a:xfrm>
          <a:ln/>
        </p:spPr>
      </p:sp>
      <p:sp>
        <p:nvSpPr>
          <p:cNvPr id="125954" name="Rectangle 3"/>
          <p:cNvSpPr>
            <a:spLocks noGrp="1" noChangeArrowheads="1"/>
          </p:cNvSpPr>
          <p:nvPr>
            <p:ph type="body" idx="1"/>
          </p:nvPr>
        </p:nvSpPr>
        <p:spPr>
          <a:xfrm>
            <a:off x="890588" y="4322763"/>
            <a:ext cx="5062537" cy="4100512"/>
          </a:xfrm>
          <a:noFill/>
          <a:ln/>
        </p:spPr>
        <p:txBody>
          <a:bodyPr lIns="89478" tIns="44739" rIns="89478" bIns="44739"/>
          <a:lstStyle/>
          <a:p>
            <a:pPr algn="just"/>
            <a:r>
              <a:rPr lang="en-US">
                <a:latin typeface="Times" pitchFamily="18" charset="0"/>
                <a:ea typeface="ＭＳ Ｐゴシック"/>
                <a:cs typeface="ＭＳ Ｐゴシック"/>
              </a:rPr>
              <a:t>This slide has an example of minimal input.  You specify the geometry, specify the basis set, and tell NWChem to do an SCF.  This is a complete input file.  </a:t>
            </a:r>
            <a:r>
              <a:rPr lang="en-US">
                <a:solidFill>
                  <a:schemeClr val="tx2"/>
                </a:solidFill>
                <a:latin typeface="Times" pitchFamily="18" charset="0"/>
                <a:ea typeface="ＭＳ Ｐゴシック"/>
                <a:cs typeface="ＭＳ Ｐゴシック"/>
              </a:rPr>
              <a:t>The default task is energy, so this will give the SCF energy.</a:t>
            </a:r>
          </a:p>
          <a:p>
            <a:endParaRPr lang="en-US">
              <a:latin typeface="Times New Roman" pitchFamily="18" charset="0"/>
              <a:ea typeface="ＭＳ Ｐゴシック"/>
              <a:cs typeface="ＭＳ Ｐゴシック"/>
            </a:endParaRPr>
          </a:p>
          <a:p>
            <a:endParaRPr lang="en-US">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3037793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a:xfrm>
            <a:off x="374650" y="671513"/>
            <a:ext cx="6096000" cy="3429000"/>
          </a:xfrm>
          <a:ln/>
        </p:spPr>
      </p:sp>
      <p:sp>
        <p:nvSpPr>
          <p:cNvPr id="128002" name="Rectangle 3"/>
          <p:cNvSpPr>
            <a:spLocks noGrp="1" noChangeArrowheads="1"/>
          </p:cNvSpPr>
          <p:nvPr>
            <p:ph type="body" idx="1"/>
          </p:nvPr>
        </p:nvSpPr>
        <p:spPr>
          <a:xfrm>
            <a:off x="890588" y="4322763"/>
            <a:ext cx="5062537" cy="4100512"/>
          </a:xfrm>
          <a:noFill/>
          <a:ln/>
        </p:spPr>
        <p:txBody>
          <a:bodyPr lIns="89478" tIns="44739" rIns="89478" bIns="44739"/>
          <a:lstStyle/>
          <a:p>
            <a:pPr algn="just"/>
            <a:r>
              <a:rPr lang="en-US">
                <a:latin typeface="Times" pitchFamily="18" charset="0"/>
                <a:ea typeface="ＭＳ Ｐゴシック"/>
                <a:cs typeface="ＭＳ Ｐゴシック"/>
              </a:rPr>
              <a:t>This slide has an example of minimal input.  You specify the geometry, specify the basis set, and tell NWChem to do an SCF.  This is a complete input file.  </a:t>
            </a:r>
            <a:r>
              <a:rPr lang="en-US">
                <a:solidFill>
                  <a:schemeClr val="tx2"/>
                </a:solidFill>
                <a:latin typeface="Times" pitchFamily="18" charset="0"/>
                <a:ea typeface="ＭＳ Ｐゴシック"/>
                <a:cs typeface="ＭＳ Ｐゴシック"/>
              </a:rPr>
              <a:t>The default task is energy, so this will give the SCF energy.</a:t>
            </a:r>
          </a:p>
          <a:p>
            <a:endParaRPr lang="en-US">
              <a:latin typeface="Times New Roman" pitchFamily="18" charset="0"/>
              <a:ea typeface="ＭＳ Ｐゴシック"/>
              <a:cs typeface="ＭＳ Ｐゴシック"/>
            </a:endParaRPr>
          </a:p>
          <a:p>
            <a:endParaRPr lang="en-US">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821173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Rot="1" noChangeAspect="1" noChangeArrowheads="1" noTextEdit="1"/>
          </p:cNvSpPr>
          <p:nvPr>
            <p:ph type="sldImg"/>
          </p:nvPr>
        </p:nvSpPr>
        <p:spPr>
          <a:xfrm>
            <a:off x="374650" y="671513"/>
            <a:ext cx="6096000" cy="3429000"/>
          </a:xfrm>
          <a:ln/>
        </p:spPr>
      </p:sp>
      <p:sp>
        <p:nvSpPr>
          <p:cNvPr id="130050" name="Rectangle 3"/>
          <p:cNvSpPr>
            <a:spLocks noGrp="1" noChangeArrowheads="1"/>
          </p:cNvSpPr>
          <p:nvPr>
            <p:ph type="body" idx="1"/>
          </p:nvPr>
        </p:nvSpPr>
        <p:spPr>
          <a:xfrm>
            <a:off x="890588" y="4322763"/>
            <a:ext cx="5062537" cy="4100512"/>
          </a:xfrm>
          <a:noFill/>
          <a:ln/>
        </p:spPr>
        <p:txBody>
          <a:bodyPr lIns="89478" tIns="44739" rIns="89478" bIns="44739"/>
          <a:lstStyle/>
          <a:p>
            <a:pPr algn="just"/>
            <a:r>
              <a:rPr lang="en-US">
                <a:latin typeface="Times" pitchFamily="18" charset="0"/>
                <a:ea typeface="ＭＳ Ｐゴシック"/>
                <a:cs typeface="ＭＳ Ｐゴシック"/>
              </a:rPr>
              <a:t>This slide has an example of minimal input.  You specify the geometry, specify the basis set, and tell NWChem to do an SCF.  This is a complete input file.  </a:t>
            </a:r>
            <a:r>
              <a:rPr lang="en-US">
                <a:solidFill>
                  <a:schemeClr val="tx2"/>
                </a:solidFill>
                <a:latin typeface="Times" pitchFamily="18" charset="0"/>
                <a:ea typeface="ＭＳ Ｐゴシック"/>
                <a:cs typeface="ＭＳ Ｐゴシック"/>
              </a:rPr>
              <a:t>The default task is energy, so this will give the SCF energy.</a:t>
            </a:r>
          </a:p>
          <a:p>
            <a:endParaRPr lang="en-US">
              <a:latin typeface="Times New Roman" pitchFamily="18" charset="0"/>
              <a:ea typeface="ＭＳ Ｐゴシック"/>
              <a:cs typeface="ＭＳ Ｐゴシック"/>
            </a:endParaRPr>
          </a:p>
          <a:p>
            <a:endParaRPr lang="en-US">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41366651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generic">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11E9113-B865-6C43-B315-019204FFC076}"/>
              </a:ext>
            </a:extLst>
          </p:cNvPr>
          <p:cNvPicPr>
            <a:picLocks noChangeAspect="1"/>
          </p:cNvPicPr>
          <p:nvPr/>
        </p:nvPicPr>
        <p:blipFill>
          <a:blip r:embed="rId2"/>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5AABF5DE-6E14-4E44-A75E-20ABDC1C41F6}"/>
              </a:ext>
            </a:extLst>
          </p:cNvPr>
          <p:cNvPicPr>
            <a:picLocks noChangeAspect="1"/>
          </p:cNvPicPr>
          <p:nvPr/>
        </p:nvPicPr>
        <p:blipFill>
          <a:blip r:embed="rId3"/>
          <a:stretch>
            <a:fillRect/>
          </a:stretch>
        </p:blipFill>
        <p:spPr>
          <a:xfrm>
            <a:off x="8466" y="0"/>
            <a:ext cx="4402667" cy="6858000"/>
          </a:xfrm>
          <a:prstGeom prst="rect">
            <a:avLst/>
          </a:prstGeom>
        </p:spPr>
      </p:pic>
      <p:pic>
        <p:nvPicPr>
          <p:cNvPr id="8" name="Picture 7">
            <a:extLst>
              <a:ext uri="{FF2B5EF4-FFF2-40B4-BE49-F238E27FC236}">
                <a16:creationId xmlns:a16="http://schemas.microsoft.com/office/drawing/2014/main" id="{DF3D7638-D4B5-4D41-ABAD-3772A8AFEFDF}"/>
              </a:ext>
            </a:extLst>
          </p:cNvPr>
          <p:cNvPicPr>
            <a:picLocks noChangeAspect="1"/>
          </p:cNvPicPr>
          <p:nvPr/>
        </p:nvPicPr>
        <p:blipFill>
          <a:blip r:embed="rId4"/>
          <a:stretch>
            <a:fillRect/>
          </a:stretch>
        </p:blipFill>
        <p:spPr>
          <a:xfrm>
            <a:off x="395415" y="396064"/>
            <a:ext cx="1524000" cy="640080"/>
          </a:xfrm>
          <a:prstGeom prst="rect">
            <a:avLst/>
          </a:prstGeom>
        </p:spPr>
      </p:pic>
      <p:sp>
        <p:nvSpPr>
          <p:cNvPr id="2" name="Title 1">
            <a:extLst>
              <a:ext uri="{FF2B5EF4-FFF2-40B4-BE49-F238E27FC236}">
                <a16:creationId xmlns:a16="http://schemas.microsoft.com/office/drawing/2014/main" id="{403DA0CF-1283-2C49-BE98-195EE4096C50}"/>
              </a:ext>
            </a:extLst>
          </p:cNvPr>
          <p:cNvSpPr>
            <a:spLocks noGrp="1"/>
          </p:cNvSpPr>
          <p:nvPr>
            <p:ph type="ctrTitle"/>
          </p:nvPr>
        </p:nvSpPr>
        <p:spPr>
          <a:xfrm>
            <a:off x="395415" y="2054831"/>
            <a:ext cx="3433119" cy="2291138"/>
          </a:xfrm>
          <a:prstGeom prst="rect">
            <a:avLst/>
          </a:prstGeom>
        </p:spPr>
        <p:txBody>
          <a:bodyPr lIns="0" tIns="0" rIns="0" bIns="0" anchor="t"/>
          <a:lstStyle>
            <a:lvl1pPr algn="l">
              <a:defRPr sz="3000" b="0" i="0">
                <a:latin typeface="Arial Nova" panose="020B0504020202020204" pitchFamily="34" charset="0"/>
                <a:cs typeface="Arial" panose="020B0604020202020204" pitchFamily="34" charset="0"/>
              </a:defRPr>
            </a:lvl1pPr>
          </a:lstStyle>
          <a:p>
            <a:r>
              <a:rPr lang="en-US"/>
              <a:t>Click to edit Master title style</a:t>
            </a:r>
          </a:p>
        </p:txBody>
      </p:sp>
      <p:sp>
        <p:nvSpPr>
          <p:cNvPr id="4" name="Date Placeholder 3">
            <a:extLst>
              <a:ext uri="{FF2B5EF4-FFF2-40B4-BE49-F238E27FC236}">
                <a16:creationId xmlns:a16="http://schemas.microsoft.com/office/drawing/2014/main" id="{BE3F3BE6-6EDF-B44F-B460-9017E2887531}"/>
              </a:ext>
            </a:extLst>
          </p:cNvPr>
          <p:cNvSpPr>
            <a:spLocks noGrp="1"/>
          </p:cNvSpPr>
          <p:nvPr>
            <p:ph type="dt" sz="half" idx="10"/>
          </p:nvPr>
        </p:nvSpPr>
        <p:spPr>
          <a:xfrm>
            <a:off x="381000" y="6461936"/>
            <a:ext cx="2743200" cy="365125"/>
          </a:xfrm>
        </p:spPr>
        <p:txBody>
          <a:bodyPr/>
          <a:lstStyle>
            <a:lvl1pPr>
              <a:defRPr>
                <a:solidFill>
                  <a:schemeClr val="bg1">
                    <a:lumMod val="75000"/>
                  </a:schemeClr>
                </a:solidFill>
              </a:defRPr>
            </a:lvl1pPr>
          </a:lstStyle>
          <a:p>
            <a:pPr defTabSz="609576"/>
            <a:fld id="{364D4F4B-B04B-1843-8987-8081CC710B16}" type="datetime1">
              <a:rPr lang="en-US" smtClean="0">
                <a:solidFill>
                  <a:srgbClr val="000000">
                    <a:lumMod val="65000"/>
                    <a:lumOff val="35000"/>
                  </a:srgbClr>
                </a:solidFill>
              </a:rPr>
              <a:pPr defTabSz="609576"/>
              <a:t>6/14/2023</a:t>
            </a:fld>
            <a:endParaRPr lang="en-US">
              <a:solidFill>
                <a:srgbClr val="000000">
                  <a:lumMod val="65000"/>
                  <a:lumOff val="35000"/>
                </a:srgbClr>
              </a:solidFill>
            </a:endParaRPr>
          </a:p>
        </p:txBody>
      </p:sp>
      <p:sp>
        <p:nvSpPr>
          <p:cNvPr id="5" name="Footer Placeholder 4">
            <a:extLst>
              <a:ext uri="{FF2B5EF4-FFF2-40B4-BE49-F238E27FC236}">
                <a16:creationId xmlns:a16="http://schemas.microsoft.com/office/drawing/2014/main" id="{6AA42435-C530-DE44-A143-0C772F89FE54}"/>
              </a:ext>
            </a:extLst>
          </p:cNvPr>
          <p:cNvSpPr>
            <a:spLocks noGrp="1"/>
          </p:cNvSpPr>
          <p:nvPr>
            <p:ph type="ftr" sz="quarter" idx="11"/>
          </p:nvPr>
        </p:nvSpPr>
        <p:spPr>
          <a:xfrm>
            <a:off x="4411134" y="6461936"/>
            <a:ext cx="6854274" cy="365125"/>
          </a:xfrm>
        </p:spPr>
        <p:txBody>
          <a:bodyPr/>
          <a:lstStyle>
            <a:lvl1pPr algn="l">
              <a:defRPr>
                <a:solidFill>
                  <a:schemeClr val="tx1">
                    <a:lumMod val="50000"/>
                    <a:lumOff val="50000"/>
                  </a:schemeClr>
                </a:solidFill>
              </a:defRPr>
            </a:lvl1pPr>
          </a:lstStyle>
          <a:p>
            <a:pPr defTabSz="609576"/>
            <a:endParaRPr lang="en-US">
              <a:solidFill>
                <a:srgbClr val="000000">
                  <a:lumMod val="65000"/>
                  <a:lumOff val="35000"/>
                </a:srgbClr>
              </a:solidFill>
            </a:endParaRPr>
          </a:p>
        </p:txBody>
      </p:sp>
      <p:sp>
        <p:nvSpPr>
          <p:cNvPr id="6" name="Slide Number Placeholder 5">
            <a:extLst>
              <a:ext uri="{FF2B5EF4-FFF2-40B4-BE49-F238E27FC236}">
                <a16:creationId xmlns:a16="http://schemas.microsoft.com/office/drawing/2014/main" id="{1B660E73-E7AC-2244-AE48-C5A93A6E0CAD}"/>
              </a:ext>
            </a:extLst>
          </p:cNvPr>
          <p:cNvSpPr>
            <a:spLocks noGrp="1"/>
          </p:cNvSpPr>
          <p:nvPr>
            <p:ph type="sldNum" sz="quarter" idx="12"/>
          </p:nvPr>
        </p:nvSpPr>
        <p:spPr>
          <a:xfrm>
            <a:off x="11443271" y="6461936"/>
            <a:ext cx="735458" cy="365125"/>
          </a:xfrm>
        </p:spPr>
        <p:txBody>
          <a:bodyPr/>
          <a:lstStyle>
            <a:lvl1pPr>
              <a:defRPr>
                <a:solidFill>
                  <a:schemeClr val="tx1">
                    <a:lumMod val="50000"/>
                    <a:lumOff val="50000"/>
                  </a:schemeClr>
                </a:solidFill>
              </a:defRPr>
            </a:lvl1pPr>
          </a:lstStyle>
          <a:p>
            <a:pPr defTabSz="609576"/>
            <a:fld id="{018B0B02-ADC9-904A-A9FE-F2AB1ECDA354}" type="slidenum">
              <a:rPr lang="en-US" smtClean="0">
                <a:solidFill>
                  <a:srgbClr val="000000">
                    <a:lumMod val="65000"/>
                    <a:lumOff val="35000"/>
                  </a:srgbClr>
                </a:solidFill>
              </a:rPr>
              <a:pPr defTabSz="609576"/>
              <a:t>‹#›</a:t>
            </a:fld>
            <a:endParaRPr lang="en-US">
              <a:solidFill>
                <a:srgbClr val="000000">
                  <a:lumMod val="65000"/>
                  <a:lumOff val="35000"/>
                </a:srgbClr>
              </a:solidFill>
            </a:endParaRPr>
          </a:p>
        </p:txBody>
      </p:sp>
      <p:sp>
        <p:nvSpPr>
          <p:cNvPr id="11" name="Text Placeholder 10">
            <a:extLst>
              <a:ext uri="{FF2B5EF4-FFF2-40B4-BE49-F238E27FC236}">
                <a16:creationId xmlns:a16="http://schemas.microsoft.com/office/drawing/2014/main" id="{2400438F-779F-354C-B7B9-7570713200B1}"/>
              </a:ext>
            </a:extLst>
          </p:cNvPr>
          <p:cNvSpPr>
            <a:spLocks noGrp="1"/>
          </p:cNvSpPr>
          <p:nvPr>
            <p:ph type="body" sz="quarter" idx="13" hasCustomPrompt="1"/>
          </p:nvPr>
        </p:nvSpPr>
        <p:spPr>
          <a:xfrm>
            <a:off x="381000" y="4581526"/>
            <a:ext cx="3448050" cy="275986"/>
          </a:xfrm>
          <a:prstGeom prst="rect">
            <a:avLst/>
          </a:prstGeom>
        </p:spPr>
        <p:txBody>
          <a:bodyPr lIns="0" tIns="0" rIns="0" bIns="0"/>
          <a:lstStyle>
            <a:lvl1pPr>
              <a:buFontTx/>
              <a:buNone/>
              <a:defRPr sz="2000" b="0" i="0">
                <a:solidFill>
                  <a:schemeClr val="bg1"/>
                </a:solidFill>
                <a:latin typeface="Arial Nova" panose="020B0504020202020204" pitchFamily="34" charset="0"/>
              </a:defRPr>
            </a:lvl1pPr>
          </a:lstStyle>
          <a:p>
            <a:pPr lvl="0"/>
            <a:r>
              <a:rPr lang="en-US"/>
              <a:t>Presenter name</a:t>
            </a:r>
          </a:p>
        </p:txBody>
      </p:sp>
      <p:sp>
        <p:nvSpPr>
          <p:cNvPr id="12" name="Text Placeholder 10">
            <a:extLst>
              <a:ext uri="{FF2B5EF4-FFF2-40B4-BE49-F238E27FC236}">
                <a16:creationId xmlns:a16="http://schemas.microsoft.com/office/drawing/2014/main" id="{356E3B4D-AA4D-2C44-941A-925F9355968A}"/>
              </a:ext>
            </a:extLst>
          </p:cNvPr>
          <p:cNvSpPr>
            <a:spLocks noGrp="1"/>
          </p:cNvSpPr>
          <p:nvPr>
            <p:ph type="body" sz="quarter" idx="14" hasCustomPrompt="1"/>
          </p:nvPr>
        </p:nvSpPr>
        <p:spPr>
          <a:xfrm>
            <a:off x="381000" y="4912825"/>
            <a:ext cx="3448050" cy="275986"/>
          </a:xfrm>
          <a:prstGeom prst="rect">
            <a:avLst/>
          </a:prstGeom>
        </p:spPr>
        <p:txBody>
          <a:bodyPr lIns="0" tIns="0" rIns="0" bIns="0"/>
          <a:lstStyle>
            <a:lvl1pPr>
              <a:buNone/>
              <a:defRPr sz="2000" b="0" i="0">
                <a:solidFill>
                  <a:schemeClr val="bg1"/>
                </a:solidFill>
                <a:latin typeface="Arial Nova" panose="020B0504020202020204" pitchFamily="34" charset="0"/>
              </a:defRPr>
            </a:lvl1pPr>
          </a:lstStyle>
          <a:p>
            <a:pPr lvl="0"/>
            <a:r>
              <a:rPr lang="en-US"/>
              <a:t>Presenter title</a:t>
            </a:r>
          </a:p>
        </p:txBody>
      </p:sp>
    </p:spTree>
    <p:extLst>
      <p:ext uri="{BB962C8B-B14F-4D97-AF65-F5344CB8AC3E}">
        <p14:creationId xmlns:p14="http://schemas.microsoft.com/office/powerpoint/2010/main" val="3656848026"/>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3840">
          <p15:clr>
            <a:srgbClr val="FBAE40"/>
          </p15:clr>
        </p15:guide>
        <p15:guide id="3" pos="240">
          <p15:clr>
            <a:srgbClr val="FBAE40"/>
          </p15:clr>
        </p15:guide>
        <p15:guide id="4" orient="horz" pos="2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A785-2E79-FC4B-B961-3AC1CED7CB72}"/>
              </a:ext>
            </a:extLst>
          </p:cNvPr>
          <p:cNvSpPr>
            <a:spLocks noGrp="1"/>
          </p:cNvSpPr>
          <p:nvPr>
            <p:ph type="title"/>
          </p:nvPr>
        </p:nvSpPr>
        <p:spPr>
          <a:xfrm>
            <a:off x="395415" y="678094"/>
            <a:ext cx="2421527" cy="5455578"/>
          </a:xfrm>
          <a:prstGeom prst="rect">
            <a:avLst/>
          </a:prstGeom>
        </p:spPr>
        <p:txBody>
          <a:bodyPr vert="horz" lIns="0" tIns="0" rIns="0" bIns="0" rtlCol="0" anchor="ctr">
            <a:normAutofit/>
          </a:bodyPr>
          <a:lstStyle>
            <a:lvl1pPr>
              <a:defRPr lang="en-US" b="0" i="0" dirty="0"/>
            </a:lvl1pPr>
          </a:lstStyle>
          <a:p>
            <a:pPr lvl="0"/>
            <a:r>
              <a:rPr lang="en-US"/>
              <a:t>Click to edit Master title style</a:t>
            </a:r>
          </a:p>
        </p:txBody>
      </p:sp>
      <p:sp>
        <p:nvSpPr>
          <p:cNvPr id="3" name="Content Placeholder 2">
            <a:extLst>
              <a:ext uri="{FF2B5EF4-FFF2-40B4-BE49-F238E27FC236}">
                <a16:creationId xmlns:a16="http://schemas.microsoft.com/office/drawing/2014/main" id="{D794A9E1-7DF5-4D4D-BA75-8B697E01FD7F}"/>
              </a:ext>
            </a:extLst>
          </p:cNvPr>
          <p:cNvSpPr>
            <a:spLocks noGrp="1"/>
          </p:cNvSpPr>
          <p:nvPr>
            <p:ph idx="1"/>
          </p:nvPr>
        </p:nvSpPr>
        <p:spPr>
          <a:xfrm>
            <a:off x="3333136" y="678094"/>
            <a:ext cx="8463450" cy="5455578"/>
          </a:xfrm>
          <a:prstGeom prst="rect">
            <a:avLst/>
          </a:prstGeom>
        </p:spPr>
        <p:txBody>
          <a:bodyPr lIns="0" tIns="0" rIns="0" bIns="0"/>
          <a:lstStyle>
            <a:lvl1pPr>
              <a:buClr>
                <a:schemeClr val="accent1"/>
              </a:buClr>
              <a:buFont typeface="Wingdings" pitchFamily="2" charset="2"/>
              <a:buChar char="§"/>
              <a:defRPr sz="2400" b="0" i="0">
                <a:solidFill>
                  <a:schemeClr val="tx2"/>
                </a:solidFill>
                <a:latin typeface="Arial Nova" panose="020B0504020202020204" pitchFamily="34" charset="0"/>
              </a:defRPr>
            </a:lvl1pPr>
            <a:lvl2pPr>
              <a:buClr>
                <a:schemeClr val="accent1"/>
              </a:buClr>
              <a:defRPr sz="2000" b="0" i="0">
                <a:solidFill>
                  <a:schemeClr val="tx2"/>
                </a:solidFill>
                <a:latin typeface="Arial Nova" panose="020B0504020202020204" pitchFamily="34" charset="0"/>
              </a:defRPr>
            </a:lvl2pPr>
            <a:lvl3pPr>
              <a:defRPr b="0" i="0">
                <a:latin typeface="Arial Nova" panose="020B0504020202020204" pitchFamily="34" charset="0"/>
              </a:defRPr>
            </a:lvl3pPr>
            <a:lvl4pPr>
              <a:defRPr b="0" i="0">
                <a:latin typeface="Arial Nova" panose="020B0504020202020204" pitchFamily="34" charset="0"/>
              </a:defRPr>
            </a:lvl4pPr>
            <a:lvl5pPr>
              <a:defRPr b="0" i="0">
                <a:latin typeface="Arial Nova" panose="020B0504020202020204" pitchFamily="34" charset="0"/>
              </a:defRPr>
            </a:lvl5pPr>
          </a:lstStyle>
          <a:p>
            <a:pPr lvl="0"/>
            <a:r>
              <a:rPr lang="en-US"/>
              <a:t>Click to edit Master text styles</a:t>
            </a:r>
          </a:p>
          <a:p>
            <a:pPr lvl="1"/>
            <a:r>
              <a:rPr lang="en-US"/>
              <a:t>Second level</a:t>
            </a:r>
          </a:p>
        </p:txBody>
      </p:sp>
      <p:sp>
        <p:nvSpPr>
          <p:cNvPr id="4" name="Date Placeholder 3">
            <a:extLst>
              <a:ext uri="{FF2B5EF4-FFF2-40B4-BE49-F238E27FC236}">
                <a16:creationId xmlns:a16="http://schemas.microsoft.com/office/drawing/2014/main" id="{94E6947A-05D4-434E-9360-BD64776A3C48}"/>
              </a:ext>
            </a:extLst>
          </p:cNvPr>
          <p:cNvSpPr>
            <a:spLocks noGrp="1"/>
          </p:cNvSpPr>
          <p:nvPr>
            <p:ph type="dt" sz="half" idx="10"/>
          </p:nvPr>
        </p:nvSpPr>
        <p:spPr/>
        <p:txBody>
          <a:bodyPr/>
          <a:lstStyle/>
          <a:p>
            <a:pPr defTabSz="609576"/>
            <a:fld id="{364D4F4B-B04B-1843-8987-8081CC710B16}" type="datetime1">
              <a:rPr lang="en-US" smtClean="0">
                <a:solidFill>
                  <a:srgbClr val="000000">
                    <a:lumMod val="65000"/>
                    <a:lumOff val="35000"/>
                  </a:srgbClr>
                </a:solidFill>
              </a:rPr>
              <a:pPr defTabSz="609576"/>
              <a:t>6/14/2023</a:t>
            </a:fld>
            <a:endParaRPr lang="en-US">
              <a:solidFill>
                <a:srgbClr val="000000">
                  <a:lumMod val="65000"/>
                  <a:lumOff val="35000"/>
                </a:srgbClr>
              </a:solidFill>
            </a:endParaRPr>
          </a:p>
        </p:txBody>
      </p:sp>
      <p:sp>
        <p:nvSpPr>
          <p:cNvPr id="5" name="Footer Placeholder 4">
            <a:extLst>
              <a:ext uri="{FF2B5EF4-FFF2-40B4-BE49-F238E27FC236}">
                <a16:creationId xmlns:a16="http://schemas.microsoft.com/office/drawing/2014/main" id="{0F9C20A5-E940-B44F-88D7-12DA3B771F96}"/>
              </a:ext>
            </a:extLst>
          </p:cNvPr>
          <p:cNvSpPr>
            <a:spLocks noGrp="1"/>
          </p:cNvSpPr>
          <p:nvPr>
            <p:ph type="ftr" sz="quarter" idx="11"/>
          </p:nvPr>
        </p:nvSpPr>
        <p:spPr/>
        <p:txBody>
          <a:bodyPr/>
          <a:lstStyle/>
          <a:p>
            <a:pPr defTabSz="609576"/>
            <a:endParaRPr lang="en-US">
              <a:solidFill>
                <a:srgbClr val="000000">
                  <a:lumMod val="65000"/>
                  <a:lumOff val="35000"/>
                </a:srgbClr>
              </a:solidFill>
            </a:endParaRPr>
          </a:p>
        </p:txBody>
      </p:sp>
      <p:sp>
        <p:nvSpPr>
          <p:cNvPr id="6" name="Slide Number Placeholder 5">
            <a:extLst>
              <a:ext uri="{FF2B5EF4-FFF2-40B4-BE49-F238E27FC236}">
                <a16:creationId xmlns:a16="http://schemas.microsoft.com/office/drawing/2014/main" id="{26909933-049A-E943-A1C4-4EB4E5F2D643}"/>
              </a:ext>
            </a:extLst>
          </p:cNvPr>
          <p:cNvSpPr>
            <a:spLocks noGrp="1"/>
          </p:cNvSpPr>
          <p:nvPr>
            <p:ph type="sldNum" sz="quarter" idx="12"/>
          </p:nvPr>
        </p:nvSpPr>
        <p:spPr/>
        <p:txBody>
          <a:bodyPr/>
          <a:lstStyle/>
          <a:p>
            <a:pPr defTabSz="609576"/>
            <a:fld id="{018B0B02-ADC9-904A-A9FE-F2AB1ECDA354}" type="slidenum">
              <a:rPr lang="en-US" smtClean="0">
                <a:solidFill>
                  <a:srgbClr val="000000">
                    <a:lumMod val="65000"/>
                    <a:lumOff val="35000"/>
                  </a:srgbClr>
                </a:solidFill>
              </a:rPr>
              <a:pPr defTabSz="609576"/>
              <a:t>‹#›</a:t>
            </a:fld>
            <a:endParaRPr lang="en-US">
              <a:solidFill>
                <a:srgbClr val="000000">
                  <a:lumMod val="65000"/>
                  <a:lumOff val="35000"/>
                </a:srgbClr>
              </a:solidFill>
            </a:endParaRPr>
          </a:p>
        </p:txBody>
      </p:sp>
    </p:spTree>
    <p:extLst>
      <p:ext uri="{BB962C8B-B14F-4D97-AF65-F5344CB8AC3E}">
        <p14:creationId xmlns:p14="http://schemas.microsoft.com/office/powerpoint/2010/main" val="392865131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t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A785-2E79-FC4B-B961-3AC1CED7CB72}"/>
              </a:ext>
            </a:extLst>
          </p:cNvPr>
          <p:cNvSpPr>
            <a:spLocks noGrp="1"/>
          </p:cNvSpPr>
          <p:nvPr>
            <p:ph type="title"/>
          </p:nvPr>
        </p:nvSpPr>
        <p:spPr>
          <a:xfrm>
            <a:off x="395415" y="678094"/>
            <a:ext cx="2421527" cy="5486732"/>
          </a:xfrm>
          <a:prstGeom prst="rect">
            <a:avLst/>
          </a:prstGeom>
        </p:spPr>
        <p:txBody>
          <a:bodyPr vert="horz" lIns="0" tIns="0" rIns="0" bIns="0" rtlCol="0" anchor="ctr">
            <a:normAutofit/>
          </a:bodyPr>
          <a:lstStyle>
            <a:lvl1pPr>
              <a:defRPr lang="en-US" b="0" i="0" dirty="0"/>
            </a:lvl1pPr>
          </a:lstStyle>
          <a:p>
            <a:pPr lvl="0"/>
            <a:r>
              <a:rPr lang="en-US"/>
              <a:t>Click to edit Master title style</a:t>
            </a:r>
          </a:p>
        </p:txBody>
      </p:sp>
      <p:sp>
        <p:nvSpPr>
          <p:cNvPr id="3" name="Content Placeholder 2">
            <a:extLst>
              <a:ext uri="{FF2B5EF4-FFF2-40B4-BE49-F238E27FC236}">
                <a16:creationId xmlns:a16="http://schemas.microsoft.com/office/drawing/2014/main" id="{D794A9E1-7DF5-4D4D-BA75-8B697E01FD7F}"/>
              </a:ext>
            </a:extLst>
          </p:cNvPr>
          <p:cNvSpPr>
            <a:spLocks noGrp="1"/>
          </p:cNvSpPr>
          <p:nvPr>
            <p:ph idx="1"/>
          </p:nvPr>
        </p:nvSpPr>
        <p:spPr>
          <a:xfrm>
            <a:off x="3333135" y="1541122"/>
            <a:ext cx="8463450" cy="4623703"/>
          </a:xfrm>
          <a:prstGeom prst="rect">
            <a:avLst/>
          </a:prstGeom>
        </p:spPr>
        <p:txBody>
          <a:bodyPr lIns="0" tIns="0" rIns="0" bIns="0"/>
          <a:lstStyle>
            <a:lvl1pPr algn="l">
              <a:buClr>
                <a:schemeClr val="accent1"/>
              </a:buClr>
              <a:buFont typeface="Wingdings" pitchFamily="2" charset="2"/>
              <a:buChar char="§"/>
              <a:defRPr sz="2400" b="0" i="0">
                <a:solidFill>
                  <a:schemeClr val="tx2"/>
                </a:solidFill>
                <a:latin typeface="Arial Nova" panose="020B0504020202020204" pitchFamily="34" charset="0"/>
              </a:defRPr>
            </a:lvl1pPr>
            <a:lvl2pPr>
              <a:buClr>
                <a:schemeClr val="accent1"/>
              </a:buClr>
              <a:defRPr sz="2000" b="0" i="0">
                <a:solidFill>
                  <a:schemeClr val="tx2"/>
                </a:solidFill>
                <a:latin typeface="Arial Nova" panose="020B0504020202020204" pitchFamily="34" charset="0"/>
              </a:defRPr>
            </a:lvl2pPr>
            <a:lvl3pPr>
              <a:defRPr b="0" i="0">
                <a:latin typeface="Arial Nova" panose="020B0504020202020204" pitchFamily="34" charset="0"/>
              </a:defRPr>
            </a:lvl3pPr>
            <a:lvl4pPr>
              <a:defRPr b="0" i="0">
                <a:latin typeface="Arial Nova" panose="020B0504020202020204" pitchFamily="34" charset="0"/>
              </a:defRPr>
            </a:lvl4pPr>
            <a:lvl5pPr>
              <a:defRPr b="0" i="0">
                <a:latin typeface="Arial Nova" panose="020B0504020202020204" pitchFamily="34" charset="0"/>
              </a:defRPr>
            </a:lvl5pPr>
          </a:lstStyle>
          <a:p>
            <a:pPr lvl="0"/>
            <a:r>
              <a:rPr lang="en-US"/>
              <a:t>Click to edit Master text styles</a:t>
            </a:r>
          </a:p>
        </p:txBody>
      </p:sp>
      <p:sp>
        <p:nvSpPr>
          <p:cNvPr id="4" name="Date Placeholder 3">
            <a:extLst>
              <a:ext uri="{FF2B5EF4-FFF2-40B4-BE49-F238E27FC236}">
                <a16:creationId xmlns:a16="http://schemas.microsoft.com/office/drawing/2014/main" id="{94E6947A-05D4-434E-9360-BD64776A3C48}"/>
              </a:ext>
            </a:extLst>
          </p:cNvPr>
          <p:cNvSpPr>
            <a:spLocks noGrp="1"/>
          </p:cNvSpPr>
          <p:nvPr>
            <p:ph type="dt" sz="half" idx="10"/>
          </p:nvPr>
        </p:nvSpPr>
        <p:spPr/>
        <p:txBody>
          <a:bodyPr/>
          <a:lstStyle/>
          <a:p>
            <a:pPr defTabSz="609576"/>
            <a:fld id="{364D4F4B-B04B-1843-8987-8081CC710B16}" type="datetime1">
              <a:rPr lang="en-US" smtClean="0">
                <a:solidFill>
                  <a:srgbClr val="000000">
                    <a:lumMod val="65000"/>
                    <a:lumOff val="35000"/>
                  </a:srgbClr>
                </a:solidFill>
              </a:rPr>
              <a:pPr defTabSz="609576"/>
              <a:t>6/14/2023</a:t>
            </a:fld>
            <a:endParaRPr lang="en-US">
              <a:solidFill>
                <a:srgbClr val="000000">
                  <a:lumMod val="65000"/>
                  <a:lumOff val="35000"/>
                </a:srgbClr>
              </a:solidFill>
            </a:endParaRPr>
          </a:p>
        </p:txBody>
      </p:sp>
      <p:sp>
        <p:nvSpPr>
          <p:cNvPr id="5" name="Footer Placeholder 4">
            <a:extLst>
              <a:ext uri="{FF2B5EF4-FFF2-40B4-BE49-F238E27FC236}">
                <a16:creationId xmlns:a16="http://schemas.microsoft.com/office/drawing/2014/main" id="{0F9C20A5-E940-B44F-88D7-12DA3B771F96}"/>
              </a:ext>
            </a:extLst>
          </p:cNvPr>
          <p:cNvSpPr>
            <a:spLocks noGrp="1"/>
          </p:cNvSpPr>
          <p:nvPr>
            <p:ph type="ftr" sz="quarter" idx="11"/>
          </p:nvPr>
        </p:nvSpPr>
        <p:spPr>
          <a:xfrm>
            <a:off x="3333134" y="6492875"/>
            <a:ext cx="7785969" cy="365125"/>
          </a:xfrm>
        </p:spPr>
        <p:txBody>
          <a:bodyPr/>
          <a:lstStyle/>
          <a:p>
            <a:pPr defTabSz="609576"/>
            <a:endParaRPr lang="en-US">
              <a:solidFill>
                <a:srgbClr val="000000">
                  <a:lumMod val="65000"/>
                  <a:lumOff val="35000"/>
                </a:srgbClr>
              </a:solidFill>
            </a:endParaRPr>
          </a:p>
        </p:txBody>
      </p:sp>
      <p:sp>
        <p:nvSpPr>
          <p:cNvPr id="6" name="Slide Number Placeholder 5">
            <a:extLst>
              <a:ext uri="{FF2B5EF4-FFF2-40B4-BE49-F238E27FC236}">
                <a16:creationId xmlns:a16="http://schemas.microsoft.com/office/drawing/2014/main" id="{26909933-049A-E943-A1C4-4EB4E5F2D643}"/>
              </a:ext>
            </a:extLst>
          </p:cNvPr>
          <p:cNvSpPr>
            <a:spLocks noGrp="1"/>
          </p:cNvSpPr>
          <p:nvPr>
            <p:ph type="sldNum" sz="quarter" idx="12"/>
          </p:nvPr>
        </p:nvSpPr>
        <p:spPr/>
        <p:txBody>
          <a:bodyPr/>
          <a:lstStyle/>
          <a:p>
            <a:pPr defTabSz="609576"/>
            <a:fld id="{018B0B02-ADC9-904A-A9FE-F2AB1ECDA354}" type="slidenum">
              <a:rPr lang="en-US" smtClean="0">
                <a:solidFill>
                  <a:srgbClr val="000000">
                    <a:lumMod val="65000"/>
                    <a:lumOff val="35000"/>
                  </a:srgbClr>
                </a:solidFill>
              </a:rPr>
              <a:pPr defTabSz="609576"/>
              <a:t>‹#›</a:t>
            </a:fld>
            <a:endParaRPr lang="en-US">
              <a:solidFill>
                <a:srgbClr val="000000">
                  <a:lumMod val="65000"/>
                  <a:lumOff val="35000"/>
                </a:srgbClr>
              </a:solidFill>
            </a:endParaRPr>
          </a:p>
        </p:txBody>
      </p:sp>
      <p:sp>
        <p:nvSpPr>
          <p:cNvPr id="8" name="Text Placeholder 7">
            <a:extLst>
              <a:ext uri="{FF2B5EF4-FFF2-40B4-BE49-F238E27FC236}">
                <a16:creationId xmlns:a16="http://schemas.microsoft.com/office/drawing/2014/main" id="{59825AD6-7F05-7A4E-9B0D-C252948D95D1}"/>
              </a:ext>
            </a:extLst>
          </p:cNvPr>
          <p:cNvSpPr>
            <a:spLocks noGrp="1"/>
          </p:cNvSpPr>
          <p:nvPr>
            <p:ph type="body" sz="quarter" idx="13"/>
          </p:nvPr>
        </p:nvSpPr>
        <p:spPr>
          <a:xfrm>
            <a:off x="3333134" y="678094"/>
            <a:ext cx="8463579" cy="688369"/>
          </a:xfrm>
          <a:prstGeom prst="rect">
            <a:avLst/>
          </a:prstGeom>
        </p:spPr>
        <p:txBody>
          <a:bodyPr lIns="0" tIns="0" rIns="0" bIns="0"/>
          <a:lstStyle>
            <a:lvl1pPr>
              <a:defRPr lang="en-US" sz="2400" b="0" i="0" dirty="0" smtClean="0">
                <a:solidFill>
                  <a:schemeClr val="accent1"/>
                </a:solidFill>
                <a:latin typeface="Arial Nova" panose="020B0504020202020204" pitchFamily="34" charset="0"/>
              </a:defRPr>
            </a:lvl1pPr>
            <a:lvl2pPr>
              <a:buNone/>
              <a:defRPr lang="en-US" sz="2000" b="0" i="0" dirty="0" smtClean="0">
                <a:solidFill>
                  <a:schemeClr val="tx2"/>
                </a:solidFill>
                <a:latin typeface="Arial Nova" panose="020B0504020202020204" pitchFamily="34" charset="0"/>
              </a:defRPr>
            </a:lvl2pPr>
            <a:lvl3pPr>
              <a:defRPr lang="en-US" b="0" i="0" dirty="0" smtClean="0">
                <a:latin typeface="Arial Nova" panose="020B0504020202020204" pitchFamily="34" charset="0"/>
              </a:defRPr>
            </a:lvl3pPr>
            <a:lvl4pPr>
              <a:defRPr lang="en-US" b="0" i="0" dirty="0" smtClean="0">
                <a:latin typeface="Arial Nova" panose="020B0504020202020204" pitchFamily="34" charset="0"/>
              </a:defRPr>
            </a:lvl4pPr>
            <a:lvl5pPr>
              <a:defRPr lang="en-US" b="0" i="0" dirty="0">
                <a:latin typeface="Arial Nova" panose="020B0504020202020204" pitchFamily="34" charset="0"/>
              </a:defRPr>
            </a:lvl5pPr>
          </a:lstStyle>
          <a:p>
            <a:pPr lvl="0">
              <a:buClr>
                <a:schemeClr val="accent1"/>
              </a:buClr>
              <a:buFontTx/>
              <a:buNone/>
            </a:pPr>
            <a:r>
              <a:rPr lang="en-US"/>
              <a:t>Click to edit Master text styles</a:t>
            </a:r>
          </a:p>
        </p:txBody>
      </p:sp>
    </p:spTree>
    <p:extLst>
      <p:ext uri="{BB962C8B-B14F-4D97-AF65-F5344CB8AC3E}">
        <p14:creationId xmlns:p14="http://schemas.microsoft.com/office/powerpoint/2010/main" val="388018784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1D9A9-CAFD-094D-882E-677AC1FB5FDB}"/>
              </a:ext>
            </a:extLst>
          </p:cNvPr>
          <p:cNvSpPr>
            <a:spLocks noGrp="1"/>
          </p:cNvSpPr>
          <p:nvPr>
            <p:ph type="dt" sz="half" idx="10"/>
          </p:nvPr>
        </p:nvSpPr>
        <p:spPr/>
        <p:txBody>
          <a:bodyPr/>
          <a:lstStyle/>
          <a:p>
            <a:pPr defTabSz="609576"/>
            <a:fld id="{364D4F4B-B04B-1843-8987-8081CC710B16}" type="datetime1">
              <a:rPr lang="en-US" smtClean="0">
                <a:solidFill>
                  <a:srgbClr val="000000">
                    <a:lumMod val="65000"/>
                    <a:lumOff val="35000"/>
                  </a:srgbClr>
                </a:solidFill>
              </a:rPr>
              <a:pPr defTabSz="609576"/>
              <a:t>6/14/2023</a:t>
            </a:fld>
            <a:endParaRPr lang="en-US">
              <a:solidFill>
                <a:srgbClr val="000000">
                  <a:lumMod val="65000"/>
                  <a:lumOff val="35000"/>
                </a:srgbClr>
              </a:solidFill>
            </a:endParaRPr>
          </a:p>
        </p:txBody>
      </p:sp>
      <p:sp>
        <p:nvSpPr>
          <p:cNvPr id="3" name="Footer Placeholder 2">
            <a:extLst>
              <a:ext uri="{FF2B5EF4-FFF2-40B4-BE49-F238E27FC236}">
                <a16:creationId xmlns:a16="http://schemas.microsoft.com/office/drawing/2014/main" id="{A4836E7F-74F2-2045-AF7A-6C1DD443B3A6}"/>
              </a:ext>
            </a:extLst>
          </p:cNvPr>
          <p:cNvSpPr>
            <a:spLocks noGrp="1"/>
          </p:cNvSpPr>
          <p:nvPr>
            <p:ph type="ftr" sz="quarter" idx="11"/>
          </p:nvPr>
        </p:nvSpPr>
        <p:spPr/>
        <p:txBody>
          <a:bodyPr/>
          <a:lstStyle/>
          <a:p>
            <a:pPr defTabSz="609576"/>
            <a:endParaRPr lang="en-US">
              <a:solidFill>
                <a:srgbClr val="000000">
                  <a:lumMod val="65000"/>
                  <a:lumOff val="35000"/>
                </a:srgbClr>
              </a:solidFill>
            </a:endParaRPr>
          </a:p>
        </p:txBody>
      </p:sp>
      <p:sp>
        <p:nvSpPr>
          <p:cNvPr id="4" name="Slide Number Placeholder 3">
            <a:extLst>
              <a:ext uri="{FF2B5EF4-FFF2-40B4-BE49-F238E27FC236}">
                <a16:creationId xmlns:a16="http://schemas.microsoft.com/office/drawing/2014/main" id="{C7FB9725-E6FB-364C-8A67-BAE16370A7E4}"/>
              </a:ext>
            </a:extLst>
          </p:cNvPr>
          <p:cNvSpPr>
            <a:spLocks noGrp="1"/>
          </p:cNvSpPr>
          <p:nvPr>
            <p:ph type="sldNum" sz="quarter" idx="12"/>
          </p:nvPr>
        </p:nvSpPr>
        <p:spPr/>
        <p:txBody>
          <a:bodyPr/>
          <a:lstStyle/>
          <a:p>
            <a:pPr defTabSz="609576"/>
            <a:fld id="{018B0B02-ADC9-904A-A9FE-F2AB1ECDA354}" type="slidenum">
              <a:rPr lang="en-US" smtClean="0">
                <a:solidFill>
                  <a:srgbClr val="000000">
                    <a:lumMod val="65000"/>
                    <a:lumOff val="35000"/>
                  </a:srgbClr>
                </a:solidFill>
              </a:rPr>
              <a:pPr defTabSz="609576"/>
              <a:t>‹#›</a:t>
            </a:fld>
            <a:endParaRPr lang="en-US">
              <a:solidFill>
                <a:srgbClr val="000000">
                  <a:lumMod val="65000"/>
                  <a:lumOff val="35000"/>
                </a:srgbClr>
              </a:solidFill>
            </a:endParaRPr>
          </a:p>
        </p:txBody>
      </p:sp>
      <p:sp>
        <p:nvSpPr>
          <p:cNvPr id="5" name="Title 1">
            <a:extLst>
              <a:ext uri="{FF2B5EF4-FFF2-40B4-BE49-F238E27FC236}">
                <a16:creationId xmlns:a16="http://schemas.microsoft.com/office/drawing/2014/main" id="{4C08311E-BA14-5144-9DED-5C1E4E60423F}"/>
              </a:ext>
            </a:extLst>
          </p:cNvPr>
          <p:cNvSpPr>
            <a:spLocks noGrp="1"/>
          </p:cNvSpPr>
          <p:nvPr>
            <p:ph type="title"/>
          </p:nvPr>
        </p:nvSpPr>
        <p:spPr>
          <a:xfrm>
            <a:off x="395415" y="678094"/>
            <a:ext cx="2421527" cy="5486732"/>
          </a:xfrm>
          <a:prstGeom prst="rect">
            <a:avLst/>
          </a:prstGeom>
        </p:spPr>
        <p:txBody>
          <a:bodyPr vert="horz" lIns="0" tIns="0" rIns="0" bIns="0" rtlCol="0" anchor="ctr">
            <a:normAutofit/>
          </a:bodyPr>
          <a:lstStyle>
            <a:lvl1pPr>
              <a:defRPr lang="en-US" b="0" i="0" dirty="0"/>
            </a:lvl1pPr>
          </a:lstStyle>
          <a:p>
            <a:pPr lvl="0"/>
            <a:r>
              <a:rPr lang="en-US"/>
              <a:t>Click to edit Master title style</a:t>
            </a:r>
          </a:p>
        </p:txBody>
      </p:sp>
    </p:spTree>
    <p:extLst>
      <p:ext uri="{BB962C8B-B14F-4D97-AF65-F5344CB8AC3E}">
        <p14:creationId xmlns:p14="http://schemas.microsoft.com/office/powerpoint/2010/main" val="370456236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headin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EF76FE-4A26-6442-B03F-7CB0E1251931}"/>
              </a:ext>
            </a:extLst>
          </p:cNvPr>
          <p:cNvPicPr>
            <a:picLocks noChangeAspect="1"/>
          </p:cNvPicPr>
          <p:nvPr/>
        </p:nvPicPr>
        <p:blipFill>
          <a:blip r:embed="rId2"/>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4A57AAD2-1DD8-274B-B5A4-D9A96C5C5483}"/>
              </a:ext>
            </a:extLst>
          </p:cNvPr>
          <p:cNvSpPr/>
          <p:nvPr/>
        </p:nvSpPr>
        <p:spPr>
          <a:xfrm>
            <a:off x="0" y="0"/>
            <a:ext cx="4370494" cy="6858000"/>
          </a:xfrm>
          <a:custGeom>
            <a:avLst/>
            <a:gdLst>
              <a:gd name="connsiteX0" fmla="*/ 0 w 4004734"/>
              <a:gd name="connsiteY0" fmla="*/ 0 h 6858000"/>
              <a:gd name="connsiteX1" fmla="*/ 4004734 w 4004734"/>
              <a:gd name="connsiteY1" fmla="*/ 0 h 6858000"/>
              <a:gd name="connsiteX2" fmla="*/ 4004734 w 4004734"/>
              <a:gd name="connsiteY2" fmla="*/ 6858000 h 6858000"/>
              <a:gd name="connsiteX3" fmla="*/ 0 w 4004734"/>
              <a:gd name="connsiteY3" fmla="*/ 6858000 h 6858000"/>
              <a:gd name="connsiteX4" fmla="*/ 0 w 4004734"/>
              <a:gd name="connsiteY4" fmla="*/ 0 h 6858000"/>
              <a:gd name="connsiteX0" fmla="*/ 0 w 4004734"/>
              <a:gd name="connsiteY0" fmla="*/ 0 h 6858000"/>
              <a:gd name="connsiteX1" fmla="*/ 4004734 w 4004734"/>
              <a:gd name="connsiteY1" fmla="*/ 0 h 6858000"/>
              <a:gd name="connsiteX2" fmla="*/ 3283374 w 4004734"/>
              <a:gd name="connsiteY2" fmla="*/ 6817360 h 6858000"/>
              <a:gd name="connsiteX3" fmla="*/ 0 w 4004734"/>
              <a:gd name="connsiteY3" fmla="*/ 6858000 h 6858000"/>
              <a:gd name="connsiteX4" fmla="*/ 0 w 4004734"/>
              <a:gd name="connsiteY4" fmla="*/ 0 h 6858000"/>
              <a:gd name="connsiteX0" fmla="*/ 0 w 4004734"/>
              <a:gd name="connsiteY0" fmla="*/ 0 h 6858000"/>
              <a:gd name="connsiteX1" fmla="*/ 4004734 w 4004734"/>
              <a:gd name="connsiteY1" fmla="*/ 0 h 6858000"/>
              <a:gd name="connsiteX2" fmla="*/ 3913294 w 4004734"/>
              <a:gd name="connsiteY2" fmla="*/ 6858000 h 6858000"/>
              <a:gd name="connsiteX3" fmla="*/ 0 w 4004734"/>
              <a:gd name="connsiteY3" fmla="*/ 6858000 h 6858000"/>
              <a:gd name="connsiteX4" fmla="*/ 0 w 4004734"/>
              <a:gd name="connsiteY4" fmla="*/ 0 h 6858000"/>
              <a:gd name="connsiteX0" fmla="*/ 0 w 4004734"/>
              <a:gd name="connsiteY0" fmla="*/ 0 h 6858000"/>
              <a:gd name="connsiteX1" fmla="*/ 4004734 w 4004734"/>
              <a:gd name="connsiteY1" fmla="*/ 0 h 6858000"/>
              <a:gd name="connsiteX2" fmla="*/ 3903134 w 4004734"/>
              <a:gd name="connsiteY2" fmla="*/ 5608320 h 6858000"/>
              <a:gd name="connsiteX3" fmla="*/ 3913294 w 4004734"/>
              <a:gd name="connsiteY3" fmla="*/ 6858000 h 6858000"/>
              <a:gd name="connsiteX4" fmla="*/ 0 w 4004734"/>
              <a:gd name="connsiteY4" fmla="*/ 6858000 h 6858000"/>
              <a:gd name="connsiteX5" fmla="*/ 0 w 4004734"/>
              <a:gd name="connsiteY5" fmla="*/ 0 h 6858000"/>
              <a:gd name="connsiteX0" fmla="*/ 0 w 4370512"/>
              <a:gd name="connsiteY0" fmla="*/ 0 h 6858000"/>
              <a:gd name="connsiteX1" fmla="*/ 4004734 w 4370512"/>
              <a:gd name="connsiteY1" fmla="*/ 0 h 6858000"/>
              <a:gd name="connsiteX2" fmla="*/ 4370494 w 4370512"/>
              <a:gd name="connsiteY2" fmla="*/ 4958080 h 6858000"/>
              <a:gd name="connsiteX3" fmla="*/ 3913294 w 4370512"/>
              <a:gd name="connsiteY3" fmla="*/ 6858000 h 6858000"/>
              <a:gd name="connsiteX4" fmla="*/ 0 w 4370512"/>
              <a:gd name="connsiteY4" fmla="*/ 6858000 h 6858000"/>
              <a:gd name="connsiteX5" fmla="*/ 0 w 4370512"/>
              <a:gd name="connsiteY5" fmla="*/ 0 h 6858000"/>
              <a:gd name="connsiteX0" fmla="*/ 0 w 4370494"/>
              <a:gd name="connsiteY0" fmla="*/ 0 h 6858000"/>
              <a:gd name="connsiteX1" fmla="*/ 4004734 w 4370494"/>
              <a:gd name="connsiteY1" fmla="*/ 0 h 6858000"/>
              <a:gd name="connsiteX2" fmla="*/ 4370494 w 4370494"/>
              <a:gd name="connsiteY2" fmla="*/ 4958080 h 6858000"/>
              <a:gd name="connsiteX3" fmla="*/ 3913294 w 4370494"/>
              <a:gd name="connsiteY3" fmla="*/ 6858000 h 6858000"/>
              <a:gd name="connsiteX4" fmla="*/ 0 w 4370494"/>
              <a:gd name="connsiteY4" fmla="*/ 6858000 h 6858000"/>
              <a:gd name="connsiteX5" fmla="*/ 0 w 4370494"/>
              <a:gd name="connsiteY5" fmla="*/ 0 h 6858000"/>
              <a:gd name="connsiteX0" fmla="*/ 0 w 4370494"/>
              <a:gd name="connsiteY0" fmla="*/ 0 h 6858000"/>
              <a:gd name="connsiteX1" fmla="*/ 4004734 w 4370494"/>
              <a:gd name="connsiteY1" fmla="*/ 0 h 6858000"/>
              <a:gd name="connsiteX2" fmla="*/ 4370494 w 4370494"/>
              <a:gd name="connsiteY2" fmla="*/ 4958080 h 6858000"/>
              <a:gd name="connsiteX3" fmla="*/ 3913294 w 4370494"/>
              <a:gd name="connsiteY3" fmla="*/ 6858000 h 6858000"/>
              <a:gd name="connsiteX4" fmla="*/ 0 w 4370494"/>
              <a:gd name="connsiteY4" fmla="*/ 6858000 h 6858000"/>
              <a:gd name="connsiteX5" fmla="*/ 0 w 4370494"/>
              <a:gd name="connsiteY5" fmla="*/ 0 h 6858000"/>
              <a:gd name="connsiteX0" fmla="*/ 0 w 4370494"/>
              <a:gd name="connsiteY0" fmla="*/ 0 h 6858000"/>
              <a:gd name="connsiteX1" fmla="*/ 4004734 w 4370494"/>
              <a:gd name="connsiteY1" fmla="*/ 0 h 6858000"/>
              <a:gd name="connsiteX2" fmla="*/ 4370494 w 4370494"/>
              <a:gd name="connsiteY2" fmla="*/ 4958080 h 6858000"/>
              <a:gd name="connsiteX3" fmla="*/ 3913294 w 4370494"/>
              <a:gd name="connsiteY3" fmla="*/ 6858000 h 6858000"/>
              <a:gd name="connsiteX4" fmla="*/ 0 w 4370494"/>
              <a:gd name="connsiteY4" fmla="*/ 6858000 h 6858000"/>
              <a:gd name="connsiteX5" fmla="*/ 0 w 437049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0494" h="6858000">
                <a:moveTo>
                  <a:pt x="0" y="0"/>
                </a:moveTo>
                <a:lnTo>
                  <a:pt x="4004734" y="0"/>
                </a:lnTo>
                <a:lnTo>
                  <a:pt x="4370494" y="4958080"/>
                </a:lnTo>
                <a:lnTo>
                  <a:pt x="3913294" y="6858000"/>
                </a:lnTo>
                <a:lnTo>
                  <a:pt x="0" y="6858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707B055B-E126-0148-A246-20B9183BB40C}"/>
              </a:ext>
            </a:extLst>
          </p:cNvPr>
          <p:cNvSpPr>
            <a:spLocks noGrp="1"/>
          </p:cNvSpPr>
          <p:nvPr>
            <p:ph type="title"/>
          </p:nvPr>
        </p:nvSpPr>
        <p:spPr>
          <a:xfrm>
            <a:off x="395414" y="658134"/>
            <a:ext cx="3384105" cy="5541731"/>
          </a:xfrm>
        </p:spPr>
        <p:txBody>
          <a:bodyPr/>
          <a:lstStyle>
            <a:lvl1pPr>
              <a:defRPr b="0" i="0">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F90606DA-BA00-DB4D-AA9B-ACF7C7723487}"/>
              </a:ext>
            </a:extLst>
          </p:cNvPr>
          <p:cNvSpPr>
            <a:spLocks noGrp="1"/>
          </p:cNvSpPr>
          <p:nvPr>
            <p:ph type="dt" sz="half" idx="10"/>
          </p:nvPr>
        </p:nvSpPr>
        <p:spPr>
          <a:xfrm>
            <a:off x="395415" y="6492874"/>
            <a:ext cx="3384104" cy="365125"/>
          </a:xfrm>
        </p:spPr>
        <p:txBody>
          <a:bodyPr/>
          <a:lstStyle/>
          <a:p>
            <a:pPr defTabSz="609576"/>
            <a:fld id="{364D4F4B-B04B-1843-8987-8081CC710B16}" type="datetime1">
              <a:rPr lang="en-US" smtClean="0">
                <a:solidFill>
                  <a:srgbClr val="000000">
                    <a:lumMod val="65000"/>
                    <a:lumOff val="35000"/>
                  </a:srgbClr>
                </a:solidFill>
              </a:rPr>
              <a:pPr defTabSz="609576"/>
              <a:t>6/14/2023</a:t>
            </a:fld>
            <a:endParaRPr lang="en-US">
              <a:solidFill>
                <a:srgbClr val="000000">
                  <a:lumMod val="65000"/>
                  <a:lumOff val="35000"/>
                </a:srgbClr>
              </a:solidFill>
            </a:endParaRPr>
          </a:p>
        </p:txBody>
      </p:sp>
      <p:sp>
        <p:nvSpPr>
          <p:cNvPr id="4" name="Footer Placeholder 3">
            <a:extLst>
              <a:ext uri="{FF2B5EF4-FFF2-40B4-BE49-F238E27FC236}">
                <a16:creationId xmlns:a16="http://schemas.microsoft.com/office/drawing/2014/main" id="{49D739C2-1CDC-1846-9BD8-9C8004ED70D9}"/>
              </a:ext>
            </a:extLst>
          </p:cNvPr>
          <p:cNvSpPr>
            <a:spLocks noGrp="1"/>
          </p:cNvSpPr>
          <p:nvPr>
            <p:ph type="ftr" sz="quarter" idx="11"/>
          </p:nvPr>
        </p:nvSpPr>
        <p:spPr>
          <a:xfrm>
            <a:off x="4370494" y="6492874"/>
            <a:ext cx="6229720" cy="365125"/>
          </a:xfrm>
        </p:spPr>
        <p:txBody>
          <a:bodyPr/>
          <a:lstStyle/>
          <a:p>
            <a:pPr defTabSz="609576"/>
            <a:endParaRPr lang="en-US">
              <a:solidFill>
                <a:srgbClr val="000000">
                  <a:lumMod val="65000"/>
                  <a:lumOff val="35000"/>
                </a:srgbClr>
              </a:solidFill>
            </a:endParaRPr>
          </a:p>
        </p:txBody>
      </p:sp>
      <p:sp>
        <p:nvSpPr>
          <p:cNvPr id="5" name="Slide Number Placeholder 4">
            <a:extLst>
              <a:ext uri="{FF2B5EF4-FFF2-40B4-BE49-F238E27FC236}">
                <a16:creationId xmlns:a16="http://schemas.microsoft.com/office/drawing/2014/main" id="{94A5130B-F062-5947-A445-943AC50F9B17}"/>
              </a:ext>
            </a:extLst>
          </p:cNvPr>
          <p:cNvSpPr>
            <a:spLocks noGrp="1"/>
          </p:cNvSpPr>
          <p:nvPr>
            <p:ph type="sldNum" sz="quarter" idx="12"/>
          </p:nvPr>
        </p:nvSpPr>
        <p:spPr/>
        <p:txBody>
          <a:bodyPr/>
          <a:lstStyle/>
          <a:p>
            <a:pPr defTabSz="609576"/>
            <a:fld id="{018B0B02-ADC9-904A-A9FE-F2AB1ECDA354}" type="slidenum">
              <a:rPr lang="en-US" smtClean="0">
                <a:solidFill>
                  <a:srgbClr val="000000">
                    <a:lumMod val="65000"/>
                    <a:lumOff val="35000"/>
                  </a:srgbClr>
                </a:solidFill>
              </a:rPr>
              <a:pPr defTabSz="609576"/>
              <a:t>‹#›</a:t>
            </a:fld>
            <a:endParaRPr lang="en-US">
              <a:solidFill>
                <a:srgbClr val="000000">
                  <a:lumMod val="65000"/>
                  <a:lumOff val="35000"/>
                </a:srgbClr>
              </a:solidFill>
            </a:endParaRPr>
          </a:p>
        </p:txBody>
      </p:sp>
    </p:spTree>
    <p:extLst>
      <p:ext uri="{BB962C8B-B14F-4D97-AF65-F5344CB8AC3E}">
        <p14:creationId xmlns:p14="http://schemas.microsoft.com/office/powerpoint/2010/main" val="143259752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ffAccomplishm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EF76FE-4A26-6442-B03F-7CB0E1251931}"/>
              </a:ext>
            </a:extLst>
          </p:cNvPr>
          <p:cNvPicPr>
            <a:picLocks noChangeAspect="1"/>
          </p:cNvPicPr>
          <p:nvPr/>
        </p:nvPicPr>
        <p:blipFill>
          <a:blip r:embed="rId2"/>
          <a:stretch>
            <a:fillRect/>
          </a:stretch>
        </p:blipFill>
        <p:spPr>
          <a:xfrm>
            <a:off x="0" y="-1"/>
            <a:ext cx="12192000" cy="6858000"/>
          </a:xfrm>
          <a:prstGeom prst="rect">
            <a:avLst/>
          </a:prstGeom>
        </p:spPr>
      </p:pic>
      <p:sp>
        <p:nvSpPr>
          <p:cNvPr id="10" name="Rectangle 9">
            <a:extLst>
              <a:ext uri="{FF2B5EF4-FFF2-40B4-BE49-F238E27FC236}">
                <a16:creationId xmlns:a16="http://schemas.microsoft.com/office/drawing/2014/main" id="{97349416-E9B0-BF4D-B404-66F18B413E4F}"/>
              </a:ext>
            </a:extLst>
          </p:cNvPr>
          <p:cNvSpPr/>
          <p:nvPr userDrawn="1"/>
        </p:nvSpPr>
        <p:spPr>
          <a:xfrm>
            <a:off x="0" y="98425"/>
            <a:ext cx="12202160" cy="6858000"/>
          </a:xfrm>
          <a:prstGeom prst="rect">
            <a:avLst/>
          </a:prstGeom>
          <a:gradFill>
            <a:gsLst>
              <a:gs pos="0">
                <a:schemeClr val="bg1">
                  <a:alpha val="0"/>
                </a:schemeClr>
              </a:gs>
              <a:gs pos="6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C25970-90A6-B541-8E94-1D5C60162984}"/>
              </a:ext>
            </a:extLst>
          </p:cNvPr>
          <p:cNvSpPr/>
          <p:nvPr userDrawn="1"/>
        </p:nvSpPr>
        <p:spPr>
          <a:xfrm>
            <a:off x="0" y="-1"/>
            <a:ext cx="12191999" cy="566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F90606DA-BA00-DB4D-AA9B-ACF7C7723487}"/>
              </a:ext>
            </a:extLst>
          </p:cNvPr>
          <p:cNvSpPr>
            <a:spLocks noGrp="1"/>
          </p:cNvSpPr>
          <p:nvPr>
            <p:ph type="dt" sz="half" idx="10"/>
          </p:nvPr>
        </p:nvSpPr>
        <p:spPr>
          <a:xfrm>
            <a:off x="395415" y="6492874"/>
            <a:ext cx="917191" cy="365125"/>
          </a:xfrm>
        </p:spPr>
        <p:txBody>
          <a:bodyPr/>
          <a:lstStyle/>
          <a:p>
            <a:pPr defTabSz="609576"/>
            <a:fld id="{364D4F4B-B04B-1843-8987-8081CC710B16}" type="datetime1">
              <a:rPr lang="en-US" smtClean="0">
                <a:solidFill>
                  <a:srgbClr val="000000">
                    <a:lumMod val="65000"/>
                    <a:lumOff val="35000"/>
                  </a:srgbClr>
                </a:solidFill>
              </a:rPr>
              <a:pPr defTabSz="609576"/>
              <a:t>6/14/2023</a:t>
            </a:fld>
            <a:endParaRPr lang="en-US">
              <a:solidFill>
                <a:srgbClr val="000000">
                  <a:lumMod val="65000"/>
                  <a:lumOff val="35000"/>
                </a:srgbClr>
              </a:solidFill>
            </a:endParaRPr>
          </a:p>
        </p:txBody>
      </p:sp>
      <p:sp>
        <p:nvSpPr>
          <p:cNvPr id="4" name="Footer Placeholder 3">
            <a:extLst>
              <a:ext uri="{FF2B5EF4-FFF2-40B4-BE49-F238E27FC236}">
                <a16:creationId xmlns:a16="http://schemas.microsoft.com/office/drawing/2014/main" id="{49D739C2-1CDC-1846-9BD8-9C8004ED70D9}"/>
              </a:ext>
            </a:extLst>
          </p:cNvPr>
          <p:cNvSpPr>
            <a:spLocks noGrp="1"/>
          </p:cNvSpPr>
          <p:nvPr>
            <p:ph type="ftr" sz="quarter" idx="11"/>
          </p:nvPr>
        </p:nvSpPr>
        <p:spPr>
          <a:xfrm>
            <a:off x="1460089" y="6492874"/>
            <a:ext cx="9851923" cy="365125"/>
          </a:xfrm>
        </p:spPr>
        <p:txBody>
          <a:bodyPr/>
          <a:lstStyle/>
          <a:p>
            <a:pPr defTabSz="609576"/>
            <a:endParaRPr lang="en-US">
              <a:solidFill>
                <a:srgbClr val="000000">
                  <a:lumMod val="65000"/>
                  <a:lumOff val="35000"/>
                </a:srgbClr>
              </a:solidFill>
            </a:endParaRPr>
          </a:p>
        </p:txBody>
      </p:sp>
      <p:sp>
        <p:nvSpPr>
          <p:cNvPr id="5" name="Slide Number Placeholder 4">
            <a:extLst>
              <a:ext uri="{FF2B5EF4-FFF2-40B4-BE49-F238E27FC236}">
                <a16:creationId xmlns:a16="http://schemas.microsoft.com/office/drawing/2014/main" id="{94A5130B-F062-5947-A445-943AC50F9B17}"/>
              </a:ext>
            </a:extLst>
          </p:cNvPr>
          <p:cNvSpPr>
            <a:spLocks noGrp="1"/>
          </p:cNvSpPr>
          <p:nvPr>
            <p:ph type="sldNum" sz="quarter" idx="12"/>
          </p:nvPr>
        </p:nvSpPr>
        <p:spPr>
          <a:xfrm>
            <a:off x="11459496" y="6492875"/>
            <a:ext cx="732503" cy="365125"/>
          </a:xfrm>
        </p:spPr>
        <p:txBody>
          <a:bodyPr/>
          <a:lstStyle/>
          <a:p>
            <a:pPr defTabSz="609576"/>
            <a:fld id="{018B0B02-ADC9-904A-A9FE-F2AB1ECDA354}" type="slidenum">
              <a:rPr lang="en-US" smtClean="0">
                <a:solidFill>
                  <a:srgbClr val="000000">
                    <a:lumMod val="65000"/>
                    <a:lumOff val="35000"/>
                  </a:srgbClr>
                </a:solidFill>
              </a:rPr>
              <a:pPr defTabSz="609576"/>
              <a:t>‹#›</a:t>
            </a:fld>
            <a:endParaRPr lang="en-US">
              <a:solidFill>
                <a:srgbClr val="000000">
                  <a:lumMod val="65000"/>
                  <a:lumOff val="35000"/>
                </a:srgbClr>
              </a:solidFill>
            </a:endParaRPr>
          </a:p>
        </p:txBody>
      </p:sp>
      <p:sp>
        <p:nvSpPr>
          <p:cNvPr id="14" name="Picture Placeholder 13">
            <a:extLst>
              <a:ext uri="{FF2B5EF4-FFF2-40B4-BE49-F238E27FC236}">
                <a16:creationId xmlns:a16="http://schemas.microsoft.com/office/drawing/2014/main" id="{9D62C515-D850-8249-BFF5-46F4C801BD38}"/>
              </a:ext>
            </a:extLst>
          </p:cNvPr>
          <p:cNvSpPr>
            <a:spLocks noGrp="1"/>
          </p:cNvSpPr>
          <p:nvPr>
            <p:ph type="pic" sz="quarter" idx="13"/>
          </p:nvPr>
        </p:nvSpPr>
        <p:spPr>
          <a:xfrm>
            <a:off x="479425" y="1124073"/>
            <a:ext cx="3657600" cy="2286000"/>
          </a:xfrm>
          <a:prstGeom prst="rect">
            <a:avLst/>
          </a:prstGeom>
          <a:solidFill>
            <a:schemeClr val="bg1">
              <a:lumMod val="85000"/>
            </a:schemeClr>
          </a:solidFill>
        </p:spPr>
        <p:txBody>
          <a:bodyPr anchor="ctr"/>
          <a:lstStyle>
            <a:lvl1pPr algn="ctr">
              <a:buFontTx/>
              <a:buNone/>
              <a:defRPr/>
            </a:lvl1pPr>
          </a:lstStyle>
          <a:p>
            <a:r>
              <a:rPr lang="en-US"/>
              <a:t>Click icon to add picture</a:t>
            </a:r>
          </a:p>
        </p:txBody>
      </p:sp>
      <p:sp>
        <p:nvSpPr>
          <p:cNvPr id="16" name="Text Placeholder 15">
            <a:extLst>
              <a:ext uri="{FF2B5EF4-FFF2-40B4-BE49-F238E27FC236}">
                <a16:creationId xmlns:a16="http://schemas.microsoft.com/office/drawing/2014/main" id="{D10EB41C-882C-1540-BC59-77B16EDCC232}"/>
              </a:ext>
            </a:extLst>
          </p:cNvPr>
          <p:cNvSpPr>
            <a:spLocks noGrp="1"/>
          </p:cNvSpPr>
          <p:nvPr>
            <p:ph type="body" sz="quarter" idx="14"/>
          </p:nvPr>
        </p:nvSpPr>
        <p:spPr>
          <a:xfrm>
            <a:off x="4491038" y="1124072"/>
            <a:ext cx="7315200" cy="5129713"/>
          </a:xfrm>
          <a:prstGeom prst="rect">
            <a:avLst/>
          </a:prstGeom>
        </p:spPr>
        <p:txBody>
          <a:bodyPr lIns="0" tIns="0" rIns="0" bIns="0"/>
          <a:lstStyle>
            <a:lvl1pPr>
              <a:spcBef>
                <a:spcPts val="2200"/>
              </a:spcBef>
              <a:buClr>
                <a:schemeClr val="tx2">
                  <a:lumMod val="90000"/>
                  <a:lumOff val="10000"/>
                </a:schemeClr>
              </a:buClr>
              <a:buFont typeface="Wingdings" pitchFamily="2" charset="2"/>
              <a:buChar char="§"/>
              <a:defRPr sz="2200">
                <a:latin typeface="Arial Nova" panose="020B0504020202020204" pitchFamily="34" charset="0"/>
              </a:defRPr>
            </a:lvl1pPr>
            <a:lvl2pPr>
              <a:buClr>
                <a:schemeClr val="tx2">
                  <a:lumMod val="90000"/>
                  <a:lumOff val="10000"/>
                </a:schemeClr>
              </a:buClr>
              <a:buFont typeface="Arial" panose="020B0604020202020204" pitchFamily="34" charset="0"/>
              <a:buChar char="•"/>
              <a:defRPr sz="1800">
                <a:latin typeface="Arial Nova" panose="020B0504020202020204" pitchFamily="34" charset="0"/>
              </a:defRPr>
            </a:lvl2pPr>
          </a:lstStyle>
          <a:p>
            <a:pPr lvl="0"/>
            <a:r>
              <a:rPr lang="en-US"/>
              <a:t>Click to edit Master text styles</a:t>
            </a:r>
          </a:p>
          <a:p>
            <a:pPr lvl="1"/>
            <a:r>
              <a:rPr lang="en-US"/>
              <a:t>Second level</a:t>
            </a:r>
          </a:p>
        </p:txBody>
      </p:sp>
      <p:sp>
        <p:nvSpPr>
          <p:cNvPr id="20" name="Rectangle 19">
            <a:extLst>
              <a:ext uri="{FF2B5EF4-FFF2-40B4-BE49-F238E27FC236}">
                <a16:creationId xmlns:a16="http://schemas.microsoft.com/office/drawing/2014/main" id="{5A7E931B-A67E-F041-BC23-D09307E8C9F7}"/>
              </a:ext>
            </a:extLst>
          </p:cNvPr>
          <p:cNvSpPr/>
          <p:nvPr userDrawn="1"/>
        </p:nvSpPr>
        <p:spPr>
          <a:xfrm>
            <a:off x="0" y="563211"/>
            <a:ext cx="12191999" cy="146934"/>
          </a:xfrm>
          <a:custGeom>
            <a:avLst/>
            <a:gdLst>
              <a:gd name="connsiteX0" fmla="*/ 0 w 12191999"/>
              <a:gd name="connsiteY0" fmla="*/ 0 h 90713"/>
              <a:gd name="connsiteX1" fmla="*/ 12191999 w 12191999"/>
              <a:gd name="connsiteY1" fmla="*/ 0 h 90713"/>
              <a:gd name="connsiteX2" fmla="*/ 12191999 w 12191999"/>
              <a:gd name="connsiteY2" fmla="*/ 90713 h 90713"/>
              <a:gd name="connsiteX3" fmla="*/ 0 w 12191999"/>
              <a:gd name="connsiteY3" fmla="*/ 90713 h 90713"/>
              <a:gd name="connsiteX4" fmla="*/ 0 w 12191999"/>
              <a:gd name="connsiteY4" fmla="*/ 0 h 90713"/>
              <a:gd name="connsiteX0" fmla="*/ 0 w 12191999"/>
              <a:gd name="connsiteY0" fmla="*/ 0 h 90713"/>
              <a:gd name="connsiteX1" fmla="*/ 12191999 w 12191999"/>
              <a:gd name="connsiteY1" fmla="*/ 0 h 90713"/>
              <a:gd name="connsiteX2" fmla="*/ 12191999 w 12191999"/>
              <a:gd name="connsiteY2" fmla="*/ 90713 h 90713"/>
              <a:gd name="connsiteX3" fmla="*/ 4313903 w 12191999"/>
              <a:gd name="connsiteY3" fmla="*/ 87381 h 90713"/>
              <a:gd name="connsiteX4" fmla="*/ 0 w 12191999"/>
              <a:gd name="connsiteY4" fmla="*/ 90713 h 90713"/>
              <a:gd name="connsiteX5" fmla="*/ 0 w 12191999"/>
              <a:gd name="connsiteY5" fmla="*/ 0 h 90713"/>
              <a:gd name="connsiteX0" fmla="*/ 0 w 12191999"/>
              <a:gd name="connsiteY0" fmla="*/ 0 h 242239"/>
              <a:gd name="connsiteX1" fmla="*/ 12191999 w 12191999"/>
              <a:gd name="connsiteY1" fmla="*/ 0 h 242239"/>
              <a:gd name="connsiteX2" fmla="*/ 12191999 w 12191999"/>
              <a:gd name="connsiteY2" fmla="*/ 90713 h 242239"/>
              <a:gd name="connsiteX3" fmla="*/ 4313903 w 12191999"/>
              <a:gd name="connsiteY3" fmla="*/ 242239 h 242239"/>
              <a:gd name="connsiteX4" fmla="*/ 0 w 12191999"/>
              <a:gd name="connsiteY4" fmla="*/ 90713 h 242239"/>
              <a:gd name="connsiteX5" fmla="*/ 0 w 12191999"/>
              <a:gd name="connsiteY5" fmla="*/ 0 h 242239"/>
              <a:gd name="connsiteX0" fmla="*/ 0 w 12191999"/>
              <a:gd name="connsiteY0" fmla="*/ 0 h 242239"/>
              <a:gd name="connsiteX1" fmla="*/ 12191999 w 12191999"/>
              <a:gd name="connsiteY1" fmla="*/ 0 h 242239"/>
              <a:gd name="connsiteX2" fmla="*/ 4313903 w 12191999"/>
              <a:gd name="connsiteY2" fmla="*/ 242239 h 242239"/>
              <a:gd name="connsiteX3" fmla="*/ 0 w 12191999"/>
              <a:gd name="connsiteY3" fmla="*/ 90713 h 242239"/>
              <a:gd name="connsiteX4" fmla="*/ 0 w 12191999"/>
              <a:gd name="connsiteY4" fmla="*/ 0 h 242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9" h="242239">
                <a:moveTo>
                  <a:pt x="0" y="0"/>
                </a:moveTo>
                <a:lnTo>
                  <a:pt x="12191999" y="0"/>
                </a:lnTo>
                <a:lnTo>
                  <a:pt x="4313903" y="242239"/>
                </a:lnTo>
                <a:lnTo>
                  <a:pt x="0" y="90713"/>
                </a:lnTo>
                <a:lnTo>
                  <a:pt x="0" y="0"/>
                </a:lnTo>
                <a:close/>
              </a:path>
            </a:pathLst>
          </a:custGeom>
          <a:gradFill flip="none" rotWithShape="1">
            <a:gsLst>
              <a:gs pos="0">
                <a:schemeClr val="accent2">
                  <a:lumMod val="67000"/>
                </a:schemeClr>
              </a:gs>
              <a:gs pos="48000">
                <a:schemeClr val="accent2">
                  <a:lumMod val="97000"/>
                  <a:lumOff val="3000"/>
                </a:schemeClr>
              </a:gs>
              <a:gs pos="100000">
                <a:schemeClr val="bg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BF871-4666-B241-AA46-029E4CE55F33}"/>
              </a:ext>
            </a:extLst>
          </p:cNvPr>
          <p:cNvSpPr>
            <a:spLocks noGrp="1"/>
          </p:cNvSpPr>
          <p:nvPr>
            <p:ph type="title" hasCustomPrompt="1"/>
          </p:nvPr>
        </p:nvSpPr>
        <p:spPr>
          <a:xfrm>
            <a:off x="479425" y="110066"/>
            <a:ext cx="6059173" cy="611721"/>
          </a:xfrm>
        </p:spPr>
        <p:txBody>
          <a:bodyPr/>
          <a:lstStyle>
            <a:lvl1pPr>
              <a:defRPr b="0" i="0">
                <a:solidFill>
                  <a:schemeClr val="bg2"/>
                </a:solidFill>
                <a:latin typeface="Arial Nova Light" panose="020B0304020202020204" pitchFamily="34" charset="0"/>
              </a:defRPr>
            </a:lvl1pPr>
          </a:lstStyle>
          <a:p>
            <a:r>
              <a:rPr lang="en-US"/>
              <a:t>CLICK TO EDIT MASTER TITLE STYLE</a:t>
            </a:r>
          </a:p>
        </p:txBody>
      </p:sp>
    </p:spTree>
    <p:extLst>
      <p:ext uri="{BB962C8B-B14F-4D97-AF65-F5344CB8AC3E}">
        <p14:creationId xmlns:p14="http://schemas.microsoft.com/office/powerpoint/2010/main" val="184871080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FDDCFB-9C4B-844C-AE30-3820FFEBEE92}"/>
              </a:ext>
            </a:extLst>
          </p:cNvPr>
          <p:cNvPicPr>
            <a:picLocks noChangeAspect="1"/>
          </p:cNvPicPr>
          <p:nvPr/>
        </p:nvPicPr>
        <p:blipFill>
          <a:blip r:embed="rId8"/>
          <a:stretch>
            <a:fillRect/>
          </a:stretch>
        </p:blipFill>
        <p:spPr>
          <a:xfrm>
            <a:off x="0" y="0"/>
            <a:ext cx="3047995" cy="6858000"/>
          </a:xfrm>
          <a:prstGeom prst="rect">
            <a:avLst/>
          </a:prstGeom>
        </p:spPr>
      </p:pic>
      <p:sp>
        <p:nvSpPr>
          <p:cNvPr id="2" name="Title Placeholder 1">
            <a:extLst>
              <a:ext uri="{FF2B5EF4-FFF2-40B4-BE49-F238E27FC236}">
                <a16:creationId xmlns:a16="http://schemas.microsoft.com/office/drawing/2014/main" id="{41F7C629-FAF2-F040-8D80-9BB055D91D39}"/>
              </a:ext>
            </a:extLst>
          </p:cNvPr>
          <p:cNvSpPr>
            <a:spLocks noGrp="1"/>
          </p:cNvSpPr>
          <p:nvPr>
            <p:ph type="title"/>
          </p:nvPr>
        </p:nvSpPr>
        <p:spPr>
          <a:xfrm>
            <a:off x="395415" y="678094"/>
            <a:ext cx="2421527" cy="5541731"/>
          </a:xfrm>
          <a:prstGeom prst="rect">
            <a:avLst/>
          </a:prstGeom>
        </p:spPr>
        <p:txBody>
          <a:bodyPr vert="horz" lIns="0" tIns="0" rIns="0" bIns="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582E83AC-4F07-114C-BEFC-23098A1A16F8}"/>
              </a:ext>
            </a:extLst>
          </p:cNvPr>
          <p:cNvSpPr>
            <a:spLocks noGrp="1"/>
          </p:cNvSpPr>
          <p:nvPr>
            <p:ph type="dt" sz="half" idx="2"/>
          </p:nvPr>
        </p:nvSpPr>
        <p:spPr>
          <a:xfrm>
            <a:off x="395415" y="6492875"/>
            <a:ext cx="2421527" cy="365125"/>
          </a:xfrm>
          <a:prstGeom prst="rect">
            <a:avLst/>
          </a:prstGeom>
        </p:spPr>
        <p:txBody>
          <a:bodyPr vert="horz" lIns="91440" tIns="45720" rIns="91440" bIns="45720" rtlCol="0" anchor="ctr"/>
          <a:lstStyle>
            <a:lvl1pPr algn="l">
              <a:defRPr sz="1200">
                <a:solidFill>
                  <a:schemeClr val="accent1">
                    <a:lumMod val="20000"/>
                    <a:lumOff val="80000"/>
                  </a:schemeClr>
                </a:solidFill>
              </a:defRPr>
            </a:lvl1pPr>
          </a:lstStyle>
          <a:p>
            <a:pPr defTabSz="609576"/>
            <a:fld id="{364D4F4B-B04B-1843-8987-8081CC710B16}" type="datetime1">
              <a:rPr lang="en-US" smtClean="0">
                <a:solidFill>
                  <a:srgbClr val="000000">
                    <a:lumMod val="65000"/>
                    <a:lumOff val="35000"/>
                  </a:srgbClr>
                </a:solidFill>
              </a:rPr>
              <a:pPr defTabSz="609576"/>
              <a:t>6/14/2023</a:t>
            </a:fld>
            <a:endParaRPr lang="en-US">
              <a:solidFill>
                <a:srgbClr val="000000">
                  <a:lumMod val="65000"/>
                  <a:lumOff val="35000"/>
                </a:srgbClr>
              </a:solidFill>
            </a:endParaRPr>
          </a:p>
        </p:txBody>
      </p:sp>
      <p:sp>
        <p:nvSpPr>
          <p:cNvPr id="5" name="Footer Placeholder 4">
            <a:extLst>
              <a:ext uri="{FF2B5EF4-FFF2-40B4-BE49-F238E27FC236}">
                <a16:creationId xmlns:a16="http://schemas.microsoft.com/office/drawing/2014/main" id="{4D198747-8284-E744-ADDF-F71B23728249}"/>
              </a:ext>
            </a:extLst>
          </p:cNvPr>
          <p:cNvSpPr>
            <a:spLocks noGrp="1"/>
          </p:cNvSpPr>
          <p:nvPr>
            <p:ph type="ftr" sz="quarter" idx="3"/>
          </p:nvPr>
        </p:nvSpPr>
        <p:spPr>
          <a:xfrm>
            <a:off x="3212358" y="6492875"/>
            <a:ext cx="7906746" cy="365125"/>
          </a:xfrm>
          <a:prstGeom prst="rect">
            <a:avLst/>
          </a:prstGeom>
        </p:spPr>
        <p:txBody>
          <a:bodyPr vert="horz" lIns="91440" tIns="45720" rIns="91440" bIns="45720" rtlCol="0" anchor="ctr"/>
          <a:lstStyle>
            <a:lvl1pPr algn="l">
              <a:defRPr sz="1200">
                <a:solidFill>
                  <a:schemeClr val="accent1"/>
                </a:solidFill>
              </a:defRPr>
            </a:lvl1pPr>
          </a:lstStyle>
          <a:p>
            <a:pPr defTabSz="609576"/>
            <a:endParaRPr lang="en-US">
              <a:solidFill>
                <a:srgbClr val="000000">
                  <a:lumMod val="65000"/>
                  <a:lumOff val="35000"/>
                </a:srgbClr>
              </a:solidFill>
            </a:endParaRPr>
          </a:p>
        </p:txBody>
      </p:sp>
      <p:sp>
        <p:nvSpPr>
          <p:cNvPr id="6" name="Slide Number Placeholder 5">
            <a:extLst>
              <a:ext uri="{FF2B5EF4-FFF2-40B4-BE49-F238E27FC236}">
                <a16:creationId xmlns:a16="http://schemas.microsoft.com/office/drawing/2014/main" id="{F9FC999C-11F2-A244-AA56-C340ECD86FD5}"/>
              </a:ext>
            </a:extLst>
          </p:cNvPr>
          <p:cNvSpPr>
            <a:spLocks noGrp="1"/>
          </p:cNvSpPr>
          <p:nvPr>
            <p:ph type="sldNum" sz="quarter" idx="4"/>
          </p:nvPr>
        </p:nvSpPr>
        <p:spPr>
          <a:xfrm>
            <a:off x="11274892" y="6492875"/>
            <a:ext cx="917108" cy="365125"/>
          </a:xfrm>
          <a:prstGeom prst="rect">
            <a:avLst/>
          </a:prstGeom>
        </p:spPr>
        <p:txBody>
          <a:bodyPr vert="horz" lIns="91440" tIns="45720" rIns="137160" bIns="45720" rtlCol="0" anchor="ctr"/>
          <a:lstStyle>
            <a:lvl1pPr algn="r">
              <a:defRPr sz="1200">
                <a:solidFill>
                  <a:schemeClr val="accent1"/>
                </a:solidFill>
              </a:defRPr>
            </a:lvl1pPr>
          </a:lstStyle>
          <a:p>
            <a:pPr defTabSz="609576"/>
            <a:fld id="{018B0B02-ADC9-904A-A9FE-F2AB1ECDA354}" type="slidenum">
              <a:rPr lang="en-US" smtClean="0">
                <a:solidFill>
                  <a:srgbClr val="000000">
                    <a:lumMod val="65000"/>
                    <a:lumOff val="35000"/>
                  </a:srgbClr>
                </a:solidFill>
              </a:rPr>
              <a:pPr defTabSz="609576"/>
              <a:t>‹#›</a:t>
            </a:fld>
            <a:endParaRPr lang="en-US">
              <a:solidFill>
                <a:srgbClr val="000000">
                  <a:lumMod val="65000"/>
                  <a:lumOff val="35000"/>
                </a:srgbClr>
              </a:solidFill>
            </a:endParaRPr>
          </a:p>
        </p:txBody>
      </p:sp>
      <p:cxnSp>
        <p:nvCxnSpPr>
          <p:cNvPr id="11" name="Straight Connector 10">
            <a:extLst>
              <a:ext uri="{FF2B5EF4-FFF2-40B4-BE49-F238E27FC236}">
                <a16:creationId xmlns:a16="http://schemas.microsoft.com/office/drawing/2014/main" id="{8A677443-C421-1440-AF49-06A1B777AE63}"/>
              </a:ext>
            </a:extLst>
          </p:cNvPr>
          <p:cNvCxnSpPr/>
          <p:nvPr/>
        </p:nvCxnSpPr>
        <p:spPr>
          <a:xfrm>
            <a:off x="3047995" y="0"/>
            <a:ext cx="0" cy="6858000"/>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372480"/>
      </p:ext>
    </p:extLst>
  </p:cSld>
  <p:clrMap bg1="lt1" tx1="dk1" bg2="lt2" tx2="dk2" accent1="accent1" accent2="accent2" accent3="accent3" accent4="accent4" accent5="accent5" accent6="accent6" hlink="hlink" folHlink="folHlink"/>
  <p:sldLayoutIdLst>
    <p:sldLayoutId id="2147483695" r:id="rId1"/>
    <p:sldLayoutId id="2147483697" r:id="rId2"/>
    <p:sldLayoutId id="2147483698" r:id="rId3"/>
    <p:sldLayoutId id="2147483699" r:id="rId4"/>
    <p:sldLayoutId id="2147483700" r:id="rId5"/>
    <p:sldLayoutId id="2147483701" r:id="rId6"/>
  </p:sldLayoutIdLst>
  <p:hf hdr="0" ftr="0" dt="0"/>
  <p:txStyles>
    <p:titleStyle>
      <a:lvl1pPr algn="l" defTabSz="914400" rtl="0" eaLnBrk="1" latinLnBrk="0" hangingPunct="1">
        <a:lnSpc>
          <a:spcPct val="90000"/>
        </a:lnSpc>
        <a:spcBef>
          <a:spcPct val="0"/>
        </a:spcBef>
        <a:buNone/>
        <a:defRPr sz="2400" b="0" i="0" kern="1200">
          <a:solidFill>
            <a:schemeClr val="accent1">
              <a:lumMod val="20000"/>
              <a:lumOff val="80000"/>
            </a:schemeClr>
          </a:solidFill>
          <a:latin typeface="Arial Nova" panose="020B05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126D-8D71-3681-1F5B-AA6D0A38E21B}"/>
              </a:ext>
            </a:extLst>
          </p:cNvPr>
          <p:cNvSpPr>
            <a:spLocks noGrp="1"/>
          </p:cNvSpPr>
          <p:nvPr>
            <p:ph type="ctrTitle"/>
          </p:nvPr>
        </p:nvSpPr>
        <p:spPr>
          <a:xfrm>
            <a:off x="181376" y="2184724"/>
            <a:ext cx="3984938" cy="1792210"/>
          </a:xfrm>
        </p:spPr>
        <p:txBody>
          <a:bodyPr>
            <a:noAutofit/>
          </a:bodyPr>
          <a:lstStyle/>
          <a:p>
            <a:br>
              <a:rPr lang="en-US" sz="2800"/>
            </a:br>
            <a:r>
              <a:rPr lang="en-US" sz="2800" err="1">
                <a:latin typeface="Arial Nova"/>
                <a:cs typeface="Arial"/>
              </a:rPr>
              <a:t>NWChem</a:t>
            </a:r>
            <a:r>
              <a:rPr lang="en-US" sz="2800">
                <a:latin typeface="Arial Nova"/>
                <a:cs typeface="Arial"/>
              </a:rPr>
              <a:t>: Hartree-Fock, Density Functional Theory</a:t>
            </a:r>
          </a:p>
        </p:txBody>
      </p:sp>
      <p:sp>
        <p:nvSpPr>
          <p:cNvPr id="3" name="Text Placeholder 2">
            <a:extLst>
              <a:ext uri="{FF2B5EF4-FFF2-40B4-BE49-F238E27FC236}">
                <a16:creationId xmlns:a16="http://schemas.microsoft.com/office/drawing/2014/main" id="{EA46BAFE-71E4-FE32-4454-FD5F05802441}"/>
              </a:ext>
            </a:extLst>
          </p:cNvPr>
          <p:cNvSpPr>
            <a:spLocks noGrp="1"/>
          </p:cNvSpPr>
          <p:nvPr>
            <p:ph type="body" sz="quarter" idx="13"/>
          </p:nvPr>
        </p:nvSpPr>
        <p:spPr>
          <a:xfrm>
            <a:off x="380999" y="4291241"/>
            <a:ext cx="3585693" cy="566271"/>
          </a:xfrm>
        </p:spPr>
        <p:txBody>
          <a:bodyPr lIns="0" tIns="0" rIns="0" bIns="0" anchor="t"/>
          <a:lstStyle/>
          <a:p>
            <a:r>
              <a:rPr lang="en-US">
                <a:latin typeface="Arial Nova"/>
                <a:cs typeface="Arial"/>
              </a:rPr>
              <a:t>Daniel Mejia-Rodriguez,       </a:t>
            </a:r>
          </a:p>
          <a:p>
            <a:r>
              <a:rPr lang="en-US" err="1">
                <a:latin typeface="Arial Nova"/>
                <a:cs typeface="Arial"/>
              </a:rPr>
              <a:t>Edoardo</a:t>
            </a:r>
            <a:r>
              <a:rPr lang="en-US">
                <a:latin typeface="Arial Nova"/>
                <a:cs typeface="Arial"/>
              </a:rPr>
              <a:t> </a:t>
            </a:r>
            <a:r>
              <a:rPr lang="en-US" err="1">
                <a:latin typeface="Arial Nova"/>
                <a:cs typeface="Arial"/>
              </a:rPr>
              <a:t>Aprà</a:t>
            </a:r>
            <a:r>
              <a:rPr lang="en-US">
                <a:latin typeface="Arial Nova"/>
                <a:cs typeface="Arial"/>
              </a:rPr>
              <a:t> &amp; </a:t>
            </a:r>
            <a:r>
              <a:rPr lang="en-US" err="1">
                <a:latin typeface="Arial Nova"/>
                <a:cs typeface="Arial"/>
              </a:rPr>
              <a:t>Niri</a:t>
            </a:r>
            <a:r>
              <a:rPr lang="en-US">
                <a:latin typeface="Arial Nova"/>
                <a:cs typeface="Arial"/>
              </a:rPr>
              <a:t> Govind</a:t>
            </a:r>
          </a:p>
          <a:p>
            <a:endParaRPr lang="en-US"/>
          </a:p>
        </p:txBody>
      </p:sp>
      <p:sp>
        <p:nvSpPr>
          <p:cNvPr id="4" name="Text Placeholder 3">
            <a:extLst>
              <a:ext uri="{FF2B5EF4-FFF2-40B4-BE49-F238E27FC236}">
                <a16:creationId xmlns:a16="http://schemas.microsoft.com/office/drawing/2014/main" id="{1CEB5C68-EC9A-C199-CEEA-5CFDE5EA65FC}"/>
              </a:ext>
            </a:extLst>
          </p:cNvPr>
          <p:cNvSpPr>
            <a:spLocks noGrp="1"/>
          </p:cNvSpPr>
          <p:nvPr>
            <p:ph type="body" sz="quarter" idx="14"/>
          </p:nvPr>
        </p:nvSpPr>
        <p:spPr>
          <a:xfrm>
            <a:off x="380999" y="5171819"/>
            <a:ext cx="3448050" cy="275986"/>
          </a:xfrm>
        </p:spPr>
        <p:txBody>
          <a:bodyPr lIns="0" tIns="0" rIns="0" bIns="0" anchor="t"/>
          <a:lstStyle/>
          <a:p>
            <a:r>
              <a:rPr lang="en-US">
                <a:latin typeface="Arial Nova"/>
                <a:cs typeface="Arial"/>
              </a:rPr>
              <a:t>2023 </a:t>
            </a:r>
            <a:r>
              <a:rPr lang="en-US" err="1">
                <a:latin typeface="Arial Nova"/>
                <a:cs typeface="Arial"/>
              </a:rPr>
              <a:t>CyberWorkshop</a:t>
            </a:r>
            <a:endParaRPr lang="en-US">
              <a:latin typeface="Arial Nova"/>
              <a:cs typeface="Arial"/>
            </a:endParaRPr>
          </a:p>
          <a:p>
            <a:endParaRPr lang="en-US"/>
          </a:p>
        </p:txBody>
      </p:sp>
    </p:spTree>
    <p:extLst>
      <p:ext uri="{BB962C8B-B14F-4D97-AF65-F5344CB8AC3E}">
        <p14:creationId xmlns:p14="http://schemas.microsoft.com/office/powerpoint/2010/main" val="2531554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AutoShape 2"/>
          <p:cNvSpPr>
            <a:spLocks noChangeArrowheads="1"/>
          </p:cNvSpPr>
          <p:nvPr/>
        </p:nvSpPr>
        <p:spPr bwMode="auto">
          <a:xfrm>
            <a:off x="2133601" y="6172201"/>
            <a:ext cx="1901825" cy="225425"/>
          </a:xfrm>
          <a:prstGeom prst="roundRect">
            <a:avLst>
              <a:gd name="adj" fmla="val 7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15" name="AutoShape 3"/>
          <p:cNvSpPr>
            <a:spLocks noChangeArrowheads="1"/>
          </p:cNvSpPr>
          <p:nvPr/>
        </p:nvSpPr>
        <p:spPr bwMode="auto">
          <a:xfrm>
            <a:off x="4114801" y="6172201"/>
            <a:ext cx="4340225" cy="225425"/>
          </a:xfrm>
          <a:prstGeom prst="roundRect">
            <a:avLst>
              <a:gd name="adj" fmla="val 7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16" name="Rectangle 4"/>
          <p:cNvSpPr>
            <a:spLocks noGrp="1" noChangeArrowheads="1"/>
          </p:cNvSpPr>
          <p:nvPr>
            <p:ph type="title"/>
          </p:nvPr>
        </p:nvSpPr>
        <p:spPr>
          <a:ln/>
          <a:extLst>
            <a:ext uri="{91240B29-F687-4F45-9708-019B960494DF}">
              <a14:hiddenLine xmlns:a14="http://schemas.microsoft.com/office/drawing/2010/main" w="12700">
                <a:solidFill>
                  <a:srgbClr val="000000"/>
                </a:solidFill>
                <a:miter lim="800000"/>
                <a:headEnd/>
                <a:tailEnd/>
              </a14:hiddenLine>
            </a:ext>
          </a:extLst>
        </p:spPr>
        <p:txBody>
          <a:bodyPr vert="horz" lIns="90360" tIns="44280" rIns="90360" bIns="44280" rtlCol="0" anchor="ctr">
            <a:normAutofit/>
          </a:bodyPr>
          <a:lstStyle/>
          <a:p>
            <a: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solidFill>
                  <a:srgbClr val="FFC000"/>
                </a:solidFill>
              </a:rPr>
              <a:t>Open Shell Input</a:t>
            </a:r>
          </a:p>
        </p:txBody>
      </p:sp>
      <p:sp>
        <p:nvSpPr>
          <p:cNvPr id="2" name="Rectangle 1"/>
          <p:cNvSpPr/>
          <p:nvPr/>
        </p:nvSpPr>
        <p:spPr>
          <a:xfrm>
            <a:off x="3333136" y="1048956"/>
            <a:ext cx="2238233" cy="1091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717" name="Rectangle 5"/>
          <p:cNvSpPr>
            <a:spLocks noGrp="1" noChangeArrowheads="1"/>
          </p:cNvSpPr>
          <p:nvPr>
            <p:ph idx="1"/>
          </p:nvPr>
        </p:nvSpPr>
        <p:spPr>
          <a:ln/>
          <a:extLst>
            <a:ext uri="{91240B29-F687-4F45-9708-019B960494DF}">
              <a14:hiddenLine xmlns:a14="http://schemas.microsoft.com/office/drawing/2010/main" w="12700">
                <a:solidFill>
                  <a:srgbClr val="000000"/>
                </a:solidFill>
                <a:miter lim="800000"/>
                <a:headEnd/>
                <a:tailEnd/>
              </a14:hiddenLine>
            </a:ext>
          </a:extLst>
        </p:spPr>
        <p:txBody>
          <a:bodyPr lIns="90360" tIns="44280" rIns="90360" bIns="44280"/>
          <a:lstStyle/>
          <a:p>
            <a:pPr marL="339725" indent="-339725" defTabSz="457200">
              <a:buClr>
                <a:schemeClr val="tx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DFT input block, e.g.,</a:t>
            </a:r>
          </a:p>
          <a:p>
            <a:pPr marL="739775" lvl="1" indent="-282575" defTabSz="457200">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err="1">
                <a:latin typeface="Courier New" pitchFamily="49" charset="0"/>
              </a:rPr>
              <a:t>dft</a:t>
            </a:r>
            <a:endParaRPr lang="en-GB" b="1">
              <a:latin typeface="Courier New" pitchFamily="49" charset="0"/>
            </a:endParaRPr>
          </a:p>
          <a:p>
            <a:pPr marL="739775" lvl="1" indent="-282575" defTabSz="457200">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a:t>
            </a:r>
            <a:r>
              <a:rPr lang="en-GB" b="1" err="1">
                <a:latin typeface="Courier New" pitchFamily="49" charset="0"/>
              </a:rPr>
              <a:t>mult</a:t>
            </a:r>
            <a:r>
              <a:rPr lang="en-GB" b="1">
                <a:latin typeface="Courier New" pitchFamily="49" charset="0"/>
              </a:rPr>
              <a:t> 3</a:t>
            </a:r>
          </a:p>
          <a:p>
            <a:pPr marL="739775" lvl="1" indent="-282575" defTabSz="457200">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end</a:t>
            </a:r>
          </a:p>
          <a:p>
            <a:pPr marL="339725" indent="-339725" defTabSz="457200">
              <a:buClr>
                <a:schemeClr val="tx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err="1"/>
              <a:t>Unrestriced</a:t>
            </a:r>
            <a:r>
              <a:rPr lang="en-GB"/>
              <a:t> Open Shell Default (different from </a:t>
            </a:r>
            <a:r>
              <a:rPr lang="en-GB" err="1"/>
              <a:t>Hartree-Fock</a:t>
            </a:r>
            <a:r>
              <a:rPr lang="en-GB"/>
              <a:t>)</a:t>
            </a:r>
          </a:p>
          <a:p>
            <a:pPr marL="339725" indent="-339725" defTabSz="457200">
              <a:buClr>
                <a:schemeClr val="tx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RODFT is available</a:t>
            </a:r>
          </a:p>
          <a:p>
            <a:pPr marL="0" indent="0" defTabSz="457200">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t> </a:t>
            </a:r>
            <a:endParaRPr lang="en-GB" sz="2000" b="1">
              <a:latin typeface="Courier New" pitchFamily="49" charset="0"/>
              <a:cs typeface="Courier New" pitchFamily="49" charset="0"/>
            </a:endParaRPr>
          </a:p>
        </p:txBody>
      </p:sp>
    </p:spTree>
    <p:extLst>
      <p:ext uri="{BB962C8B-B14F-4D97-AF65-F5344CB8AC3E}">
        <p14:creationId xmlns:p14="http://schemas.microsoft.com/office/powerpoint/2010/main" val="3078941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AutoShape 2"/>
          <p:cNvSpPr>
            <a:spLocks noChangeArrowheads="1"/>
          </p:cNvSpPr>
          <p:nvPr/>
        </p:nvSpPr>
        <p:spPr bwMode="auto">
          <a:xfrm>
            <a:off x="2133601" y="6172201"/>
            <a:ext cx="1901825" cy="225425"/>
          </a:xfrm>
          <a:prstGeom prst="roundRect">
            <a:avLst>
              <a:gd name="adj" fmla="val 7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763" name="AutoShape 3"/>
          <p:cNvSpPr>
            <a:spLocks noChangeArrowheads="1"/>
          </p:cNvSpPr>
          <p:nvPr/>
        </p:nvSpPr>
        <p:spPr bwMode="auto">
          <a:xfrm>
            <a:off x="4114801" y="6172201"/>
            <a:ext cx="4340225" cy="225425"/>
          </a:xfrm>
          <a:prstGeom prst="roundRect">
            <a:avLst>
              <a:gd name="adj" fmla="val 7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764" name="Rectangle 4"/>
          <p:cNvSpPr>
            <a:spLocks noGrp="1" noChangeArrowheads="1"/>
          </p:cNvSpPr>
          <p:nvPr>
            <p:ph type="title"/>
          </p:nvPr>
        </p:nvSpPr>
        <p:spPr>
          <a:ln/>
          <a:extLst>
            <a:ext uri="{91240B29-F687-4F45-9708-019B960494DF}">
              <a14:hiddenLine xmlns:a14="http://schemas.microsoft.com/office/drawing/2010/main" w="12700">
                <a:solidFill>
                  <a:srgbClr val="000000"/>
                </a:solidFill>
                <a:miter lim="800000"/>
                <a:headEnd/>
                <a:tailEnd/>
              </a14:hiddenLine>
            </a:ext>
          </a:extLst>
        </p:spPr>
        <p:txBody>
          <a:bodyPr vert="horz" lIns="90360" tIns="44280" rIns="90360" bIns="44280" rtlCol="0" anchor="ctr">
            <a:normAutofit/>
          </a:bodyPr>
          <a:lstStyle/>
          <a:p>
            <a: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solidFill>
                  <a:srgbClr val="FFC000"/>
                </a:solidFill>
              </a:rPr>
              <a:t>Minimal Input Example</a:t>
            </a:r>
          </a:p>
        </p:txBody>
      </p:sp>
      <p:sp>
        <p:nvSpPr>
          <p:cNvPr id="117765" name="Rectangle 5"/>
          <p:cNvSpPr>
            <a:spLocks noGrp="1" noChangeArrowheads="1"/>
          </p:cNvSpPr>
          <p:nvPr>
            <p:ph idx="1"/>
          </p:nvPr>
        </p:nvSpPr>
        <p:spPr>
          <a:ln/>
          <a:extLst>
            <a:ext uri="{91240B29-F687-4F45-9708-019B960494DF}">
              <a14:hiddenLine xmlns:a14="http://schemas.microsoft.com/office/drawing/2010/main" w="12700">
                <a:solidFill>
                  <a:srgbClr val="000000"/>
                </a:solidFill>
                <a:miter lim="800000"/>
                <a:headEnd/>
                <a:tailEnd/>
              </a14:hiddenLine>
            </a:ext>
          </a:extLst>
        </p:spPr>
        <p:txBody>
          <a:bodyPr lIns="90360" tIns="44280" rIns="90360" bIns="44280"/>
          <a:lstStyle/>
          <a:p>
            <a:pPr marL="339725" indent="-339725" defTabSz="457200">
              <a:spcBef>
                <a:spcPts val="550"/>
              </a:spcBef>
              <a:buSzPct val="98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Minimal input (all defaults)</a:t>
            </a:r>
          </a:p>
          <a:p>
            <a:pPr marL="0" indent="0" defTabSz="457200">
              <a:spcBef>
                <a:spcPts val="550"/>
              </a:spcBef>
              <a:buSzPct val="98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p>
          <a:p>
            <a:pPr marL="739775" lvl="1" indent="-282575" defTabSz="4572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a:latin typeface="Courier New" pitchFamily="49" charset="0"/>
              </a:rPr>
              <a:t>geometry; ne 0 0 0; end</a:t>
            </a:r>
          </a:p>
          <a:p>
            <a:pPr marL="739775" lvl="1" indent="-282575" defTabSz="4572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a:latin typeface="Courier New" pitchFamily="49" charset="0"/>
              </a:rPr>
              <a:t>basis; ne library cc-</a:t>
            </a:r>
            <a:r>
              <a:rPr lang="en-GB" sz="2400" b="1" err="1">
                <a:latin typeface="Courier New" pitchFamily="49" charset="0"/>
              </a:rPr>
              <a:t>pvdz</a:t>
            </a:r>
            <a:r>
              <a:rPr lang="en-GB" sz="2400" b="1">
                <a:latin typeface="Courier New" pitchFamily="49" charset="0"/>
              </a:rPr>
              <a:t>; end</a:t>
            </a:r>
          </a:p>
          <a:p>
            <a:pPr marL="739775" lvl="1" indent="-282575" defTabSz="4572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a:latin typeface="Courier New" pitchFamily="49" charset="0"/>
              </a:rPr>
              <a:t>task </a:t>
            </a:r>
            <a:r>
              <a:rPr lang="en-GB" sz="2400" b="1" err="1">
                <a:latin typeface="Courier New" pitchFamily="49" charset="0"/>
              </a:rPr>
              <a:t>dft</a:t>
            </a:r>
            <a:endParaRPr lang="en-GB" sz="2400" b="1">
              <a:latin typeface="Courier New" pitchFamily="49" charset="0"/>
            </a:endParaRPr>
          </a:p>
          <a:p>
            <a:pPr marL="739775" lvl="1" indent="-282575" defTabSz="4572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b="1">
              <a:latin typeface="Courier New" pitchFamily="49" charset="0"/>
            </a:endParaRPr>
          </a:p>
          <a:p>
            <a:pPr marL="339725" indent="-339725" defTabSz="457200">
              <a:spcBef>
                <a:spcPts val="550"/>
              </a:spcBef>
              <a:buSzPct val="98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Performs a closed-shell N</a:t>
            </a:r>
            <a:r>
              <a:rPr lang="en-GB" baseline="30000"/>
              <a:t>4</a:t>
            </a:r>
            <a:r>
              <a:rPr lang="en-GB"/>
              <a:t> DFT calculation using the local density approximation on the neon atom (no fitting)</a:t>
            </a:r>
          </a:p>
          <a:p>
            <a:pPr marL="0" indent="0" defTabSz="457200">
              <a:spcBef>
                <a:spcPts val="550"/>
              </a:spcBef>
              <a:buSzPct val="98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p>
        </p:txBody>
      </p:sp>
    </p:spTree>
    <p:extLst>
      <p:ext uri="{BB962C8B-B14F-4D97-AF65-F5344CB8AC3E}">
        <p14:creationId xmlns:p14="http://schemas.microsoft.com/office/powerpoint/2010/main" val="171038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4"/>
          <p:cNvSpPr>
            <a:spLocks noChangeArrowheads="1"/>
          </p:cNvSpPr>
          <p:nvPr/>
        </p:nvSpPr>
        <p:spPr bwMode="auto">
          <a:xfrm>
            <a:off x="3333136" y="1063738"/>
            <a:ext cx="7142859" cy="1058009"/>
          </a:xfrm>
          <a:prstGeom prst="rect">
            <a:avLst/>
          </a:prstGeom>
          <a:solidFill>
            <a:srgbClr val="FFFF00">
              <a:alpha val="54000"/>
            </a:srgbClr>
          </a:solidFill>
          <a:ln w="9525">
            <a:noFill/>
            <a:miter lim="800000"/>
            <a:headEnd/>
            <a:tailEnd/>
          </a:ln>
        </p:spPr>
        <p:txBody>
          <a:bodyPr wrap="none" anchor="ctr"/>
          <a:lstStyle/>
          <a:p>
            <a:endParaRPr lang="en-US"/>
          </a:p>
        </p:txBody>
      </p:sp>
      <p:sp>
        <p:nvSpPr>
          <p:cNvPr id="5" name="Rectangle 4"/>
          <p:cNvSpPr>
            <a:spLocks noChangeArrowheads="1"/>
          </p:cNvSpPr>
          <p:nvPr/>
        </p:nvSpPr>
        <p:spPr bwMode="auto">
          <a:xfrm>
            <a:off x="3333136" y="4364022"/>
            <a:ext cx="7332430" cy="954952"/>
          </a:xfrm>
          <a:prstGeom prst="rect">
            <a:avLst/>
          </a:prstGeom>
          <a:solidFill>
            <a:srgbClr val="FFFF00">
              <a:alpha val="57000"/>
            </a:srgbClr>
          </a:solidFill>
          <a:ln w="9525">
            <a:noFill/>
            <a:miter lim="800000"/>
            <a:headEnd/>
            <a:tailEnd/>
          </a:ln>
        </p:spPr>
        <p:txBody>
          <a:bodyPr wrap="none" anchor="ctr"/>
          <a:lstStyle/>
          <a:p>
            <a:endParaRPr lang="en-US"/>
          </a:p>
        </p:txBody>
      </p:sp>
      <p:sp>
        <p:nvSpPr>
          <p:cNvPr id="124930" name="Rectangle 3"/>
          <p:cNvSpPr>
            <a:spLocks noGrp="1" noChangeArrowheads="1"/>
          </p:cNvSpPr>
          <p:nvPr>
            <p:ph idx="1"/>
          </p:nvPr>
        </p:nvSpPr>
        <p:spPr>
          <a:xfrm>
            <a:off x="3333136" y="678094"/>
            <a:ext cx="8463450" cy="5455578"/>
          </a:xfrm>
        </p:spPr>
        <p:txBody>
          <a:bodyPr/>
          <a:lstStyle/>
          <a:p>
            <a:pPr>
              <a:lnSpc>
                <a:spcPct val="65000"/>
              </a:lnSpc>
              <a:buClr>
                <a:schemeClr val="tx1"/>
              </a:buClr>
            </a:pPr>
            <a:r>
              <a:rPr lang="en-US" sz="2000"/>
              <a:t>Input with default DFT input (single point LDA calculation)</a:t>
            </a:r>
          </a:p>
          <a:p>
            <a:pPr lvl="1">
              <a:lnSpc>
                <a:spcPct val="65000"/>
              </a:lnSpc>
              <a:buClr>
                <a:schemeClr val="tx1"/>
              </a:buClr>
              <a:buSzTx/>
              <a:buFontTx/>
              <a:buNone/>
            </a:pPr>
            <a:endParaRPr lang="en-US" sz="1800" b="1">
              <a:latin typeface="Courier New" pitchFamily="49" charset="0"/>
            </a:endParaRPr>
          </a:p>
          <a:p>
            <a:pPr lvl="1">
              <a:lnSpc>
                <a:spcPct val="65000"/>
              </a:lnSpc>
              <a:buClr>
                <a:schemeClr val="tx1"/>
              </a:buClr>
              <a:buSzTx/>
              <a:buFontTx/>
              <a:buNone/>
            </a:pPr>
            <a:r>
              <a:rPr lang="en-US" sz="1800" b="1">
                <a:latin typeface="Courier New" pitchFamily="49" charset="0"/>
              </a:rPr>
              <a:t>echo  # echoes the input in the output file</a:t>
            </a:r>
          </a:p>
          <a:p>
            <a:pPr lvl="1">
              <a:lnSpc>
                <a:spcPct val="65000"/>
              </a:lnSpc>
              <a:buClr>
                <a:schemeClr val="tx1"/>
              </a:buClr>
              <a:buSzTx/>
              <a:buFontTx/>
              <a:buNone/>
            </a:pPr>
            <a:r>
              <a:rPr lang="en-US" sz="1800" b="1">
                <a:latin typeface="Courier New" pitchFamily="49" charset="0"/>
              </a:rPr>
              <a:t>start silane  # name of files</a:t>
            </a:r>
          </a:p>
          <a:p>
            <a:pPr lvl="1">
              <a:lnSpc>
                <a:spcPct val="65000"/>
              </a:lnSpc>
              <a:buClr>
                <a:schemeClr val="tx1"/>
              </a:buClr>
              <a:buSzTx/>
              <a:buFontTx/>
              <a:buNone/>
            </a:pPr>
            <a:r>
              <a:rPr lang="en-US" sz="1800" b="1">
                <a:latin typeface="Courier New" pitchFamily="49" charset="0"/>
              </a:rPr>
              <a:t>title silane  # title of the calculation in output</a:t>
            </a:r>
          </a:p>
          <a:p>
            <a:pPr lvl="1">
              <a:lnSpc>
                <a:spcPct val="65000"/>
              </a:lnSpc>
              <a:buClr>
                <a:schemeClr val="tx1"/>
              </a:buClr>
              <a:buSzTx/>
              <a:buFontTx/>
              <a:buNone/>
            </a:pPr>
            <a:r>
              <a:rPr lang="en-US" sz="1800" b="1">
                <a:latin typeface="Courier New" pitchFamily="49" charset="0"/>
              </a:rPr>
              <a:t>charge 0.</a:t>
            </a:r>
          </a:p>
          <a:p>
            <a:pPr lvl="1">
              <a:buFontTx/>
              <a:buNone/>
            </a:pPr>
            <a:r>
              <a:rPr lang="pt-BR" sz="1600" b="1" err="1">
                <a:latin typeface="Courier New" pitchFamily="49" charset="0"/>
              </a:rPr>
              <a:t>geometry</a:t>
            </a:r>
            <a:endParaRPr lang="pt-BR" sz="1600" b="1">
              <a:latin typeface="Courier New" pitchFamily="49" charset="0"/>
            </a:endParaRPr>
          </a:p>
          <a:p>
            <a:pPr lvl="1">
              <a:buFontTx/>
              <a:buNone/>
            </a:pPr>
            <a:r>
              <a:rPr lang="pt-BR" sz="1600" b="1">
                <a:latin typeface="Courier New" pitchFamily="49" charset="0"/>
              </a:rPr>
              <a:t>   si         0.00000000     0.00000000     0.00000000</a:t>
            </a:r>
          </a:p>
          <a:p>
            <a:pPr lvl="1">
              <a:buFontTx/>
              <a:buNone/>
            </a:pPr>
            <a:r>
              <a:rPr lang="pt-BR" sz="1600" b="1">
                <a:latin typeface="Courier New" pitchFamily="49" charset="0"/>
              </a:rPr>
              <a:t>   </a:t>
            </a:r>
            <a:r>
              <a:rPr lang="pt-BR" sz="1600" b="1" err="1">
                <a:latin typeface="Courier New" pitchFamily="49" charset="0"/>
              </a:rPr>
              <a:t>h</a:t>
            </a:r>
            <a:r>
              <a:rPr lang="pt-BR" sz="1600" b="1">
                <a:latin typeface="Courier New" pitchFamily="49" charset="0"/>
              </a:rPr>
              <a:t>          0.75252170    -0.75252170     0.75252170</a:t>
            </a:r>
          </a:p>
          <a:p>
            <a:pPr lvl="1">
              <a:buFontTx/>
              <a:buNone/>
            </a:pPr>
            <a:r>
              <a:rPr lang="pt-BR" sz="1600" b="1">
                <a:latin typeface="Courier New" pitchFamily="49" charset="0"/>
              </a:rPr>
              <a:t>   </a:t>
            </a:r>
            <a:r>
              <a:rPr lang="pt-BR" sz="1600" b="1" err="1">
                <a:latin typeface="Courier New" pitchFamily="49" charset="0"/>
              </a:rPr>
              <a:t>h</a:t>
            </a:r>
            <a:r>
              <a:rPr lang="pt-BR" sz="1600" b="1">
                <a:latin typeface="Courier New" pitchFamily="49" charset="0"/>
              </a:rPr>
              <a:t>         -0.75252170     0.75252170     0.75252170</a:t>
            </a:r>
          </a:p>
          <a:p>
            <a:pPr lvl="1">
              <a:buFontTx/>
              <a:buNone/>
            </a:pPr>
            <a:r>
              <a:rPr lang="pt-BR" sz="1600" b="1">
                <a:latin typeface="Courier New" pitchFamily="49" charset="0"/>
              </a:rPr>
              <a:t>   </a:t>
            </a:r>
            <a:r>
              <a:rPr lang="pt-BR" sz="1600" b="1" err="1">
                <a:latin typeface="Courier New" pitchFamily="49" charset="0"/>
              </a:rPr>
              <a:t>h</a:t>
            </a:r>
            <a:r>
              <a:rPr lang="pt-BR" sz="1600" b="1">
                <a:latin typeface="Courier New" pitchFamily="49" charset="0"/>
              </a:rPr>
              <a:t>          0.75252170     0.75252170    -0.75252170</a:t>
            </a:r>
          </a:p>
          <a:p>
            <a:pPr lvl="1">
              <a:buFontTx/>
              <a:buNone/>
            </a:pPr>
            <a:r>
              <a:rPr lang="pt-BR" sz="1600" b="1">
                <a:latin typeface="Courier New" pitchFamily="49" charset="0"/>
              </a:rPr>
              <a:t>   </a:t>
            </a:r>
            <a:r>
              <a:rPr lang="pt-BR" sz="1600" b="1" err="1">
                <a:latin typeface="Courier New" pitchFamily="49" charset="0"/>
              </a:rPr>
              <a:t>h</a:t>
            </a:r>
            <a:r>
              <a:rPr lang="pt-BR" sz="1600" b="1">
                <a:latin typeface="Courier New" pitchFamily="49" charset="0"/>
              </a:rPr>
              <a:t>         -0.75252170    -0.75252170    -0.75252170</a:t>
            </a:r>
          </a:p>
          <a:p>
            <a:pPr lvl="1">
              <a:buFontTx/>
              <a:buNone/>
            </a:pPr>
            <a:r>
              <a:rPr lang="pt-BR" sz="1600" b="1" err="1">
                <a:latin typeface="Courier New" pitchFamily="49" charset="0"/>
              </a:rPr>
              <a:t>end</a:t>
            </a:r>
            <a:endParaRPr lang="pt-BR" sz="1600" b="1">
              <a:latin typeface="Courier New" pitchFamily="49" charset="0"/>
            </a:endParaRPr>
          </a:p>
          <a:p>
            <a:pPr lvl="1">
              <a:lnSpc>
                <a:spcPct val="65000"/>
              </a:lnSpc>
              <a:buClr>
                <a:schemeClr val="tx1"/>
              </a:buClr>
              <a:buSzTx/>
              <a:buFontTx/>
              <a:buNone/>
            </a:pPr>
            <a:r>
              <a:rPr lang="en-US" sz="1600" b="1" err="1">
                <a:latin typeface="Courier New" pitchFamily="49" charset="0"/>
              </a:rPr>
              <a:t>dft</a:t>
            </a:r>
            <a:r>
              <a:rPr lang="en-US" sz="1600" b="1">
                <a:latin typeface="Courier New" pitchFamily="49" charset="0"/>
              </a:rPr>
              <a:t>; </a:t>
            </a:r>
            <a:r>
              <a:rPr lang="en-US" sz="1600" b="1" err="1">
                <a:latin typeface="Courier New" pitchFamily="49" charset="0"/>
              </a:rPr>
              <a:t>mult</a:t>
            </a:r>
            <a:r>
              <a:rPr lang="en-US" sz="1600" b="1">
                <a:latin typeface="Courier New" pitchFamily="49" charset="0"/>
              </a:rPr>
              <a:t> 1;end</a:t>
            </a:r>
          </a:p>
          <a:p>
            <a:pPr lvl="1">
              <a:lnSpc>
                <a:spcPct val="65000"/>
              </a:lnSpc>
              <a:buClr>
                <a:schemeClr val="tx1"/>
              </a:buClr>
              <a:buSzTx/>
              <a:buFontTx/>
              <a:buNone/>
            </a:pPr>
            <a:r>
              <a:rPr lang="en-US" sz="1800" b="1">
                <a:latin typeface="Courier New" pitchFamily="49" charset="0"/>
              </a:rPr>
              <a:t>basis                   </a:t>
            </a:r>
          </a:p>
          <a:p>
            <a:pPr lvl="1">
              <a:lnSpc>
                <a:spcPct val="65000"/>
              </a:lnSpc>
              <a:buClr>
                <a:schemeClr val="tx1"/>
              </a:buClr>
              <a:buSzTx/>
              <a:buFontTx/>
              <a:buNone/>
            </a:pPr>
            <a:r>
              <a:rPr lang="en-US" sz="1800" b="1">
                <a:latin typeface="Courier New" pitchFamily="49" charset="0"/>
              </a:rPr>
              <a:t>  * library cc-</a:t>
            </a:r>
            <a:r>
              <a:rPr lang="en-US" sz="1800" b="1" err="1">
                <a:latin typeface="Courier New" pitchFamily="49" charset="0"/>
              </a:rPr>
              <a:t>pvdz</a:t>
            </a:r>
            <a:endParaRPr lang="en-US" sz="1800" b="1">
              <a:latin typeface="Courier New" pitchFamily="49" charset="0"/>
            </a:endParaRPr>
          </a:p>
          <a:p>
            <a:pPr lvl="1">
              <a:lnSpc>
                <a:spcPct val="65000"/>
              </a:lnSpc>
              <a:buClr>
                <a:schemeClr val="tx1"/>
              </a:buClr>
              <a:buSzTx/>
              <a:buFontTx/>
              <a:buNone/>
            </a:pPr>
            <a:r>
              <a:rPr lang="en-US" sz="1800" b="1">
                <a:latin typeface="Courier New" pitchFamily="49" charset="0"/>
              </a:rPr>
              <a:t>end</a:t>
            </a:r>
          </a:p>
          <a:p>
            <a:pPr lvl="1">
              <a:lnSpc>
                <a:spcPct val="65000"/>
              </a:lnSpc>
              <a:buClr>
                <a:schemeClr val="tx1"/>
              </a:buClr>
              <a:buSzTx/>
              <a:buFontTx/>
              <a:buNone/>
            </a:pPr>
            <a:r>
              <a:rPr lang="en-US" sz="1800" b="1">
                <a:latin typeface="Courier New" pitchFamily="49" charset="0"/>
              </a:rPr>
              <a:t>task </a:t>
            </a:r>
            <a:r>
              <a:rPr lang="en-US" sz="1800" b="1" err="1">
                <a:latin typeface="Courier New" pitchFamily="49" charset="0"/>
              </a:rPr>
              <a:t>dft</a:t>
            </a:r>
            <a:r>
              <a:rPr lang="en-US" sz="1800" b="1">
                <a:latin typeface="Courier New" pitchFamily="49" charset="0"/>
              </a:rPr>
              <a:t>   # specifies the task </a:t>
            </a:r>
            <a:r>
              <a:rPr lang="en-US" sz="1800" b="1">
                <a:latin typeface="Courier New" pitchFamily="49" charset="0"/>
                <a:sym typeface="Wingdings" pitchFamily="2" charset="2"/>
              </a:rPr>
              <a:t> energy by default</a:t>
            </a:r>
            <a:endParaRPr lang="en-US" sz="1800">
              <a:latin typeface="Courier New" pitchFamily="49" charset="0"/>
            </a:endParaRPr>
          </a:p>
          <a:p>
            <a:pPr lvl="1">
              <a:lnSpc>
                <a:spcPct val="65000"/>
              </a:lnSpc>
              <a:buClr>
                <a:schemeClr val="tx1"/>
              </a:buClr>
              <a:buSzTx/>
              <a:buFontTx/>
              <a:buNone/>
            </a:pPr>
            <a:endParaRPr lang="en-US" sz="1800"/>
          </a:p>
          <a:p>
            <a:pPr>
              <a:lnSpc>
                <a:spcPct val="65000"/>
              </a:lnSpc>
              <a:buClr>
                <a:schemeClr val="tx1"/>
              </a:buClr>
            </a:pPr>
            <a:r>
              <a:rPr lang="en-US" sz="2000">
                <a:solidFill>
                  <a:schemeClr val="tx2">
                    <a:lumMod val="10000"/>
                    <a:lumOff val="90000"/>
                  </a:schemeClr>
                </a:solidFill>
              </a:rPr>
              <a:t>EMSL Basis Set Exchange: </a:t>
            </a:r>
            <a:r>
              <a:rPr lang="en-US" sz="2000" b="1">
                <a:solidFill>
                  <a:schemeClr val="tx2">
                    <a:lumMod val="10000"/>
                    <a:lumOff val="90000"/>
                  </a:schemeClr>
                </a:solidFill>
              </a:rPr>
              <a:t>https://</a:t>
            </a:r>
            <a:r>
              <a:rPr lang="en-US" sz="2000" b="1" err="1">
                <a:solidFill>
                  <a:schemeClr val="tx2">
                    <a:lumMod val="10000"/>
                    <a:lumOff val="90000"/>
                  </a:schemeClr>
                </a:solidFill>
              </a:rPr>
              <a:t>bse.pnl.gov</a:t>
            </a:r>
            <a:r>
              <a:rPr lang="en-US" sz="2000" b="1">
                <a:solidFill>
                  <a:schemeClr val="tx2">
                    <a:lumMod val="10000"/>
                    <a:lumOff val="90000"/>
                  </a:schemeClr>
                </a:solidFill>
              </a:rPr>
              <a:t>/</a:t>
            </a:r>
            <a:r>
              <a:rPr lang="en-US" sz="2000" b="1" err="1">
                <a:solidFill>
                  <a:schemeClr val="tx2">
                    <a:lumMod val="10000"/>
                    <a:lumOff val="90000"/>
                  </a:schemeClr>
                </a:solidFill>
              </a:rPr>
              <a:t>bse</a:t>
            </a:r>
            <a:r>
              <a:rPr lang="en-US" sz="2000" b="1">
                <a:solidFill>
                  <a:schemeClr val="tx2">
                    <a:lumMod val="10000"/>
                    <a:lumOff val="90000"/>
                  </a:schemeClr>
                </a:solidFill>
              </a:rPr>
              <a:t>/portal</a:t>
            </a:r>
          </a:p>
        </p:txBody>
      </p:sp>
      <p:sp>
        <p:nvSpPr>
          <p:cNvPr id="124929" name="Rectangle 2"/>
          <p:cNvSpPr>
            <a:spLocks noGrp="1" noChangeArrowheads="1"/>
          </p:cNvSpPr>
          <p:nvPr>
            <p:ph type="title"/>
          </p:nvPr>
        </p:nvSpPr>
        <p:spPr/>
        <p:txBody>
          <a:bodyPr/>
          <a:lstStyle/>
          <a:p>
            <a:r>
              <a:rPr lang="en-US" sz="2800">
                <a:solidFill>
                  <a:srgbClr val="FFC000"/>
                </a:solidFill>
              </a:rPr>
              <a:t>Simple DFT Input Example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Rectangle 6"/>
          <p:cNvSpPr>
            <a:spLocks noChangeArrowheads="1"/>
          </p:cNvSpPr>
          <p:nvPr/>
        </p:nvSpPr>
        <p:spPr bwMode="auto">
          <a:xfrm>
            <a:off x="3517825" y="4965585"/>
            <a:ext cx="2831306" cy="1089194"/>
          </a:xfrm>
          <a:prstGeom prst="rect">
            <a:avLst/>
          </a:prstGeom>
          <a:solidFill>
            <a:srgbClr val="FFFF00">
              <a:alpha val="47842"/>
            </a:srgbClr>
          </a:solidFill>
          <a:ln w="9525">
            <a:noFill/>
            <a:miter lim="800000"/>
            <a:headEnd/>
            <a:tailEnd/>
          </a:ln>
        </p:spPr>
        <p:txBody>
          <a:bodyPr wrap="none" anchor="ctr"/>
          <a:lstStyle/>
          <a:p>
            <a:endParaRPr lang="en-US"/>
          </a:p>
        </p:txBody>
      </p:sp>
      <p:sp>
        <p:nvSpPr>
          <p:cNvPr id="2" name="Content Placeholder 1"/>
          <p:cNvSpPr>
            <a:spLocks noGrp="1"/>
          </p:cNvSpPr>
          <p:nvPr>
            <p:ph idx="1"/>
          </p:nvPr>
        </p:nvSpPr>
        <p:spPr>
          <a:xfrm>
            <a:off x="3333135" y="483558"/>
            <a:ext cx="8463450" cy="5455578"/>
          </a:xfrm>
        </p:spPr>
        <p:txBody>
          <a:bodyPr/>
          <a:lstStyle/>
          <a:p>
            <a:pPr marL="457200" lvl="1" indent="0">
              <a:buNone/>
              <a:defRPr/>
            </a:pPr>
            <a:r>
              <a:rPr lang="en-US" sz="1800" b="1">
                <a:latin typeface="Courier New" pitchFamily="49" charset="0"/>
              </a:rPr>
              <a:t>echo</a:t>
            </a:r>
          </a:p>
          <a:p>
            <a:pPr marL="457200" lvl="1" indent="0">
              <a:buNone/>
              <a:defRPr/>
            </a:pPr>
            <a:r>
              <a:rPr lang="en-US" sz="1800" b="1">
                <a:latin typeface="Courier New" pitchFamily="49" charset="0"/>
              </a:rPr>
              <a:t>start silane</a:t>
            </a:r>
          </a:p>
          <a:p>
            <a:pPr marL="457200" lvl="1" indent="0">
              <a:buNone/>
              <a:defRPr/>
            </a:pPr>
            <a:r>
              <a:rPr lang="en-US" sz="1800" b="1">
                <a:latin typeface="Courier New" pitchFamily="49" charset="0"/>
              </a:rPr>
              <a:t>title silane</a:t>
            </a:r>
          </a:p>
          <a:p>
            <a:pPr marL="457200" lvl="1" indent="0">
              <a:buNone/>
              <a:defRPr/>
            </a:pPr>
            <a:r>
              <a:rPr lang="pt-BR" sz="1800" b="1" err="1">
                <a:latin typeface="Courier New" pitchFamily="49" charset="0"/>
              </a:rPr>
              <a:t>geometry</a:t>
            </a:r>
            <a:endParaRPr lang="pt-BR" sz="1800" b="1">
              <a:latin typeface="Courier New" pitchFamily="49" charset="0"/>
            </a:endParaRPr>
          </a:p>
          <a:p>
            <a:pPr marL="457200" lvl="1" indent="0">
              <a:buNone/>
              <a:defRPr/>
            </a:pPr>
            <a:r>
              <a:rPr lang="pt-BR" sz="1800" b="1">
                <a:latin typeface="Courier New" pitchFamily="49" charset="0"/>
              </a:rPr>
              <a:t>      si         0.00000000     0.00000000     0.00000000</a:t>
            </a:r>
          </a:p>
          <a:p>
            <a:pPr marL="457200" lvl="1" indent="0">
              <a:buNone/>
              <a:defRPr/>
            </a:pPr>
            <a:r>
              <a:rPr lang="pt-BR" sz="1800" b="1">
                <a:latin typeface="Courier New" pitchFamily="49" charset="0"/>
              </a:rPr>
              <a:t>      </a:t>
            </a:r>
            <a:r>
              <a:rPr lang="pt-BR" sz="1800" b="1" err="1">
                <a:latin typeface="Courier New" pitchFamily="49" charset="0"/>
              </a:rPr>
              <a:t>h</a:t>
            </a:r>
            <a:r>
              <a:rPr lang="pt-BR" sz="1800" b="1">
                <a:latin typeface="Courier New" pitchFamily="49" charset="0"/>
              </a:rPr>
              <a:t>          0.75252170    -0.75252170     0.75252170</a:t>
            </a:r>
          </a:p>
          <a:p>
            <a:pPr marL="457200" lvl="1" indent="0">
              <a:buNone/>
              <a:defRPr/>
            </a:pPr>
            <a:r>
              <a:rPr lang="pt-BR" sz="1800" b="1">
                <a:latin typeface="Courier New" pitchFamily="49" charset="0"/>
              </a:rPr>
              <a:t>      </a:t>
            </a:r>
            <a:r>
              <a:rPr lang="pt-BR" sz="1800" b="1" err="1">
                <a:latin typeface="Courier New" pitchFamily="49" charset="0"/>
              </a:rPr>
              <a:t>h</a:t>
            </a:r>
            <a:r>
              <a:rPr lang="pt-BR" sz="1800" b="1">
                <a:latin typeface="Courier New" pitchFamily="49" charset="0"/>
              </a:rPr>
              <a:t>         -0.75252170     0.75252170     0.75252170</a:t>
            </a:r>
          </a:p>
          <a:p>
            <a:pPr marL="457200" lvl="1" indent="0">
              <a:buNone/>
              <a:defRPr/>
            </a:pPr>
            <a:r>
              <a:rPr lang="pt-BR" sz="1800" b="1">
                <a:latin typeface="Courier New" pitchFamily="49" charset="0"/>
              </a:rPr>
              <a:t>      </a:t>
            </a:r>
            <a:r>
              <a:rPr lang="pt-BR" sz="1800" b="1" err="1">
                <a:latin typeface="Courier New" pitchFamily="49" charset="0"/>
              </a:rPr>
              <a:t>h</a:t>
            </a:r>
            <a:r>
              <a:rPr lang="pt-BR" sz="1800" b="1">
                <a:latin typeface="Courier New" pitchFamily="49" charset="0"/>
              </a:rPr>
              <a:t>          0.75252170     0.75252170    -0.75252170</a:t>
            </a:r>
          </a:p>
          <a:p>
            <a:pPr marL="457200" lvl="1" indent="0">
              <a:buNone/>
              <a:defRPr/>
            </a:pPr>
            <a:r>
              <a:rPr lang="pt-BR" sz="1800" b="1">
                <a:latin typeface="Courier New" pitchFamily="49" charset="0"/>
              </a:rPr>
              <a:t>      </a:t>
            </a:r>
            <a:r>
              <a:rPr lang="pt-BR" sz="1800" b="1" err="1">
                <a:latin typeface="Courier New" pitchFamily="49" charset="0"/>
              </a:rPr>
              <a:t>h</a:t>
            </a:r>
            <a:r>
              <a:rPr lang="pt-BR" sz="1800" b="1">
                <a:latin typeface="Courier New" pitchFamily="49" charset="0"/>
              </a:rPr>
              <a:t>         -0.75252170    -0.75252170    -0.75252170</a:t>
            </a:r>
          </a:p>
          <a:p>
            <a:pPr marL="457200" lvl="1" indent="0">
              <a:buNone/>
              <a:defRPr/>
            </a:pPr>
            <a:r>
              <a:rPr lang="pt-BR" sz="1800" b="1" err="1">
                <a:latin typeface="Courier New" pitchFamily="49" charset="0"/>
              </a:rPr>
              <a:t>end</a:t>
            </a:r>
            <a:endParaRPr lang="pt-BR" sz="1800" b="1">
              <a:latin typeface="Courier New" pitchFamily="49" charset="0"/>
            </a:endParaRPr>
          </a:p>
          <a:p>
            <a:pPr marL="457200" lvl="1" indent="0">
              <a:buNone/>
              <a:defRPr/>
            </a:pPr>
            <a:endParaRPr lang="en-US" sz="1800" b="1">
              <a:latin typeface="Courier New" pitchFamily="49" charset="0"/>
            </a:endParaRPr>
          </a:p>
          <a:p>
            <a:pPr marL="457200" lvl="1" indent="0">
              <a:buNone/>
              <a:defRPr/>
            </a:pPr>
            <a:r>
              <a:rPr lang="en-US" sz="1800" b="1">
                <a:latin typeface="Courier New" pitchFamily="49" charset="0"/>
              </a:rPr>
              <a:t>basis </a:t>
            </a:r>
          </a:p>
          <a:p>
            <a:pPr marL="457200" lvl="1" indent="0">
              <a:buNone/>
              <a:defRPr/>
            </a:pPr>
            <a:r>
              <a:rPr lang="en-US" sz="1800" b="1">
                <a:latin typeface="Courier New" pitchFamily="49" charset="0"/>
              </a:rPr>
              <a:t>  * library cc-</a:t>
            </a:r>
            <a:r>
              <a:rPr lang="en-US" sz="1800" b="1" err="1">
                <a:latin typeface="Courier New" pitchFamily="49" charset="0"/>
              </a:rPr>
              <a:t>pvdz</a:t>
            </a:r>
            <a:endParaRPr lang="en-US" sz="1800" b="1">
              <a:latin typeface="Courier New" pitchFamily="49" charset="0"/>
            </a:endParaRPr>
          </a:p>
          <a:p>
            <a:pPr marL="457200" lvl="1" indent="0">
              <a:buNone/>
              <a:defRPr/>
            </a:pPr>
            <a:r>
              <a:rPr lang="en-US" sz="1800" b="1">
                <a:latin typeface="Courier New" pitchFamily="49" charset="0"/>
              </a:rPr>
              <a:t>end</a:t>
            </a:r>
          </a:p>
          <a:p>
            <a:pPr marL="457200" lvl="1" indent="0">
              <a:buNone/>
              <a:defRPr/>
            </a:pPr>
            <a:endParaRPr lang="en-US" sz="1800" b="1">
              <a:latin typeface="Courier New" pitchFamily="49" charset="0"/>
            </a:endParaRPr>
          </a:p>
          <a:p>
            <a:pPr marL="457200" lvl="1" indent="0">
              <a:buNone/>
              <a:defRPr/>
            </a:pPr>
            <a:r>
              <a:rPr lang="en-US" sz="1800" b="1" err="1">
                <a:latin typeface="Courier New" pitchFamily="49" charset="0"/>
              </a:rPr>
              <a:t>dft</a:t>
            </a:r>
            <a:endParaRPr lang="en-US" sz="1800" b="1">
              <a:latin typeface="Courier New" pitchFamily="49" charset="0"/>
            </a:endParaRPr>
          </a:p>
          <a:p>
            <a:pPr marL="457200" lvl="1" indent="0">
              <a:buNone/>
              <a:defRPr/>
            </a:pPr>
            <a:r>
              <a:rPr lang="en-US" sz="1800" b="1">
                <a:latin typeface="Courier New" pitchFamily="49" charset="0"/>
              </a:rPr>
              <a:t>  xc b3lyp # B3LYP</a:t>
            </a:r>
          </a:p>
          <a:p>
            <a:pPr marL="457200" lvl="1" indent="0">
              <a:buNone/>
              <a:defRPr/>
            </a:pPr>
            <a:r>
              <a:rPr lang="en-US" sz="1800" b="1">
                <a:latin typeface="Courier New" pitchFamily="49" charset="0"/>
              </a:rPr>
              <a:t>end</a:t>
            </a:r>
          </a:p>
          <a:p>
            <a:pPr marL="457200" lvl="1" indent="0">
              <a:buNone/>
              <a:defRPr/>
            </a:pPr>
            <a:endParaRPr lang="en-US" sz="1800" b="1">
              <a:latin typeface="Courier New" pitchFamily="49" charset="0"/>
            </a:endParaRPr>
          </a:p>
          <a:p>
            <a:pPr marL="457200" lvl="1" indent="0">
              <a:buNone/>
              <a:defRPr/>
            </a:pPr>
            <a:r>
              <a:rPr lang="en-US" sz="1800" b="1">
                <a:latin typeface="Courier New" pitchFamily="49" charset="0"/>
              </a:rPr>
              <a:t>task </a:t>
            </a:r>
            <a:r>
              <a:rPr lang="en-US" sz="1800" b="1" err="1">
                <a:latin typeface="Courier New" pitchFamily="49" charset="0"/>
              </a:rPr>
              <a:t>dft</a:t>
            </a:r>
            <a:endParaRPr lang="en-US" sz="1800" b="1">
              <a:latin typeface="Courier New" pitchFamily="49" charset="0"/>
            </a:endParaRPr>
          </a:p>
          <a:p>
            <a:pPr marL="0" indent="0">
              <a:buNone/>
            </a:pPr>
            <a:endParaRPr lang="en-US" sz="1800"/>
          </a:p>
        </p:txBody>
      </p:sp>
      <p:sp>
        <p:nvSpPr>
          <p:cNvPr id="126983" name="Rectangle 8"/>
          <p:cNvSpPr>
            <a:spLocks noChangeArrowheads="1"/>
          </p:cNvSpPr>
          <p:nvPr/>
        </p:nvSpPr>
        <p:spPr bwMode="auto">
          <a:xfrm>
            <a:off x="6923024" y="4785039"/>
            <a:ext cx="3341687" cy="893762"/>
          </a:xfrm>
          <a:prstGeom prst="rect">
            <a:avLst/>
          </a:prstGeom>
          <a:solidFill>
            <a:srgbClr val="FFFF00">
              <a:alpha val="47842"/>
            </a:srgbClr>
          </a:solidFill>
          <a:ln w="9525">
            <a:noFill/>
            <a:miter lim="800000"/>
            <a:headEnd/>
            <a:tailEnd/>
          </a:ln>
        </p:spPr>
        <p:txBody>
          <a:bodyPr wrap="none" anchor="ctr"/>
          <a:lstStyle/>
          <a:p>
            <a:endParaRPr lang="en-US"/>
          </a:p>
        </p:txBody>
      </p:sp>
      <p:sp>
        <p:nvSpPr>
          <p:cNvPr id="126982" name="Rectangle 7"/>
          <p:cNvSpPr>
            <a:spLocks noChangeArrowheads="1"/>
          </p:cNvSpPr>
          <p:nvPr/>
        </p:nvSpPr>
        <p:spPr bwMode="auto">
          <a:xfrm>
            <a:off x="7016841" y="3646653"/>
            <a:ext cx="3248025" cy="923925"/>
          </a:xfrm>
          <a:prstGeom prst="rect">
            <a:avLst/>
          </a:prstGeom>
          <a:solidFill>
            <a:srgbClr val="FFFF00">
              <a:alpha val="47842"/>
            </a:srgbClr>
          </a:solidFill>
          <a:ln w="9525">
            <a:noFill/>
            <a:miter lim="800000"/>
            <a:headEnd/>
            <a:tailEnd/>
          </a:ln>
        </p:spPr>
        <p:txBody>
          <a:bodyPr wrap="none" anchor="ctr"/>
          <a:lstStyle/>
          <a:p>
            <a:endParaRPr lang="en-US"/>
          </a:p>
        </p:txBody>
      </p:sp>
      <p:sp>
        <p:nvSpPr>
          <p:cNvPr id="126977" name="Rectangle 2"/>
          <p:cNvSpPr>
            <a:spLocks noGrp="1" noChangeArrowheads="1"/>
          </p:cNvSpPr>
          <p:nvPr>
            <p:ph type="title"/>
          </p:nvPr>
        </p:nvSpPr>
        <p:spPr/>
        <p:txBody>
          <a:bodyPr/>
          <a:lstStyle/>
          <a:p>
            <a:r>
              <a:rPr lang="en-US" sz="2800">
                <a:solidFill>
                  <a:srgbClr val="FFC000"/>
                </a:solidFill>
              </a:rPr>
              <a:t>Changing the exchange-correlation</a:t>
            </a:r>
          </a:p>
        </p:txBody>
      </p:sp>
      <p:sp>
        <p:nvSpPr>
          <p:cNvPr id="444424" name="Rectangle 8"/>
          <p:cNvSpPr>
            <a:spLocks noChangeArrowheads="1"/>
          </p:cNvSpPr>
          <p:nvPr/>
        </p:nvSpPr>
        <p:spPr bwMode="auto">
          <a:xfrm>
            <a:off x="6865324" y="3646653"/>
            <a:ext cx="4840287" cy="2523768"/>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lvl="1">
              <a:defRPr/>
            </a:pPr>
            <a:r>
              <a:rPr lang="en-US" b="1" err="1">
                <a:latin typeface="Courier New" pitchFamily="49" charset="0"/>
              </a:rPr>
              <a:t>dft</a:t>
            </a:r>
            <a:endParaRPr lang="en-US" b="1">
              <a:latin typeface="Courier New" pitchFamily="49" charset="0"/>
            </a:endParaRPr>
          </a:p>
          <a:p>
            <a:pPr lvl="1">
              <a:defRPr/>
            </a:pPr>
            <a:r>
              <a:rPr lang="en-US" b="1">
                <a:latin typeface="Courier New" pitchFamily="49" charset="0"/>
              </a:rPr>
              <a:t>  xc becke88 </a:t>
            </a:r>
            <a:r>
              <a:rPr lang="en-US" b="1" err="1">
                <a:latin typeface="Courier New" pitchFamily="49" charset="0"/>
              </a:rPr>
              <a:t>lyp</a:t>
            </a:r>
            <a:r>
              <a:rPr lang="en-US" b="1">
                <a:latin typeface="Courier New" pitchFamily="49" charset="0"/>
              </a:rPr>
              <a:t> #BLYP</a:t>
            </a:r>
          </a:p>
          <a:p>
            <a:pPr lvl="1">
              <a:defRPr/>
            </a:pPr>
            <a:r>
              <a:rPr lang="en-US" b="1">
                <a:latin typeface="Courier New" pitchFamily="49" charset="0"/>
              </a:rPr>
              <a:t>end</a:t>
            </a:r>
          </a:p>
          <a:p>
            <a:pPr lvl="1">
              <a:defRPr/>
            </a:pPr>
            <a:endParaRPr lang="en-US" sz="1600" b="1">
              <a:latin typeface="Courier New" pitchFamily="49" charset="0"/>
            </a:endParaRPr>
          </a:p>
          <a:p>
            <a:pPr lvl="1">
              <a:defRPr/>
            </a:pPr>
            <a:r>
              <a:rPr lang="en-US" b="1" err="1">
                <a:latin typeface="Courier New" pitchFamily="49" charset="0"/>
              </a:rPr>
              <a:t>dft</a:t>
            </a:r>
            <a:endParaRPr lang="en-US" b="1">
              <a:latin typeface="Courier New" pitchFamily="49" charset="0"/>
            </a:endParaRPr>
          </a:p>
          <a:p>
            <a:pPr lvl="1">
              <a:defRPr/>
            </a:pPr>
            <a:r>
              <a:rPr lang="en-US" b="1">
                <a:latin typeface="Courier New" pitchFamily="49" charset="0"/>
              </a:rPr>
              <a:t>  xc becke88 perdew86 </a:t>
            </a:r>
          </a:p>
          <a:p>
            <a:pPr lvl="1">
              <a:defRPr/>
            </a:pPr>
            <a:r>
              <a:rPr lang="en-US" b="1">
                <a:latin typeface="Courier New" pitchFamily="49" charset="0"/>
              </a:rPr>
              <a:t>end</a:t>
            </a:r>
          </a:p>
          <a:p>
            <a:pPr lvl="1">
              <a:defRPr/>
            </a:pPr>
            <a:r>
              <a:rPr lang="en-US" sz="1600" b="1">
                <a:latin typeface="Courier New" pitchFamily="49" charset="0"/>
              </a:rPr>
              <a:t>…</a:t>
            </a:r>
          </a:p>
          <a:p>
            <a:pPr lvl="1">
              <a:defRPr/>
            </a:pPr>
            <a:r>
              <a:rPr lang="en-US" b="1">
                <a:latin typeface="Arial Nova" panose="020B0504020202020204" pitchFamily="34" charset="0"/>
              </a:rPr>
              <a:t>Many other combinations possible…</a:t>
            </a:r>
          </a:p>
        </p:txBody>
      </p:sp>
      <p:sp>
        <p:nvSpPr>
          <p:cNvPr id="444427" name="Line 11"/>
          <p:cNvSpPr>
            <a:spLocks noChangeShapeType="1"/>
          </p:cNvSpPr>
          <p:nvPr/>
        </p:nvSpPr>
        <p:spPr bwMode="auto">
          <a:xfrm>
            <a:off x="6615871" y="3668481"/>
            <a:ext cx="12700" cy="2511425"/>
          </a:xfrm>
          <a:prstGeom prst="line">
            <a:avLst/>
          </a:prstGeom>
          <a:noFill/>
          <a:ln w="9525">
            <a:solidFill>
              <a:schemeClr val="tx1"/>
            </a:solidFill>
            <a:round/>
            <a:headEnd/>
            <a:tailEnd/>
          </a:ln>
          <a:effectLst>
            <a:prstShdw prst="shdw17" dist="17961" dir="2700000">
              <a:schemeClr val="tx1">
                <a:gamma/>
                <a:shade val="60000"/>
                <a:invGamma/>
              </a:schemeClr>
            </a:prstShdw>
          </a:effectLst>
        </p:spPr>
        <p:txBody>
          <a:bodyPr/>
          <a:lstStyle/>
          <a:p>
            <a:pPr>
              <a:defRPr/>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a:t>    </a:t>
            </a:r>
          </a:p>
        </p:txBody>
      </p:sp>
      <p:sp>
        <p:nvSpPr>
          <p:cNvPr id="446469" name="Rectangle 5"/>
          <p:cNvSpPr>
            <a:spLocks noChangeArrowheads="1"/>
          </p:cNvSpPr>
          <p:nvPr/>
        </p:nvSpPr>
        <p:spPr bwMode="auto">
          <a:xfrm>
            <a:off x="3053998" y="441919"/>
            <a:ext cx="9242813" cy="3065455"/>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eaLnBrk="0" hangingPunct="0">
              <a:lnSpc>
                <a:spcPct val="85000"/>
              </a:lnSpc>
              <a:spcBef>
                <a:spcPts val="550"/>
              </a:spcBef>
              <a:buClr>
                <a:schemeClr val="folHlink"/>
              </a:buClr>
              <a:buSzPct val="98000"/>
              <a:defRPr/>
            </a:pPr>
            <a:r>
              <a:rPr lang="en-GB" sz="2400" b="1">
                <a:latin typeface="Courier New" panose="02070309020205020404" pitchFamily="49" charset="0"/>
                <a:cs typeface="Courier New" panose="02070309020205020404" pitchFamily="49" charset="0"/>
              </a:rPr>
              <a:t>xc:</a:t>
            </a:r>
            <a:r>
              <a:rPr lang="en-GB" sz="2400">
                <a:latin typeface="Courier New" panose="02070309020205020404" pitchFamily="49" charset="0"/>
                <a:cs typeface="Courier New" panose="02070309020205020404" pitchFamily="49" charset="0"/>
              </a:rPr>
              <a:t> </a:t>
            </a:r>
            <a:r>
              <a:rPr lang="en-GB" sz="2400">
                <a:latin typeface="Arial Nova" panose="020B0504020202020204" pitchFamily="34" charset="0"/>
              </a:rPr>
              <a:t>controls the choice of the exchange-correlation</a:t>
            </a:r>
          </a:p>
          <a:p>
            <a:pPr eaLnBrk="0" hangingPunct="0">
              <a:lnSpc>
                <a:spcPct val="85000"/>
              </a:lnSpc>
              <a:spcBef>
                <a:spcPts val="550"/>
              </a:spcBef>
              <a:buClr>
                <a:schemeClr val="folHlink"/>
              </a:buClr>
              <a:buSzPct val="98000"/>
              <a:defRPr/>
            </a:pPr>
            <a:r>
              <a:rPr lang="en-GB" sz="2400" b="1">
                <a:latin typeface="Courier New" panose="02070309020205020404" pitchFamily="49" charset="0"/>
                <a:cs typeface="Courier New" panose="02070309020205020404" pitchFamily="49" charset="0"/>
              </a:rPr>
              <a:t>convergence:</a:t>
            </a:r>
            <a:r>
              <a:rPr lang="en-GB" sz="2400">
                <a:solidFill>
                  <a:srgbClr val="FF3300"/>
                </a:solidFill>
                <a:latin typeface="Courier New" panose="02070309020205020404" pitchFamily="49" charset="0"/>
                <a:cs typeface="Courier New" panose="02070309020205020404" pitchFamily="49" charset="0"/>
              </a:rPr>
              <a:t> </a:t>
            </a:r>
            <a:r>
              <a:rPr lang="en-GB" sz="2400">
                <a:latin typeface="Arial Nova" panose="020B0504020202020204" pitchFamily="34" charset="0"/>
              </a:rPr>
              <a:t>controls the convergence (energy, density…)</a:t>
            </a:r>
          </a:p>
          <a:p>
            <a:pPr eaLnBrk="0" hangingPunct="0">
              <a:lnSpc>
                <a:spcPct val="85000"/>
              </a:lnSpc>
              <a:spcBef>
                <a:spcPts val="550"/>
              </a:spcBef>
              <a:buClr>
                <a:schemeClr val="folHlink"/>
              </a:buClr>
              <a:buSzPct val="98000"/>
              <a:defRPr/>
            </a:pPr>
            <a:r>
              <a:rPr lang="en-GB" sz="2400" b="1">
                <a:latin typeface="Courier New" panose="02070309020205020404" pitchFamily="49" charset="0"/>
                <a:cs typeface="Courier New" panose="02070309020205020404" pitchFamily="49" charset="0"/>
              </a:rPr>
              <a:t>grid:</a:t>
            </a:r>
            <a:r>
              <a:rPr lang="en-GB" sz="2400">
                <a:solidFill>
                  <a:srgbClr val="FF3300"/>
                </a:solidFill>
                <a:latin typeface="Courier New" panose="02070309020205020404" pitchFamily="49" charset="0"/>
                <a:cs typeface="Courier New" panose="02070309020205020404" pitchFamily="49" charset="0"/>
              </a:rPr>
              <a:t> </a:t>
            </a:r>
            <a:r>
              <a:rPr lang="en-GB" sz="2400">
                <a:latin typeface="Arial Nova" panose="020B0504020202020204" pitchFamily="34" charset="0"/>
              </a:rPr>
              <a:t>specifies the grid </a:t>
            </a:r>
          </a:p>
          <a:p>
            <a:pPr eaLnBrk="0" hangingPunct="0">
              <a:lnSpc>
                <a:spcPct val="85000"/>
              </a:lnSpc>
              <a:spcBef>
                <a:spcPts val="550"/>
              </a:spcBef>
              <a:buClr>
                <a:schemeClr val="folHlink"/>
              </a:buClr>
              <a:buSzPct val="98000"/>
              <a:defRPr/>
            </a:pPr>
            <a:r>
              <a:rPr lang="en-GB" sz="2400" b="1" err="1">
                <a:latin typeface="Courier New" panose="02070309020205020404" pitchFamily="49" charset="0"/>
                <a:cs typeface="Courier New" panose="02070309020205020404" pitchFamily="49" charset="0"/>
              </a:rPr>
              <a:t>mult</a:t>
            </a:r>
            <a:r>
              <a:rPr lang="en-GB" sz="2400" b="1">
                <a:latin typeface="Courier New" panose="02070309020205020404" pitchFamily="49" charset="0"/>
                <a:cs typeface="Courier New" panose="02070309020205020404" pitchFamily="49" charset="0"/>
              </a:rPr>
              <a:t>:</a:t>
            </a:r>
            <a:r>
              <a:rPr lang="en-GB" sz="2400">
                <a:solidFill>
                  <a:srgbClr val="FF3300"/>
                </a:solidFill>
                <a:latin typeface="Courier New" panose="02070309020205020404" pitchFamily="49" charset="0"/>
                <a:cs typeface="Courier New" panose="02070309020205020404" pitchFamily="49" charset="0"/>
              </a:rPr>
              <a:t> </a:t>
            </a:r>
            <a:r>
              <a:rPr lang="en-GB" sz="2400">
                <a:latin typeface="Arial Nova" panose="020B0504020202020204" pitchFamily="34" charset="0"/>
              </a:rPr>
              <a:t>specifies the multiplicity </a:t>
            </a:r>
          </a:p>
          <a:p>
            <a:pPr eaLnBrk="0" hangingPunct="0">
              <a:lnSpc>
                <a:spcPct val="85000"/>
              </a:lnSpc>
              <a:spcBef>
                <a:spcPts val="550"/>
              </a:spcBef>
              <a:buClr>
                <a:schemeClr val="folHlink"/>
              </a:buClr>
              <a:buSzPct val="98000"/>
              <a:defRPr/>
            </a:pPr>
            <a:r>
              <a:rPr lang="en-GB" sz="2400" b="1" err="1">
                <a:latin typeface="Courier New" panose="02070309020205020404" pitchFamily="49" charset="0"/>
                <a:cs typeface="Courier New" panose="02070309020205020404" pitchFamily="49" charset="0"/>
              </a:rPr>
              <a:t>odft</a:t>
            </a:r>
            <a:r>
              <a:rPr lang="en-GB" sz="2400" b="1">
                <a:latin typeface="Courier New" panose="02070309020205020404" pitchFamily="49" charset="0"/>
                <a:cs typeface="Courier New" panose="02070309020205020404" pitchFamily="49" charset="0"/>
              </a:rPr>
              <a:t>:</a:t>
            </a:r>
            <a:r>
              <a:rPr lang="en-GB" sz="2400" b="1">
                <a:solidFill>
                  <a:srgbClr val="FF3300"/>
                </a:solidFill>
                <a:latin typeface="Arial Nova" panose="020B0504020202020204" pitchFamily="34" charset="0"/>
              </a:rPr>
              <a:t> </a:t>
            </a:r>
            <a:r>
              <a:rPr lang="en-GB" sz="2400" i="1">
                <a:latin typeface="Arial Nova" panose="020B0504020202020204" pitchFamily="34" charset="0"/>
              </a:rPr>
              <a:t>  </a:t>
            </a:r>
            <a:r>
              <a:rPr lang="en-GB" sz="2400">
                <a:latin typeface="Arial Nova" panose="020B0504020202020204" pitchFamily="34" charset="0"/>
              </a:rPr>
              <a:t>specify open shell calculation (redundant when </a:t>
            </a:r>
            <a:r>
              <a:rPr lang="en-GB" sz="2400" b="1" err="1">
                <a:latin typeface="Courier New" panose="02070309020205020404" pitchFamily="49" charset="0"/>
                <a:cs typeface="Courier New" panose="02070309020205020404" pitchFamily="49" charset="0"/>
              </a:rPr>
              <a:t>mult</a:t>
            </a:r>
            <a:r>
              <a:rPr lang="en-GB" sz="2400">
                <a:latin typeface="Arial Nova" panose="020B0504020202020204" pitchFamily="34" charset="0"/>
              </a:rPr>
              <a:t> is there)</a:t>
            </a:r>
          </a:p>
          <a:p>
            <a:pPr eaLnBrk="0" hangingPunct="0">
              <a:lnSpc>
                <a:spcPct val="85000"/>
              </a:lnSpc>
              <a:spcBef>
                <a:spcPts val="550"/>
              </a:spcBef>
              <a:buClr>
                <a:schemeClr val="folHlink"/>
              </a:buClr>
              <a:buSzPct val="98000"/>
              <a:defRPr/>
            </a:pPr>
            <a:r>
              <a:rPr lang="en-GB" sz="2400" b="1">
                <a:latin typeface="Courier New" panose="02070309020205020404" pitchFamily="49" charset="0"/>
                <a:cs typeface="Courier New" panose="02070309020205020404" pitchFamily="49" charset="0"/>
              </a:rPr>
              <a:t>iterations:</a:t>
            </a:r>
            <a:r>
              <a:rPr lang="en-GB" sz="2400">
                <a:latin typeface="Courier New" panose="02070309020205020404" pitchFamily="49" charset="0"/>
                <a:cs typeface="Courier New" panose="02070309020205020404" pitchFamily="49" charset="0"/>
              </a:rPr>
              <a:t> </a:t>
            </a:r>
            <a:r>
              <a:rPr lang="en-GB" sz="2400">
                <a:latin typeface="Arial Nova" panose="020B0504020202020204" pitchFamily="34" charset="0"/>
              </a:rPr>
              <a:t>controls the number of iterations</a:t>
            </a:r>
          </a:p>
          <a:p>
            <a:pPr eaLnBrk="0" hangingPunct="0">
              <a:lnSpc>
                <a:spcPct val="85000"/>
              </a:lnSpc>
              <a:spcBef>
                <a:spcPts val="550"/>
              </a:spcBef>
              <a:buClr>
                <a:schemeClr val="folHlink"/>
              </a:buClr>
              <a:buSzPct val="98000"/>
              <a:defRPr/>
            </a:pPr>
            <a:r>
              <a:rPr lang="en-GB" sz="2400" b="1">
                <a:latin typeface="Courier New" panose="02070309020205020404" pitchFamily="49" charset="0"/>
                <a:cs typeface="Courier New" panose="02070309020205020404" pitchFamily="49" charset="0"/>
              </a:rPr>
              <a:t>smear:</a:t>
            </a:r>
            <a:r>
              <a:rPr lang="en-GB" sz="2400">
                <a:latin typeface="Courier New" panose="02070309020205020404" pitchFamily="49" charset="0"/>
                <a:cs typeface="Courier New" panose="02070309020205020404" pitchFamily="49" charset="0"/>
              </a:rPr>
              <a:t> </a:t>
            </a:r>
            <a:r>
              <a:rPr lang="en-GB" sz="2400">
                <a:latin typeface="Arial Nova" panose="020B0504020202020204" pitchFamily="34" charset="0"/>
              </a:rPr>
              <a:t>useful for degenerate states</a:t>
            </a:r>
          </a:p>
        </p:txBody>
      </p:sp>
      <p:sp>
        <p:nvSpPr>
          <p:cNvPr id="129025" name="Rectangle 2"/>
          <p:cNvSpPr>
            <a:spLocks noGrp="1" noChangeArrowheads="1"/>
          </p:cNvSpPr>
          <p:nvPr>
            <p:ph type="title"/>
          </p:nvPr>
        </p:nvSpPr>
        <p:spPr/>
        <p:txBody>
          <a:bodyPr/>
          <a:lstStyle/>
          <a:p>
            <a:r>
              <a:rPr lang="en-US" sz="2800">
                <a:solidFill>
                  <a:srgbClr val="FFC000"/>
                </a:solidFill>
              </a:rPr>
              <a:t>Important DFT keywords</a:t>
            </a:r>
          </a:p>
        </p:txBody>
      </p:sp>
      <p:sp>
        <p:nvSpPr>
          <p:cNvPr id="446470" name="Rectangle 6"/>
          <p:cNvSpPr>
            <a:spLocks noChangeArrowheads="1"/>
          </p:cNvSpPr>
          <p:nvPr/>
        </p:nvSpPr>
        <p:spPr bwMode="auto">
          <a:xfrm>
            <a:off x="3053998" y="3664559"/>
            <a:ext cx="4523920" cy="2246769"/>
          </a:xfrm>
          <a:prstGeom prst="rect">
            <a:avLst/>
          </a:prstGeom>
          <a:solidFill>
            <a:schemeClr val="accent6">
              <a:lumMod val="40000"/>
              <a:lumOff val="60000"/>
            </a:schemeClr>
          </a:solidFill>
          <a:ln w="6350">
            <a:noFill/>
            <a:miter lim="800000"/>
            <a:headEnd/>
            <a:tailEnd/>
          </a:ln>
          <a:effectLst>
            <a:prstShdw prst="shdw17" dist="17961" dir="2700000">
              <a:schemeClr val="accent1">
                <a:gamma/>
                <a:shade val="60000"/>
                <a:invGamma/>
              </a:schemeClr>
            </a:prstShdw>
          </a:effectLst>
        </p:spPr>
        <p:txBody>
          <a:bodyPr wrap="square">
            <a:spAutoFit/>
          </a:bodyPr>
          <a:lstStyle/>
          <a:p>
            <a:pPr lvl="1">
              <a:defRPr/>
            </a:pPr>
            <a:r>
              <a:rPr lang="en-US" sz="2000" b="1">
                <a:latin typeface="Courier New" pitchFamily="49" charset="0"/>
              </a:rPr>
              <a:t>SINGLET</a:t>
            </a:r>
          </a:p>
          <a:p>
            <a:pPr lvl="1">
              <a:defRPr/>
            </a:pPr>
            <a:r>
              <a:rPr lang="en-US" sz="2000" b="1" err="1">
                <a:latin typeface="Courier New" pitchFamily="49" charset="0"/>
              </a:rPr>
              <a:t>dft</a:t>
            </a:r>
            <a:endParaRPr lang="en-US" sz="2000" b="1">
              <a:latin typeface="Courier New" pitchFamily="49" charset="0"/>
            </a:endParaRPr>
          </a:p>
          <a:p>
            <a:pPr lvl="1">
              <a:defRPr/>
            </a:pPr>
            <a:r>
              <a:rPr lang="en-US" sz="2000" b="1">
                <a:latin typeface="Courier New" pitchFamily="49" charset="0"/>
              </a:rPr>
              <a:t> grid fine</a:t>
            </a:r>
          </a:p>
          <a:p>
            <a:pPr lvl="1">
              <a:defRPr/>
            </a:pPr>
            <a:r>
              <a:rPr lang="en-US" sz="2000" b="1">
                <a:latin typeface="Courier New" pitchFamily="49" charset="0"/>
              </a:rPr>
              <a:t> convergence energy 1e-08</a:t>
            </a:r>
          </a:p>
          <a:p>
            <a:pPr lvl="1">
              <a:defRPr/>
            </a:pPr>
            <a:r>
              <a:rPr lang="en-US" sz="2000" b="1">
                <a:latin typeface="Courier New" pitchFamily="49" charset="0"/>
              </a:rPr>
              <a:t> xc b3lyp  #B3LYP</a:t>
            </a:r>
          </a:p>
          <a:p>
            <a:pPr lvl="1">
              <a:defRPr/>
            </a:pPr>
            <a:r>
              <a:rPr lang="en-US" sz="2000" b="1">
                <a:latin typeface="Courier New" pitchFamily="49" charset="0"/>
              </a:rPr>
              <a:t> </a:t>
            </a:r>
            <a:r>
              <a:rPr lang="en-US" sz="2000" b="1" err="1">
                <a:latin typeface="Courier New" pitchFamily="49" charset="0"/>
              </a:rPr>
              <a:t>mult</a:t>
            </a:r>
            <a:r>
              <a:rPr lang="en-US" sz="2000" b="1">
                <a:latin typeface="Courier New" pitchFamily="49" charset="0"/>
              </a:rPr>
              <a:t> 1</a:t>
            </a:r>
          </a:p>
          <a:p>
            <a:pPr lvl="1">
              <a:defRPr/>
            </a:pPr>
            <a:r>
              <a:rPr lang="en-US" sz="2000" b="1">
                <a:latin typeface="Courier New" pitchFamily="49" charset="0"/>
              </a:rPr>
              <a:t>end</a:t>
            </a:r>
          </a:p>
        </p:txBody>
      </p:sp>
      <p:sp>
        <p:nvSpPr>
          <p:cNvPr id="446471" name="Rectangle 7"/>
          <p:cNvSpPr>
            <a:spLocks noChangeArrowheads="1"/>
          </p:cNvSpPr>
          <p:nvPr/>
        </p:nvSpPr>
        <p:spPr bwMode="auto">
          <a:xfrm>
            <a:off x="7577918" y="3660523"/>
            <a:ext cx="4614082" cy="2554545"/>
          </a:xfrm>
          <a:prstGeom prst="rect">
            <a:avLst/>
          </a:prstGeom>
          <a:solidFill>
            <a:schemeClr val="accent6">
              <a:lumMod val="40000"/>
              <a:lumOff val="60000"/>
            </a:schemeClr>
          </a:solidFill>
          <a:ln w="9525">
            <a:noFill/>
            <a:miter lim="800000"/>
            <a:headEnd/>
            <a:tailEnd/>
          </a:ln>
          <a:effectLst>
            <a:prstShdw prst="shdw17" dist="17961" dir="2700000">
              <a:schemeClr val="accent1">
                <a:gamma/>
                <a:shade val="60000"/>
                <a:invGamma/>
              </a:schemeClr>
            </a:prstShdw>
          </a:effectLst>
        </p:spPr>
        <p:txBody>
          <a:bodyPr wrap="square">
            <a:spAutoFit/>
          </a:bodyPr>
          <a:lstStyle/>
          <a:p>
            <a:pPr lvl="1">
              <a:defRPr/>
            </a:pPr>
            <a:r>
              <a:rPr lang="en-US" sz="2000" b="1">
                <a:latin typeface="Courier New" pitchFamily="49" charset="0"/>
              </a:rPr>
              <a:t>TRIPLET</a:t>
            </a:r>
          </a:p>
          <a:p>
            <a:pPr lvl="1">
              <a:defRPr/>
            </a:pPr>
            <a:r>
              <a:rPr lang="en-US" sz="2000" b="1" err="1">
                <a:latin typeface="Courier New" pitchFamily="49" charset="0"/>
              </a:rPr>
              <a:t>dft</a:t>
            </a:r>
            <a:endParaRPr lang="en-US" sz="2000" b="1">
              <a:latin typeface="Courier New" pitchFamily="49" charset="0"/>
            </a:endParaRPr>
          </a:p>
          <a:p>
            <a:pPr lvl="1">
              <a:defRPr/>
            </a:pPr>
            <a:r>
              <a:rPr lang="en-US" sz="2000" b="1">
                <a:latin typeface="Courier New" pitchFamily="49" charset="0"/>
              </a:rPr>
              <a:t>  </a:t>
            </a:r>
            <a:r>
              <a:rPr lang="en-US" sz="2000" b="1" err="1">
                <a:latin typeface="Courier New" pitchFamily="49" charset="0"/>
              </a:rPr>
              <a:t>odft</a:t>
            </a:r>
            <a:endParaRPr lang="en-US" sz="2000" b="1">
              <a:latin typeface="Courier New" pitchFamily="49" charset="0"/>
            </a:endParaRPr>
          </a:p>
          <a:p>
            <a:pPr lvl="1">
              <a:defRPr/>
            </a:pPr>
            <a:r>
              <a:rPr lang="en-US" sz="2000" b="1">
                <a:latin typeface="Courier New" pitchFamily="49" charset="0"/>
              </a:rPr>
              <a:t>  grid fine</a:t>
            </a:r>
          </a:p>
          <a:p>
            <a:pPr lvl="1">
              <a:defRPr/>
            </a:pPr>
            <a:r>
              <a:rPr lang="en-US" sz="2000" b="1">
                <a:latin typeface="Courier New" pitchFamily="49" charset="0"/>
              </a:rPr>
              <a:t>  convergence energy 1e-08</a:t>
            </a:r>
          </a:p>
          <a:p>
            <a:pPr lvl="1">
              <a:defRPr/>
            </a:pPr>
            <a:r>
              <a:rPr lang="en-US" sz="2000" b="1">
                <a:latin typeface="Courier New" pitchFamily="49" charset="0"/>
              </a:rPr>
              <a:t>  xc b3lyp  #B3LYP</a:t>
            </a:r>
          </a:p>
          <a:p>
            <a:pPr lvl="1">
              <a:defRPr/>
            </a:pPr>
            <a:r>
              <a:rPr lang="en-US" sz="2000" b="1">
                <a:latin typeface="Courier New" pitchFamily="49" charset="0"/>
              </a:rPr>
              <a:t>  </a:t>
            </a:r>
            <a:r>
              <a:rPr lang="en-US" sz="2000" b="1" err="1">
                <a:latin typeface="Courier New" pitchFamily="49" charset="0"/>
              </a:rPr>
              <a:t>mult</a:t>
            </a:r>
            <a:r>
              <a:rPr lang="en-US" sz="2000" b="1">
                <a:latin typeface="Courier New" pitchFamily="49" charset="0"/>
              </a:rPr>
              <a:t> 3</a:t>
            </a:r>
          </a:p>
          <a:p>
            <a:pPr lvl="1">
              <a:defRPr/>
            </a:pPr>
            <a:r>
              <a:rPr lang="en-US" sz="2000" b="1">
                <a:latin typeface="Courier New" pitchFamily="49" charset="0"/>
              </a:rPr>
              <a:t>end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4"/>
          <p:cNvSpPr>
            <a:spLocks noChangeArrowheads="1"/>
          </p:cNvSpPr>
          <p:nvPr/>
        </p:nvSpPr>
        <p:spPr bwMode="auto">
          <a:xfrm>
            <a:off x="3333136" y="4299629"/>
            <a:ext cx="4078287" cy="2085975"/>
          </a:xfrm>
          <a:prstGeom prst="rect">
            <a:avLst/>
          </a:prstGeom>
          <a:solidFill>
            <a:srgbClr val="FFFF00">
              <a:alpha val="47842"/>
            </a:srgbClr>
          </a:solidFill>
          <a:ln w="9525">
            <a:noFill/>
            <a:miter lim="800000"/>
            <a:headEnd/>
            <a:tailEnd/>
          </a:ln>
        </p:spPr>
        <p:txBody>
          <a:bodyPr wrap="none" anchor="ctr"/>
          <a:lstStyle/>
          <a:p>
            <a:endParaRPr lang="en-US"/>
          </a:p>
        </p:txBody>
      </p:sp>
      <p:sp>
        <p:nvSpPr>
          <p:cNvPr id="450568" name="Rectangle 8"/>
          <p:cNvSpPr>
            <a:spLocks noChangeArrowheads="1"/>
          </p:cNvSpPr>
          <p:nvPr/>
        </p:nvSpPr>
        <p:spPr bwMode="auto">
          <a:xfrm>
            <a:off x="2816942" y="0"/>
            <a:ext cx="9699838" cy="6463308"/>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lvl="1">
              <a:defRPr/>
            </a:pPr>
            <a:r>
              <a:rPr lang="en-US" b="1">
                <a:latin typeface="Courier New" pitchFamily="49" charset="0"/>
              </a:rPr>
              <a:t>echo</a:t>
            </a:r>
          </a:p>
          <a:p>
            <a:pPr lvl="1">
              <a:defRPr/>
            </a:pPr>
            <a:r>
              <a:rPr lang="en-US" b="1">
                <a:latin typeface="Courier New" pitchFamily="49" charset="0"/>
              </a:rPr>
              <a:t>start silane</a:t>
            </a:r>
          </a:p>
          <a:p>
            <a:pPr lvl="1">
              <a:defRPr/>
            </a:pPr>
            <a:r>
              <a:rPr lang="en-US" b="1">
                <a:latin typeface="Courier New" pitchFamily="49" charset="0"/>
              </a:rPr>
              <a:t>title silane</a:t>
            </a:r>
          </a:p>
          <a:p>
            <a:pPr lvl="1">
              <a:defRPr/>
            </a:pPr>
            <a:endParaRPr lang="en-US" b="1">
              <a:latin typeface="Courier New" pitchFamily="49" charset="0"/>
            </a:endParaRPr>
          </a:p>
          <a:p>
            <a:pPr lvl="1">
              <a:defRPr/>
            </a:pPr>
            <a:r>
              <a:rPr lang="pt-BR" b="1" err="1">
                <a:latin typeface="Courier New" pitchFamily="49" charset="0"/>
              </a:rPr>
              <a:t>geometry</a:t>
            </a:r>
            <a:endParaRPr lang="pt-BR" b="1">
              <a:latin typeface="Courier New" pitchFamily="49" charset="0"/>
            </a:endParaRPr>
          </a:p>
          <a:p>
            <a:pPr lvl="1">
              <a:defRPr/>
            </a:pPr>
            <a:r>
              <a:rPr lang="pt-BR" b="1">
                <a:latin typeface="Courier New" pitchFamily="49" charset="0"/>
              </a:rPr>
              <a:t>      si         0.00000000     0.00000000     0.00000000</a:t>
            </a:r>
          </a:p>
          <a:p>
            <a:pPr lvl="1">
              <a:defRPr/>
            </a:pPr>
            <a:r>
              <a:rPr lang="pt-BR" b="1">
                <a:latin typeface="Courier New" pitchFamily="49" charset="0"/>
              </a:rPr>
              <a:t>      </a:t>
            </a:r>
            <a:r>
              <a:rPr lang="pt-BR" b="1" err="1">
                <a:latin typeface="Courier New" pitchFamily="49" charset="0"/>
              </a:rPr>
              <a:t>h</a:t>
            </a:r>
            <a:r>
              <a:rPr lang="pt-BR" b="1">
                <a:latin typeface="Courier New" pitchFamily="49" charset="0"/>
              </a:rPr>
              <a:t>          0.75252170    -0.75252170     0.75252170</a:t>
            </a:r>
          </a:p>
          <a:p>
            <a:pPr lvl="1">
              <a:defRPr/>
            </a:pPr>
            <a:r>
              <a:rPr lang="pt-BR" b="1">
                <a:latin typeface="Courier New" pitchFamily="49" charset="0"/>
              </a:rPr>
              <a:t>      </a:t>
            </a:r>
            <a:r>
              <a:rPr lang="pt-BR" b="1" err="1">
                <a:latin typeface="Courier New" pitchFamily="49" charset="0"/>
              </a:rPr>
              <a:t>h</a:t>
            </a:r>
            <a:r>
              <a:rPr lang="pt-BR" b="1">
                <a:latin typeface="Courier New" pitchFamily="49" charset="0"/>
              </a:rPr>
              <a:t>         -0.75252170     0.75252170     0.75252170</a:t>
            </a:r>
          </a:p>
          <a:p>
            <a:pPr lvl="1">
              <a:defRPr/>
            </a:pPr>
            <a:r>
              <a:rPr lang="pt-BR" b="1">
                <a:latin typeface="Courier New" pitchFamily="49" charset="0"/>
              </a:rPr>
              <a:t>      </a:t>
            </a:r>
            <a:r>
              <a:rPr lang="pt-BR" b="1" err="1">
                <a:latin typeface="Courier New" pitchFamily="49" charset="0"/>
              </a:rPr>
              <a:t>h</a:t>
            </a:r>
            <a:r>
              <a:rPr lang="pt-BR" b="1">
                <a:latin typeface="Courier New" pitchFamily="49" charset="0"/>
              </a:rPr>
              <a:t>          0.75252170     0.75252170    -0.75252170</a:t>
            </a:r>
          </a:p>
          <a:p>
            <a:pPr lvl="1">
              <a:defRPr/>
            </a:pPr>
            <a:r>
              <a:rPr lang="pt-BR" b="1">
                <a:latin typeface="Courier New" pitchFamily="49" charset="0"/>
              </a:rPr>
              <a:t>      </a:t>
            </a:r>
            <a:r>
              <a:rPr lang="pt-BR" b="1" err="1">
                <a:latin typeface="Courier New" pitchFamily="49" charset="0"/>
              </a:rPr>
              <a:t>h</a:t>
            </a:r>
            <a:r>
              <a:rPr lang="pt-BR" b="1">
                <a:latin typeface="Courier New" pitchFamily="49" charset="0"/>
              </a:rPr>
              <a:t>         -0.75252170    -0.75252170    -0.75252170</a:t>
            </a:r>
          </a:p>
          <a:p>
            <a:pPr lvl="1">
              <a:defRPr/>
            </a:pPr>
            <a:r>
              <a:rPr lang="pt-BR" b="1" err="1">
                <a:latin typeface="Courier New" pitchFamily="49" charset="0"/>
              </a:rPr>
              <a:t>end</a:t>
            </a:r>
            <a:endParaRPr lang="pt-BR" b="1">
              <a:latin typeface="Courier New" pitchFamily="49" charset="0"/>
            </a:endParaRPr>
          </a:p>
          <a:p>
            <a:pPr lvl="1">
              <a:defRPr/>
            </a:pPr>
            <a:endParaRPr lang="en-US" b="1">
              <a:latin typeface="Courier New" pitchFamily="49" charset="0"/>
            </a:endParaRPr>
          </a:p>
          <a:p>
            <a:pPr lvl="1">
              <a:defRPr/>
            </a:pPr>
            <a:r>
              <a:rPr lang="en-US" b="1">
                <a:latin typeface="Courier New" pitchFamily="49" charset="0"/>
              </a:rPr>
              <a:t>basis </a:t>
            </a:r>
          </a:p>
          <a:p>
            <a:pPr lvl="1">
              <a:defRPr/>
            </a:pPr>
            <a:r>
              <a:rPr lang="en-US" b="1">
                <a:latin typeface="Courier New" pitchFamily="49" charset="0"/>
              </a:rPr>
              <a:t>  * library cc-</a:t>
            </a:r>
            <a:r>
              <a:rPr lang="en-US" b="1" err="1">
                <a:latin typeface="Courier New" pitchFamily="49" charset="0"/>
              </a:rPr>
              <a:t>pvdz</a:t>
            </a:r>
            <a:endParaRPr lang="en-US" b="1">
              <a:latin typeface="Courier New" pitchFamily="49" charset="0"/>
            </a:endParaRPr>
          </a:p>
          <a:p>
            <a:pPr lvl="1">
              <a:defRPr/>
            </a:pPr>
            <a:r>
              <a:rPr lang="en-US" b="1">
                <a:latin typeface="Courier New" pitchFamily="49" charset="0"/>
              </a:rPr>
              <a:t>end</a:t>
            </a:r>
          </a:p>
          <a:p>
            <a:pPr lvl="1">
              <a:defRPr/>
            </a:pPr>
            <a:endParaRPr lang="en-US" b="1">
              <a:latin typeface="Courier New" pitchFamily="49" charset="0"/>
            </a:endParaRPr>
          </a:p>
          <a:p>
            <a:pPr lvl="1">
              <a:defRPr/>
            </a:pPr>
            <a:r>
              <a:rPr lang="en-US" b="1" err="1">
                <a:latin typeface="Courier New" pitchFamily="49" charset="0"/>
              </a:rPr>
              <a:t>dft</a:t>
            </a:r>
            <a:endParaRPr lang="en-US" b="1">
              <a:latin typeface="Courier New" pitchFamily="49" charset="0"/>
            </a:endParaRPr>
          </a:p>
          <a:p>
            <a:pPr lvl="1">
              <a:defRPr/>
            </a:pPr>
            <a:r>
              <a:rPr lang="en-US" b="1">
                <a:latin typeface="Courier New" pitchFamily="49" charset="0"/>
              </a:rPr>
              <a:t>  grid fine</a:t>
            </a:r>
          </a:p>
          <a:p>
            <a:pPr lvl="1">
              <a:defRPr/>
            </a:pPr>
            <a:r>
              <a:rPr lang="en-US" b="1">
                <a:latin typeface="Courier New" pitchFamily="49" charset="0"/>
              </a:rPr>
              <a:t>  convergence energy 1e-08</a:t>
            </a:r>
          </a:p>
          <a:p>
            <a:pPr lvl="1">
              <a:defRPr/>
            </a:pPr>
            <a:r>
              <a:rPr lang="en-US" b="1">
                <a:latin typeface="Courier New" pitchFamily="49" charset="0"/>
              </a:rPr>
              <a:t>  xc b3lyp # B3LYP</a:t>
            </a:r>
          </a:p>
          <a:p>
            <a:pPr lvl="1">
              <a:defRPr/>
            </a:pPr>
            <a:r>
              <a:rPr lang="en-US" b="1">
                <a:latin typeface="Courier New" pitchFamily="49" charset="0"/>
              </a:rPr>
              <a:t>  </a:t>
            </a:r>
            <a:r>
              <a:rPr lang="en-US" b="1" err="1">
                <a:latin typeface="Courier New" pitchFamily="49" charset="0"/>
              </a:rPr>
              <a:t>mult</a:t>
            </a:r>
            <a:r>
              <a:rPr lang="en-US" b="1">
                <a:latin typeface="Courier New" pitchFamily="49" charset="0"/>
              </a:rPr>
              <a:t> 1</a:t>
            </a:r>
          </a:p>
          <a:p>
            <a:pPr lvl="1">
              <a:defRPr/>
            </a:pPr>
            <a:r>
              <a:rPr lang="en-US" b="1">
                <a:latin typeface="Courier New" pitchFamily="49" charset="0"/>
              </a:rPr>
              <a:t>end</a:t>
            </a:r>
          </a:p>
          <a:p>
            <a:pPr lvl="1">
              <a:defRPr/>
            </a:pPr>
            <a:r>
              <a:rPr lang="en-US" b="1">
                <a:latin typeface="Courier New" pitchFamily="49" charset="0"/>
              </a:rPr>
              <a:t>task </a:t>
            </a:r>
            <a:r>
              <a:rPr lang="en-US" b="1" err="1">
                <a:latin typeface="Courier New" pitchFamily="49" charset="0"/>
              </a:rPr>
              <a:t>dft</a:t>
            </a:r>
            <a:endParaRPr lang="en-US" b="1">
              <a:latin typeface="Courier New" pitchFamily="49" charset="0"/>
            </a:endParaRPr>
          </a:p>
        </p:txBody>
      </p:sp>
      <p:sp>
        <p:nvSpPr>
          <p:cNvPr id="131073" name="Rectangle 2"/>
          <p:cNvSpPr>
            <a:spLocks noGrp="1" noChangeArrowheads="1"/>
          </p:cNvSpPr>
          <p:nvPr>
            <p:ph type="title"/>
          </p:nvPr>
        </p:nvSpPr>
        <p:spPr/>
        <p:txBody>
          <a:bodyPr/>
          <a:lstStyle/>
          <a:p>
            <a:r>
              <a:rPr lang="en-US" sz="2800">
                <a:solidFill>
                  <a:srgbClr val="FFC000"/>
                </a:solidFill>
              </a:rPr>
              <a:t>Putting it all together</a:t>
            </a:r>
          </a:p>
        </p:txBody>
      </p:sp>
      <p:sp>
        <p:nvSpPr>
          <p:cNvPr id="2" name="Content Placeholder 1"/>
          <p:cNvSpPr>
            <a:spLocks noGrp="1"/>
          </p:cNvSpPr>
          <p:nvPr>
            <p:ph idx="1"/>
          </p:nvPr>
        </p:nvSpPr>
        <p:spPr/>
        <p:txBody>
          <a:bodyPr/>
          <a:lstStyle/>
          <a:p>
            <a:pPr marL="0" indent="0">
              <a:buNone/>
            </a:pPr>
            <a:r>
              <a:rPr lang="en-US"/>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6" name="Rectangle 4"/>
          <p:cNvSpPr>
            <a:spLocks noChangeArrowheads="1"/>
          </p:cNvSpPr>
          <p:nvPr/>
        </p:nvSpPr>
        <p:spPr bwMode="auto">
          <a:xfrm>
            <a:off x="3080908" y="394692"/>
            <a:ext cx="9333234" cy="6463308"/>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lvl="1">
              <a:defRPr/>
            </a:pPr>
            <a:r>
              <a:rPr lang="en-US" b="1">
                <a:latin typeface="Courier New" pitchFamily="49" charset="0"/>
              </a:rPr>
              <a:t>echo</a:t>
            </a:r>
          </a:p>
          <a:p>
            <a:pPr lvl="1">
              <a:defRPr/>
            </a:pPr>
            <a:r>
              <a:rPr lang="en-US" b="1">
                <a:latin typeface="Courier New" pitchFamily="49" charset="0"/>
              </a:rPr>
              <a:t>start silane</a:t>
            </a:r>
          </a:p>
          <a:p>
            <a:pPr lvl="1">
              <a:defRPr/>
            </a:pPr>
            <a:endParaRPr lang="en-US" b="1">
              <a:latin typeface="Courier New" pitchFamily="49" charset="0"/>
            </a:endParaRPr>
          </a:p>
          <a:p>
            <a:pPr lvl="1">
              <a:defRPr/>
            </a:pPr>
            <a:r>
              <a:rPr lang="pt-BR" b="1" err="1">
                <a:latin typeface="Courier New" pitchFamily="49" charset="0"/>
              </a:rPr>
              <a:t>geometry</a:t>
            </a:r>
            <a:endParaRPr lang="pt-BR" b="1">
              <a:latin typeface="Courier New" pitchFamily="49" charset="0"/>
            </a:endParaRPr>
          </a:p>
          <a:p>
            <a:pPr lvl="1">
              <a:defRPr/>
            </a:pPr>
            <a:r>
              <a:rPr lang="pt-BR" b="1">
                <a:latin typeface="Courier New" pitchFamily="49" charset="0"/>
              </a:rPr>
              <a:t>      si         0.00000000     0.00000000     0.00000000</a:t>
            </a:r>
          </a:p>
          <a:p>
            <a:pPr lvl="1">
              <a:defRPr/>
            </a:pPr>
            <a:r>
              <a:rPr lang="pt-BR" b="1">
                <a:latin typeface="Courier New" pitchFamily="49" charset="0"/>
              </a:rPr>
              <a:t>      </a:t>
            </a:r>
            <a:r>
              <a:rPr lang="pt-BR" b="1" err="1">
                <a:latin typeface="Courier New" pitchFamily="49" charset="0"/>
              </a:rPr>
              <a:t>h</a:t>
            </a:r>
            <a:r>
              <a:rPr lang="pt-BR" b="1">
                <a:latin typeface="Courier New" pitchFamily="49" charset="0"/>
              </a:rPr>
              <a:t>          0.75252170    -0.75252170     0.75252170</a:t>
            </a:r>
          </a:p>
          <a:p>
            <a:pPr lvl="1">
              <a:defRPr/>
            </a:pPr>
            <a:r>
              <a:rPr lang="pt-BR" b="1">
                <a:latin typeface="Courier New" pitchFamily="49" charset="0"/>
              </a:rPr>
              <a:t>      </a:t>
            </a:r>
            <a:r>
              <a:rPr lang="pt-BR" b="1" err="1">
                <a:latin typeface="Courier New" pitchFamily="49" charset="0"/>
              </a:rPr>
              <a:t>h</a:t>
            </a:r>
            <a:r>
              <a:rPr lang="pt-BR" b="1">
                <a:latin typeface="Courier New" pitchFamily="49" charset="0"/>
              </a:rPr>
              <a:t>         -0.75252170     0.75252170     0.75252170</a:t>
            </a:r>
          </a:p>
          <a:p>
            <a:pPr lvl="1">
              <a:defRPr/>
            </a:pPr>
            <a:r>
              <a:rPr lang="pt-BR" b="1">
                <a:latin typeface="Courier New" pitchFamily="49" charset="0"/>
              </a:rPr>
              <a:t>      </a:t>
            </a:r>
            <a:r>
              <a:rPr lang="pt-BR" b="1" err="1">
                <a:latin typeface="Courier New" pitchFamily="49" charset="0"/>
              </a:rPr>
              <a:t>h</a:t>
            </a:r>
            <a:r>
              <a:rPr lang="pt-BR" b="1">
                <a:latin typeface="Courier New" pitchFamily="49" charset="0"/>
              </a:rPr>
              <a:t>          0.75252170     0.75252170    -0.75252170</a:t>
            </a:r>
          </a:p>
          <a:p>
            <a:pPr lvl="1">
              <a:defRPr/>
            </a:pPr>
            <a:r>
              <a:rPr lang="pt-BR" b="1">
                <a:latin typeface="Courier New" pitchFamily="49" charset="0"/>
              </a:rPr>
              <a:t>      </a:t>
            </a:r>
            <a:r>
              <a:rPr lang="pt-BR" b="1" err="1">
                <a:latin typeface="Courier New" pitchFamily="49" charset="0"/>
              </a:rPr>
              <a:t>h</a:t>
            </a:r>
            <a:r>
              <a:rPr lang="pt-BR" b="1">
                <a:latin typeface="Courier New" pitchFamily="49" charset="0"/>
              </a:rPr>
              <a:t>         -0.75252170    -0.75252170    -0.75252170</a:t>
            </a:r>
          </a:p>
          <a:p>
            <a:pPr lvl="1">
              <a:defRPr/>
            </a:pPr>
            <a:r>
              <a:rPr lang="pt-BR" b="1" err="1">
                <a:latin typeface="Courier New" pitchFamily="49" charset="0"/>
              </a:rPr>
              <a:t>end</a:t>
            </a:r>
            <a:endParaRPr lang="pt-BR" b="1">
              <a:latin typeface="Courier New" pitchFamily="49" charset="0"/>
            </a:endParaRPr>
          </a:p>
          <a:p>
            <a:pPr lvl="1">
              <a:defRPr/>
            </a:pPr>
            <a:endParaRPr lang="en-US" b="1">
              <a:latin typeface="Courier New" pitchFamily="49" charset="0"/>
            </a:endParaRPr>
          </a:p>
          <a:p>
            <a:pPr lvl="1">
              <a:defRPr/>
            </a:pPr>
            <a:r>
              <a:rPr lang="en-US" b="1">
                <a:latin typeface="Courier New" pitchFamily="49" charset="0"/>
              </a:rPr>
              <a:t>basis </a:t>
            </a:r>
          </a:p>
          <a:p>
            <a:pPr lvl="1">
              <a:defRPr/>
            </a:pPr>
            <a:r>
              <a:rPr lang="en-US" b="1">
                <a:latin typeface="Courier New" pitchFamily="49" charset="0"/>
              </a:rPr>
              <a:t>  * library cc-</a:t>
            </a:r>
            <a:r>
              <a:rPr lang="en-US" b="1" err="1">
                <a:latin typeface="Courier New" pitchFamily="49" charset="0"/>
              </a:rPr>
              <a:t>pvdz</a:t>
            </a:r>
            <a:endParaRPr lang="en-US" b="1">
              <a:latin typeface="Courier New" pitchFamily="49" charset="0"/>
            </a:endParaRPr>
          </a:p>
          <a:p>
            <a:pPr lvl="1">
              <a:defRPr/>
            </a:pPr>
            <a:r>
              <a:rPr lang="en-US" b="1">
                <a:latin typeface="Courier New" pitchFamily="49" charset="0"/>
              </a:rPr>
              <a:t>end</a:t>
            </a:r>
          </a:p>
          <a:p>
            <a:pPr lvl="1">
              <a:defRPr/>
            </a:pPr>
            <a:endParaRPr lang="en-US" b="1">
              <a:latin typeface="Courier New" pitchFamily="49" charset="0"/>
            </a:endParaRPr>
          </a:p>
          <a:p>
            <a:pPr lvl="1">
              <a:defRPr/>
            </a:pPr>
            <a:r>
              <a:rPr lang="en-US" b="1" err="1">
                <a:latin typeface="Courier New" pitchFamily="49" charset="0"/>
              </a:rPr>
              <a:t>dft</a:t>
            </a:r>
            <a:endParaRPr lang="en-US" b="1">
              <a:latin typeface="Courier New" pitchFamily="49" charset="0"/>
            </a:endParaRPr>
          </a:p>
          <a:p>
            <a:pPr lvl="1">
              <a:defRPr/>
            </a:pPr>
            <a:r>
              <a:rPr lang="en-US" b="1">
                <a:latin typeface="Courier New" pitchFamily="49" charset="0"/>
              </a:rPr>
              <a:t>  grid </a:t>
            </a:r>
            <a:r>
              <a:rPr lang="en-US" b="1" err="1">
                <a:latin typeface="Courier New" pitchFamily="49" charset="0"/>
              </a:rPr>
              <a:t>xfine</a:t>
            </a:r>
            <a:endParaRPr lang="en-US" b="1">
              <a:latin typeface="Courier New" pitchFamily="49" charset="0"/>
            </a:endParaRPr>
          </a:p>
          <a:p>
            <a:pPr lvl="1">
              <a:defRPr/>
            </a:pPr>
            <a:r>
              <a:rPr lang="en-US" b="1">
                <a:latin typeface="Courier New" pitchFamily="49" charset="0"/>
              </a:rPr>
              <a:t>  convergence energy 1e-08</a:t>
            </a:r>
          </a:p>
          <a:p>
            <a:pPr lvl="1">
              <a:defRPr/>
            </a:pPr>
            <a:r>
              <a:rPr lang="en-US" b="1">
                <a:latin typeface="Courier New" pitchFamily="49" charset="0"/>
              </a:rPr>
              <a:t>  xc b3lyp # B3LYP</a:t>
            </a:r>
          </a:p>
          <a:p>
            <a:pPr lvl="1">
              <a:defRPr/>
            </a:pPr>
            <a:r>
              <a:rPr lang="en-US" b="1">
                <a:latin typeface="Courier New" pitchFamily="49" charset="0"/>
              </a:rPr>
              <a:t>  </a:t>
            </a:r>
            <a:r>
              <a:rPr lang="en-US" b="1" err="1">
                <a:latin typeface="Courier New" pitchFamily="49" charset="0"/>
              </a:rPr>
              <a:t>mult</a:t>
            </a:r>
            <a:r>
              <a:rPr lang="en-US" b="1">
                <a:latin typeface="Courier New" pitchFamily="49" charset="0"/>
              </a:rPr>
              <a:t> 1</a:t>
            </a:r>
          </a:p>
          <a:p>
            <a:pPr lvl="1">
              <a:defRPr/>
            </a:pPr>
            <a:r>
              <a:rPr lang="en-US" b="1">
                <a:latin typeface="Courier New" pitchFamily="49" charset="0"/>
              </a:rPr>
              <a:t>end</a:t>
            </a:r>
          </a:p>
          <a:p>
            <a:pPr lvl="1">
              <a:defRPr/>
            </a:pPr>
            <a:endParaRPr lang="en-US" b="1">
              <a:latin typeface="Courier New" pitchFamily="49" charset="0"/>
            </a:endParaRPr>
          </a:p>
          <a:p>
            <a:pPr lvl="1">
              <a:defRPr/>
            </a:pPr>
            <a:r>
              <a:rPr lang="en-US" b="1">
                <a:highlight>
                  <a:srgbClr val="FFFF00"/>
                </a:highlight>
                <a:latin typeface="Courier New" pitchFamily="49" charset="0"/>
              </a:rPr>
              <a:t>task </a:t>
            </a:r>
            <a:r>
              <a:rPr lang="en-US" b="1" err="1">
                <a:highlight>
                  <a:srgbClr val="FFFF00"/>
                </a:highlight>
                <a:latin typeface="Courier New" pitchFamily="49" charset="0"/>
              </a:rPr>
              <a:t>dft</a:t>
            </a:r>
            <a:r>
              <a:rPr lang="en-US" b="1">
                <a:highlight>
                  <a:srgbClr val="FFFF00"/>
                </a:highlight>
                <a:latin typeface="Courier New" pitchFamily="49" charset="0"/>
              </a:rPr>
              <a:t> optimize</a:t>
            </a:r>
          </a:p>
        </p:txBody>
      </p:sp>
      <p:sp>
        <p:nvSpPr>
          <p:cNvPr id="133121" name="Rectangle 2"/>
          <p:cNvSpPr>
            <a:spLocks noGrp="1" noChangeArrowheads="1"/>
          </p:cNvSpPr>
          <p:nvPr>
            <p:ph type="title"/>
          </p:nvPr>
        </p:nvSpPr>
        <p:spPr/>
        <p:txBody>
          <a:bodyPr/>
          <a:lstStyle/>
          <a:p>
            <a:r>
              <a:rPr lang="en-US" sz="2800">
                <a:solidFill>
                  <a:srgbClr val="FFC000"/>
                </a:solidFill>
              </a:rPr>
              <a:t>Geometry Optimization</a:t>
            </a:r>
          </a:p>
        </p:txBody>
      </p:sp>
      <p:sp>
        <p:nvSpPr>
          <p:cNvPr id="2" name="Content Placeholder 1"/>
          <p:cNvSpPr>
            <a:spLocks noGrp="1"/>
          </p:cNvSpPr>
          <p:nvPr>
            <p:ph idx="1"/>
          </p:nvPr>
        </p:nvSpPr>
        <p:spPr/>
        <p:txBody>
          <a:bodyPr/>
          <a:lstStyle/>
          <a:p>
            <a:pPr marL="0" indent="0">
              <a:buNone/>
            </a:pPr>
            <a:r>
              <a:rPr lang="en-US"/>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4" name="Rectangle 4"/>
          <p:cNvSpPr>
            <a:spLocks noChangeArrowheads="1"/>
          </p:cNvSpPr>
          <p:nvPr/>
        </p:nvSpPr>
        <p:spPr bwMode="auto">
          <a:xfrm>
            <a:off x="3111903" y="0"/>
            <a:ext cx="9736191" cy="686341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lvl="1">
              <a:defRPr/>
            </a:pPr>
            <a:r>
              <a:rPr lang="en-US" sz="2000" b="1">
                <a:latin typeface="Courier New" pitchFamily="49" charset="0"/>
              </a:rPr>
              <a:t>start silane</a:t>
            </a:r>
          </a:p>
          <a:p>
            <a:pPr lvl="1">
              <a:defRPr/>
            </a:pPr>
            <a:endParaRPr lang="en-US" sz="2000" b="1">
              <a:latin typeface="Courier New" pitchFamily="49" charset="0"/>
            </a:endParaRPr>
          </a:p>
          <a:p>
            <a:pPr lvl="1">
              <a:defRPr/>
            </a:pPr>
            <a:r>
              <a:rPr lang="pt-BR" sz="2000" b="1" err="1">
                <a:latin typeface="Courier New" pitchFamily="49" charset="0"/>
              </a:rPr>
              <a:t>geometry</a:t>
            </a:r>
            <a:endParaRPr lang="pt-BR" sz="2000" b="1">
              <a:latin typeface="Courier New" pitchFamily="49" charset="0"/>
            </a:endParaRPr>
          </a:p>
          <a:p>
            <a:pPr lvl="1">
              <a:defRPr/>
            </a:pPr>
            <a:r>
              <a:rPr lang="pt-BR" sz="2000" b="1">
                <a:latin typeface="Courier New" pitchFamily="49" charset="0"/>
              </a:rPr>
              <a:t>  si         0.00000000     0.00000000     0.00000000</a:t>
            </a:r>
          </a:p>
          <a:p>
            <a:pPr lvl="1">
              <a:defRPr/>
            </a:pPr>
            <a:r>
              <a:rPr lang="pt-BR" sz="2000" b="1">
                <a:latin typeface="Courier New" pitchFamily="49" charset="0"/>
              </a:rPr>
              <a:t>  </a:t>
            </a:r>
            <a:r>
              <a:rPr lang="pt-BR" sz="2000" b="1" err="1">
                <a:latin typeface="Courier New" pitchFamily="49" charset="0"/>
              </a:rPr>
              <a:t>h</a:t>
            </a:r>
            <a:r>
              <a:rPr lang="pt-BR" sz="2000" b="1">
                <a:latin typeface="Courier New" pitchFamily="49" charset="0"/>
              </a:rPr>
              <a:t>          0.75252170    -0.75252170     0.75252170</a:t>
            </a:r>
          </a:p>
          <a:p>
            <a:pPr lvl="1">
              <a:defRPr/>
            </a:pPr>
            <a:r>
              <a:rPr lang="pt-BR" sz="2000" b="1">
                <a:latin typeface="Courier New" pitchFamily="49" charset="0"/>
              </a:rPr>
              <a:t>  </a:t>
            </a:r>
            <a:r>
              <a:rPr lang="pt-BR" sz="2000" b="1" err="1">
                <a:latin typeface="Courier New" pitchFamily="49" charset="0"/>
              </a:rPr>
              <a:t>h</a:t>
            </a:r>
            <a:r>
              <a:rPr lang="pt-BR" sz="2000" b="1">
                <a:latin typeface="Courier New" pitchFamily="49" charset="0"/>
              </a:rPr>
              <a:t>         -0.75252170     0.75252170     0.75252170</a:t>
            </a:r>
          </a:p>
          <a:p>
            <a:pPr lvl="1">
              <a:defRPr/>
            </a:pPr>
            <a:r>
              <a:rPr lang="pt-BR" sz="2000" b="1">
                <a:latin typeface="Courier New" pitchFamily="49" charset="0"/>
              </a:rPr>
              <a:t>  </a:t>
            </a:r>
            <a:r>
              <a:rPr lang="pt-BR" sz="2000" b="1" err="1">
                <a:latin typeface="Courier New" pitchFamily="49" charset="0"/>
              </a:rPr>
              <a:t>h</a:t>
            </a:r>
            <a:r>
              <a:rPr lang="pt-BR" sz="2000" b="1">
                <a:latin typeface="Courier New" pitchFamily="49" charset="0"/>
              </a:rPr>
              <a:t>          0.75252170     0.75252170    -0.75252170</a:t>
            </a:r>
          </a:p>
          <a:p>
            <a:pPr lvl="1">
              <a:defRPr/>
            </a:pPr>
            <a:r>
              <a:rPr lang="pt-BR" sz="2000" b="1">
                <a:latin typeface="Courier New" pitchFamily="49" charset="0"/>
              </a:rPr>
              <a:t>  </a:t>
            </a:r>
            <a:r>
              <a:rPr lang="pt-BR" sz="2000" b="1" err="1">
                <a:latin typeface="Courier New" pitchFamily="49" charset="0"/>
              </a:rPr>
              <a:t>h</a:t>
            </a:r>
            <a:r>
              <a:rPr lang="pt-BR" sz="2000" b="1">
                <a:latin typeface="Courier New" pitchFamily="49" charset="0"/>
              </a:rPr>
              <a:t>         -0.75252170    -0.75252170    -0.75252170</a:t>
            </a:r>
          </a:p>
          <a:p>
            <a:pPr lvl="1">
              <a:defRPr/>
            </a:pPr>
            <a:r>
              <a:rPr lang="pt-BR" sz="2000" b="1" err="1">
                <a:latin typeface="Courier New" pitchFamily="49" charset="0"/>
              </a:rPr>
              <a:t>end</a:t>
            </a:r>
            <a:endParaRPr lang="pt-BR" sz="2000" b="1">
              <a:latin typeface="Courier New" pitchFamily="49" charset="0"/>
            </a:endParaRPr>
          </a:p>
          <a:p>
            <a:pPr lvl="1">
              <a:defRPr/>
            </a:pPr>
            <a:endParaRPr lang="en-US" sz="2000" b="1">
              <a:latin typeface="Courier New" pitchFamily="49" charset="0"/>
            </a:endParaRPr>
          </a:p>
          <a:p>
            <a:pPr lvl="1">
              <a:defRPr/>
            </a:pPr>
            <a:r>
              <a:rPr lang="en-US" sz="2000" b="1">
                <a:latin typeface="Courier New" pitchFamily="49" charset="0"/>
              </a:rPr>
              <a:t>basis </a:t>
            </a:r>
          </a:p>
          <a:p>
            <a:pPr lvl="1">
              <a:defRPr/>
            </a:pPr>
            <a:r>
              <a:rPr lang="en-US" sz="2000" b="1">
                <a:latin typeface="Courier New" pitchFamily="49" charset="0"/>
              </a:rPr>
              <a:t>  * library cc-</a:t>
            </a:r>
            <a:r>
              <a:rPr lang="en-US" sz="2000" b="1" err="1">
                <a:latin typeface="Courier New" pitchFamily="49" charset="0"/>
              </a:rPr>
              <a:t>pvdz</a:t>
            </a:r>
            <a:endParaRPr lang="en-US" sz="2000" b="1">
              <a:latin typeface="Courier New" pitchFamily="49" charset="0"/>
            </a:endParaRPr>
          </a:p>
          <a:p>
            <a:pPr lvl="1">
              <a:defRPr/>
            </a:pPr>
            <a:r>
              <a:rPr lang="en-US" sz="2000" b="1">
                <a:latin typeface="Courier New" pitchFamily="49" charset="0"/>
              </a:rPr>
              <a:t>end</a:t>
            </a:r>
          </a:p>
          <a:p>
            <a:pPr lvl="1">
              <a:defRPr/>
            </a:pPr>
            <a:endParaRPr lang="en-US" sz="2000" b="1">
              <a:latin typeface="Courier New" pitchFamily="49" charset="0"/>
            </a:endParaRPr>
          </a:p>
          <a:p>
            <a:pPr lvl="1">
              <a:defRPr/>
            </a:pPr>
            <a:r>
              <a:rPr lang="en-US" sz="2000" b="1" err="1">
                <a:latin typeface="Courier New" pitchFamily="49" charset="0"/>
              </a:rPr>
              <a:t>dft</a:t>
            </a:r>
            <a:endParaRPr lang="en-US" sz="2000" b="1">
              <a:latin typeface="Courier New" pitchFamily="49" charset="0"/>
            </a:endParaRPr>
          </a:p>
          <a:p>
            <a:pPr lvl="1">
              <a:defRPr/>
            </a:pPr>
            <a:r>
              <a:rPr lang="en-US" sz="2000" b="1">
                <a:latin typeface="Courier New" pitchFamily="49" charset="0"/>
              </a:rPr>
              <a:t>  grid </a:t>
            </a:r>
            <a:r>
              <a:rPr lang="en-US" sz="2000" b="1" err="1">
                <a:latin typeface="Courier New" pitchFamily="49" charset="0"/>
              </a:rPr>
              <a:t>xfine</a:t>
            </a:r>
            <a:endParaRPr lang="en-US" sz="2000" b="1">
              <a:latin typeface="Courier New" pitchFamily="49" charset="0"/>
            </a:endParaRPr>
          </a:p>
          <a:p>
            <a:pPr lvl="1">
              <a:defRPr/>
            </a:pPr>
            <a:r>
              <a:rPr lang="en-US" sz="2000" b="1">
                <a:latin typeface="Courier New" pitchFamily="49" charset="0"/>
              </a:rPr>
              <a:t>  convergence energy 1e-08</a:t>
            </a:r>
          </a:p>
          <a:p>
            <a:pPr lvl="1">
              <a:defRPr/>
            </a:pPr>
            <a:r>
              <a:rPr lang="en-US" sz="2000" b="1">
                <a:latin typeface="Courier New" pitchFamily="49" charset="0"/>
              </a:rPr>
              <a:t>  xc b3lyp # B3LYP</a:t>
            </a:r>
          </a:p>
          <a:p>
            <a:pPr lvl="1">
              <a:defRPr/>
            </a:pPr>
            <a:r>
              <a:rPr lang="en-US" sz="2000" b="1">
                <a:latin typeface="Courier New" pitchFamily="49" charset="0"/>
              </a:rPr>
              <a:t>  </a:t>
            </a:r>
            <a:r>
              <a:rPr lang="en-US" sz="2000" b="1" err="1">
                <a:latin typeface="Courier New" pitchFamily="49" charset="0"/>
              </a:rPr>
              <a:t>mult</a:t>
            </a:r>
            <a:r>
              <a:rPr lang="en-US" sz="2000" b="1">
                <a:latin typeface="Courier New" pitchFamily="49" charset="0"/>
              </a:rPr>
              <a:t> 1</a:t>
            </a:r>
          </a:p>
          <a:p>
            <a:pPr lvl="1">
              <a:defRPr/>
            </a:pPr>
            <a:r>
              <a:rPr lang="en-US" sz="2000" b="1">
                <a:latin typeface="Courier New" pitchFamily="49" charset="0"/>
              </a:rPr>
              <a:t>end</a:t>
            </a:r>
          </a:p>
          <a:p>
            <a:pPr lvl="1">
              <a:defRPr/>
            </a:pPr>
            <a:endParaRPr lang="en-US" sz="2000" b="1">
              <a:latin typeface="Courier New" pitchFamily="49" charset="0"/>
            </a:endParaRPr>
          </a:p>
          <a:p>
            <a:pPr lvl="1">
              <a:defRPr/>
            </a:pPr>
            <a:r>
              <a:rPr lang="en-US" sz="2000" b="1">
                <a:highlight>
                  <a:srgbClr val="FFFF00"/>
                </a:highlight>
                <a:latin typeface="Courier New" pitchFamily="49" charset="0"/>
              </a:rPr>
              <a:t>task </a:t>
            </a:r>
            <a:r>
              <a:rPr lang="en-US" sz="2000" b="1" err="1">
                <a:highlight>
                  <a:srgbClr val="FFFF00"/>
                </a:highlight>
                <a:latin typeface="Courier New" pitchFamily="49" charset="0"/>
              </a:rPr>
              <a:t>dft</a:t>
            </a:r>
            <a:r>
              <a:rPr lang="en-US" sz="2000" b="1">
                <a:highlight>
                  <a:srgbClr val="FFFF00"/>
                </a:highlight>
                <a:latin typeface="Courier New" pitchFamily="49" charset="0"/>
              </a:rPr>
              <a:t> frequencies</a:t>
            </a:r>
          </a:p>
        </p:txBody>
      </p:sp>
      <p:sp>
        <p:nvSpPr>
          <p:cNvPr id="135169" name="Rectangle 2"/>
          <p:cNvSpPr>
            <a:spLocks noGrp="1" noChangeArrowheads="1"/>
          </p:cNvSpPr>
          <p:nvPr>
            <p:ph type="title"/>
          </p:nvPr>
        </p:nvSpPr>
        <p:spPr/>
        <p:txBody>
          <a:bodyPr/>
          <a:lstStyle/>
          <a:p>
            <a:r>
              <a:rPr lang="en-US" sz="2800">
                <a:solidFill>
                  <a:srgbClr val="FFC000"/>
                </a:solidFill>
              </a:rPr>
              <a:t>Frequencies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4"/>
          <p:cNvSpPr>
            <a:spLocks noChangeArrowheads="1"/>
          </p:cNvSpPr>
          <p:nvPr/>
        </p:nvSpPr>
        <p:spPr bwMode="auto">
          <a:xfrm>
            <a:off x="3133564" y="4324027"/>
            <a:ext cx="4786069" cy="2407431"/>
          </a:xfrm>
          <a:prstGeom prst="rect">
            <a:avLst/>
          </a:prstGeom>
          <a:solidFill>
            <a:srgbClr val="FFFF00">
              <a:alpha val="45097"/>
            </a:srgbClr>
          </a:solidFill>
          <a:ln w="9525">
            <a:noFill/>
            <a:miter lim="800000"/>
            <a:headEnd/>
            <a:tailEnd/>
          </a:ln>
        </p:spPr>
        <p:txBody>
          <a:bodyPr wrap="none" anchor="ctr"/>
          <a:lstStyle/>
          <a:p>
            <a:endParaRPr lang="en-US"/>
          </a:p>
        </p:txBody>
      </p:sp>
      <p:sp>
        <p:nvSpPr>
          <p:cNvPr id="137217" name="Rectangle 2"/>
          <p:cNvSpPr>
            <a:spLocks noGrp="1" noChangeArrowheads="1"/>
          </p:cNvSpPr>
          <p:nvPr>
            <p:ph type="title" idx="4294967295"/>
          </p:nvPr>
        </p:nvSpPr>
        <p:spPr/>
        <p:txBody>
          <a:bodyPr/>
          <a:lstStyle/>
          <a:p>
            <a:r>
              <a:rPr lang="en-US" sz="2800">
                <a:solidFill>
                  <a:srgbClr val="E7942E"/>
                </a:solidFill>
              </a:rPr>
              <a:t>Combining Calculations I</a:t>
            </a:r>
          </a:p>
        </p:txBody>
      </p:sp>
      <p:sp>
        <p:nvSpPr>
          <p:cNvPr id="478212" name="Rectangle 4"/>
          <p:cNvSpPr>
            <a:spLocks noChangeArrowheads="1"/>
          </p:cNvSpPr>
          <p:nvPr/>
        </p:nvSpPr>
        <p:spPr bwMode="auto">
          <a:xfrm>
            <a:off x="3133564" y="18054"/>
            <a:ext cx="9375058" cy="686341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lvl="1">
              <a:defRPr/>
            </a:pPr>
            <a:r>
              <a:rPr lang="en-US" sz="2000" b="1">
                <a:latin typeface="Courier New" pitchFamily="49" charset="0"/>
              </a:rPr>
              <a:t>start silane</a:t>
            </a:r>
          </a:p>
          <a:p>
            <a:pPr lvl="1">
              <a:defRPr/>
            </a:pPr>
            <a:endParaRPr lang="en-US" sz="2000" b="1">
              <a:latin typeface="Courier New" pitchFamily="49" charset="0"/>
            </a:endParaRPr>
          </a:p>
          <a:p>
            <a:pPr lvl="1">
              <a:defRPr/>
            </a:pPr>
            <a:r>
              <a:rPr lang="pt-BR" sz="2000" b="1" err="1">
                <a:latin typeface="Courier New" pitchFamily="49" charset="0"/>
              </a:rPr>
              <a:t>geometry</a:t>
            </a:r>
            <a:endParaRPr lang="pt-BR" sz="2000" b="1">
              <a:latin typeface="Courier New" pitchFamily="49" charset="0"/>
            </a:endParaRPr>
          </a:p>
          <a:p>
            <a:pPr lvl="1">
              <a:defRPr/>
            </a:pPr>
            <a:r>
              <a:rPr lang="pt-BR" sz="2000" b="1">
                <a:latin typeface="Courier New" pitchFamily="49" charset="0"/>
              </a:rPr>
              <a:t>    si         0.00000000     0.00000000     0.00000000</a:t>
            </a:r>
          </a:p>
          <a:p>
            <a:pPr lvl="1">
              <a:defRPr/>
            </a:pPr>
            <a:r>
              <a:rPr lang="pt-BR" sz="2000" b="1">
                <a:latin typeface="Courier New" pitchFamily="49" charset="0"/>
              </a:rPr>
              <a:t>    </a:t>
            </a:r>
            <a:r>
              <a:rPr lang="pt-BR" sz="2000" b="1" err="1">
                <a:latin typeface="Courier New" pitchFamily="49" charset="0"/>
              </a:rPr>
              <a:t>h</a:t>
            </a:r>
            <a:r>
              <a:rPr lang="pt-BR" sz="2000" b="1">
                <a:latin typeface="Courier New" pitchFamily="49" charset="0"/>
              </a:rPr>
              <a:t>          0.75252170    -0.75252170     0.75252170</a:t>
            </a:r>
          </a:p>
          <a:p>
            <a:pPr lvl="1">
              <a:defRPr/>
            </a:pPr>
            <a:r>
              <a:rPr lang="pt-BR" sz="2000" b="1">
                <a:latin typeface="Courier New" pitchFamily="49" charset="0"/>
              </a:rPr>
              <a:t>    </a:t>
            </a:r>
            <a:r>
              <a:rPr lang="pt-BR" sz="2000" b="1" err="1">
                <a:latin typeface="Courier New" pitchFamily="49" charset="0"/>
              </a:rPr>
              <a:t>h</a:t>
            </a:r>
            <a:r>
              <a:rPr lang="pt-BR" sz="2000" b="1">
                <a:latin typeface="Courier New" pitchFamily="49" charset="0"/>
              </a:rPr>
              <a:t>         -0.75252170     0.75252170     0.75252170</a:t>
            </a:r>
          </a:p>
          <a:p>
            <a:pPr lvl="1">
              <a:defRPr/>
            </a:pPr>
            <a:r>
              <a:rPr lang="pt-BR" sz="2000" b="1">
                <a:latin typeface="Courier New" pitchFamily="49" charset="0"/>
              </a:rPr>
              <a:t>    </a:t>
            </a:r>
            <a:r>
              <a:rPr lang="pt-BR" sz="2000" b="1" err="1">
                <a:latin typeface="Courier New" pitchFamily="49" charset="0"/>
              </a:rPr>
              <a:t>h</a:t>
            </a:r>
            <a:r>
              <a:rPr lang="pt-BR" sz="2000" b="1">
                <a:latin typeface="Courier New" pitchFamily="49" charset="0"/>
              </a:rPr>
              <a:t>          0.75252170     0.75252170    -0.75252170</a:t>
            </a:r>
          </a:p>
          <a:p>
            <a:pPr lvl="1">
              <a:defRPr/>
            </a:pPr>
            <a:r>
              <a:rPr lang="pt-BR" sz="2000" b="1">
                <a:latin typeface="Courier New" pitchFamily="49" charset="0"/>
              </a:rPr>
              <a:t>    </a:t>
            </a:r>
            <a:r>
              <a:rPr lang="pt-BR" sz="2000" b="1" err="1">
                <a:latin typeface="Courier New" pitchFamily="49" charset="0"/>
              </a:rPr>
              <a:t>h</a:t>
            </a:r>
            <a:r>
              <a:rPr lang="pt-BR" sz="2000" b="1">
                <a:latin typeface="Courier New" pitchFamily="49" charset="0"/>
              </a:rPr>
              <a:t>         -0.75252170    -0.75252170    -0.75252170</a:t>
            </a:r>
          </a:p>
          <a:p>
            <a:pPr lvl="1">
              <a:defRPr/>
            </a:pPr>
            <a:r>
              <a:rPr lang="pt-BR" sz="2000" b="1" err="1">
                <a:latin typeface="Courier New" pitchFamily="49" charset="0"/>
              </a:rPr>
              <a:t>end</a:t>
            </a:r>
            <a:endParaRPr lang="pt-BR" sz="2000" b="1">
              <a:latin typeface="Courier New" pitchFamily="49" charset="0"/>
            </a:endParaRPr>
          </a:p>
          <a:p>
            <a:pPr lvl="1">
              <a:defRPr/>
            </a:pPr>
            <a:endParaRPr lang="en-US" sz="2000" b="1">
              <a:latin typeface="Courier New" pitchFamily="49" charset="0"/>
            </a:endParaRPr>
          </a:p>
          <a:p>
            <a:pPr lvl="1">
              <a:defRPr/>
            </a:pPr>
            <a:r>
              <a:rPr lang="en-US" sz="2000" b="1">
                <a:latin typeface="Courier New" pitchFamily="49" charset="0"/>
              </a:rPr>
              <a:t>basis </a:t>
            </a:r>
          </a:p>
          <a:p>
            <a:pPr lvl="1">
              <a:defRPr/>
            </a:pPr>
            <a:r>
              <a:rPr lang="en-US" sz="2000" b="1">
                <a:latin typeface="Courier New" pitchFamily="49" charset="0"/>
              </a:rPr>
              <a:t>  * library cc-</a:t>
            </a:r>
            <a:r>
              <a:rPr lang="en-US" sz="2000" b="1" err="1">
                <a:latin typeface="Courier New" pitchFamily="49" charset="0"/>
              </a:rPr>
              <a:t>pvdz</a:t>
            </a:r>
            <a:endParaRPr lang="en-US" sz="2000" b="1">
              <a:latin typeface="Courier New" pitchFamily="49" charset="0"/>
            </a:endParaRPr>
          </a:p>
          <a:p>
            <a:pPr lvl="1">
              <a:defRPr/>
            </a:pPr>
            <a:r>
              <a:rPr lang="en-US" sz="2000" b="1">
                <a:latin typeface="Courier New" pitchFamily="49" charset="0"/>
              </a:rPr>
              <a:t>end</a:t>
            </a:r>
          </a:p>
          <a:p>
            <a:pPr lvl="1">
              <a:defRPr/>
            </a:pPr>
            <a:endParaRPr lang="en-US" sz="2000" b="1">
              <a:latin typeface="Courier New" pitchFamily="49" charset="0"/>
            </a:endParaRPr>
          </a:p>
          <a:p>
            <a:pPr lvl="1">
              <a:defRPr/>
            </a:pPr>
            <a:r>
              <a:rPr lang="en-US" sz="2000" b="1" err="1">
                <a:latin typeface="Courier New" pitchFamily="49" charset="0"/>
              </a:rPr>
              <a:t>dft</a:t>
            </a:r>
            <a:endParaRPr lang="en-US" sz="2000" b="1">
              <a:latin typeface="Courier New" pitchFamily="49" charset="0"/>
            </a:endParaRPr>
          </a:p>
          <a:p>
            <a:pPr lvl="1">
              <a:defRPr/>
            </a:pPr>
            <a:r>
              <a:rPr lang="en-US" sz="2000" b="1">
                <a:latin typeface="Courier New" pitchFamily="49" charset="0"/>
              </a:rPr>
              <a:t>  grid </a:t>
            </a:r>
            <a:r>
              <a:rPr lang="en-US" sz="2000" b="1" err="1">
                <a:latin typeface="Courier New" pitchFamily="49" charset="0"/>
              </a:rPr>
              <a:t>xfine</a:t>
            </a:r>
            <a:endParaRPr lang="en-US" sz="2000" b="1">
              <a:latin typeface="Courier New" pitchFamily="49" charset="0"/>
            </a:endParaRPr>
          </a:p>
          <a:p>
            <a:pPr lvl="1">
              <a:defRPr/>
            </a:pPr>
            <a:r>
              <a:rPr lang="en-US" sz="2000" b="1">
                <a:latin typeface="Courier New" pitchFamily="49" charset="0"/>
              </a:rPr>
              <a:t>  convergence energy 1e-08</a:t>
            </a:r>
          </a:p>
          <a:p>
            <a:pPr lvl="1">
              <a:defRPr/>
            </a:pPr>
            <a:r>
              <a:rPr lang="en-US" sz="2000" b="1">
                <a:latin typeface="Courier New" pitchFamily="49" charset="0"/>
              </a:rPr>
              <a:t>  xc b3lyp # B3LYP</a:t>
            </a:r>
          </a:p>
          <a:p>
            <a:pPr lvl="1">
              <a:defRPr/>
            </a:pPr>
            <a:r>
              <a:rPr lang="en-US" sz="2000" b="1">
                <a:latin typeface="Courier New" pitchFamily="49" charset="0"/>
              </a:rPr>
              <a:t>  </a:t>
            </a:r>
            <a:r>
              <a:rPr lang="en-US" sz="2000" b="1" err="1">
                <a:latin typeface="Courier New" pitchFamily="49" charset="0"/>
              </a:rPr>
              <a:t>mult</a:t>
            </a:r>
            <a:r>
              <a:rPr lang="en-US" sz="2000" b="1">
                <a:latin typeface="Courier New" pitchFamily="49" charset="0"/>
              </a:rPr>
              <a:t> 1</a:t>
            </a:r>
          </a:p>
          <a:p>
            <a:pPr lvl="1">
              <a:defRPr/>
            </a:pPr>
            <a:r>
              <a:rPr lang="en-US" sz="2000" b="1">
                <a:latin typeface="Courier New" pitchFamily="49" charset="0"/>
              </a:rPr>
              <a:t>end</a:t>
            </a:r>
          </a:p>
          <a:p>
            <a:pPr lvl="1">
              <a:defRPr/>
            </a:pPr>
            <a:r>
              <a:rPr lang="en-US" sz="2000" b="1">
                <a:latin typeface="Courier New" pitchFamily="49" charset="0"/>
              </a:rPr>
              <a:t>task </a:t>
            </a:r>
            <a:r>
              <a:rPr lang="en-US" sz="2000" b="1" err="1">
                <a:latin typeface="Courier New" pitchFamily="49" charset="0"/>
              </a:rPr>
              <a:t>dft</a:t>
            </a:r>
            <a:r>
              <a:rPr lang="en-US" sz="2000" b="1">
                <a:latin typeface="Courier New" pitchFamily="49" charset="0"/>
              </a:rPr>
              <a:t> optimize</a:t>
            </a:r>
          </a:p>
          <a:p>
            <a:pPr lvl="1">
              <a:defRPr/>
            </a:pPr>
            <a:r>
              <a:rPr lang="en-US" sz="2000" b="1">
                <a:latin typeface="Courier New" pitchFamily="49" charset="0"/>
              </a:rPr>
              <a:t>task </a:t>
            </a:r>
            <a:r>
              <a:rPr lang="en-US" sz="2000" b="1" err="1">
                <a:latin typeface="Courier New" pitchFamily="49" charset="0"/>
              </a:rPr>
              <a:t>dft</a:t>
            </a:r>
            <a:r>
              <a:rPr lang="en-US" sz="2000" b="1">
                <a:latin typeface="Courier New" pitchFamily="49" charset="0"/>
              </a:rPr>
              <a:t> frequencies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5"/>
          <p:cNvSpPr>
            <a:spLocks noChangeArrowheads="1"/>
          </p:cNvSpPr>
          <p:nvPr/>
        </p:nvSpPr>
        <p:spPr bwMode="auto">
          <a:xfrm>
            <a:off x="3619947" y="6047271"/>
            <a:ext cx="3509272" cy="542443"/>
          </a:xfrm>
          <a:prstGeom prst="rect">
            <a:avLst/>
          </a:prstGeom>
          <a:solidFill>
            <a:srgbClr val="FFFF00">
              <a:alpha val="43921"/>
            </a:srgbClr>
          </a:solidFill>
          <a:ln w="9525">
            <a:noFill/>
            <a:miter lim="800000"/>
            <a:headEnd/>
            <a:tailEnd/>
          </a:ln>
        </p:spPr>
        <p:txBody>
          <a:bodyPr wrap="none" anchor="ctr"/>
          <a:lstStyle/>
          <a:p>
            <a:endParaRPr lang="en-US"/>
          </a:p>
        </p:txBody>
      </p:sp>
      <p:sp>
        <p:nvSpPr>
          <p:cNvPr id="139267" name="Rectangle 4"/>
          <p:cNvSpPr>
            <a:spLocks noChangeArrowheads="1"/>
          </p:cNvSpPr>
          <p:nvPr/>
        </p:nvSpPr>
        <p:spPr bwMode="auto">
          <a:xfrm>
            <a:off x="3391859" y="2826147"/>
            <a:ext cx="4357294" cy="827882"/>
          </a:xfrm>
          <a:prstGeom prst="rect">
            <a:avLst/>
          </a:prstGeom>
          <a:solidFill>
            <a:srgbClr val="FFFF00">
              <a:alpha val="49019"/>
            </a:srgbClr>
          </a:solidFill>
          <a:ln w="9525">
            <a:noFill/>
            <a:miter lim="800000"/>
            <a:headEnd/>
            <a:tailEnd/>
          </a:ln>
        </p:spPr>
        <p:txBody>
          <a:bodyPr wrap="none" anchor="ctr"/>
          <a:lstStyle/>
          <a:p>
            <a:endParaRPr lang="en-US"/>
          </a:p>
        </p:txBody>
      </p:sp>
      <p:sp>
        <p:nvSpPr>
          <p:cNvPr id="139265" name="Rectangle 2"/>
          <p:cNvSpPr>
            <a:spLocks noGrp="1" noChangeArrowheads="1"/>
          </p:cNvSpPr>
          <p:nvPr>
            <p:ph type="title" idx="4294967295"/>
          </p:nvPr>
        </p:nvSpPr>
        <p:spPr/>
        <p:txBody>
          <a:bodyPr>
            <a:normAutofit/>
          </a:bodyPr>
          <a:lstStyle/>
          <a:p>
            <a:r>
              <a:rPr lang="en-US" sz="2800">
                <a:solidFill>
                  <a:srgbClr val="E7942E"/>
                </a:solidFill>
              </a:rPr>
              <a:t>Combining Calculations II</a:t>
            </a:r>
          </a:p>
        </p:txBody>
      </p:sp>
      <p:sp>
        <p:nvSpPr>
          <p:cNvPr id="464899" name="Rectangle 3"/>
          <p:cNvSpPr>
            <a:spLocks noChangeArrowheads="1"/>
          </p:cNvSpPr>
          <p:nvPr/>
        </p:nvSpPr>
        <p:spPr bwMode="auto">
          <a:xfrm>
            <a:off x="3202230" y="268286"/>
            <a:ext cx="6032500" cy="63709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lvl="1">
              <a:defRPr/>
            </a:pPr>
            <a:r>
              <a:rPr lang="en-US" sz="2400" b="1">
                <a:latin typeface="Courier New" pitchFamily="49" charset="0"/>
              </a:rPr>
              <a:t>…</a:t>
            </a:r>
          </a:p>
          <a:p>
            <a:pPr lvl="1">
              <a:defRPr/>
            </a:pPr>
            <a:endParaRPr lang="en-US" sz="2400" b="1">
              <a:latin typeface="Courier New" pitchFamily="49" charset="0"/>
            </a:endParaRPr>
          </a:p>
          <a:p>
            <a:pPr lvl="1">
              <a:defRPr/>
            </a:pPr>
            <a:r>
              <a:rPr lang="en-US" sz="2400" b="1" err="1">
                <a:latin typeface="Courier New" pitchFamily="49" charset="0"/>
              </a:rPr>
              <a:t>dft</a:t>
            </a:r>
            <a:endParaRPr lang="en-US" sz="2400" b="1">
              <a:latin typeface="Courier New" pitchFamily="49" charset="0"/>
            </a:endParaRPr>
          </a:p>
          <a:p>
            <a:pPr lvl="1">
              <a:defRPr/>
            </a:pPr>
            <a:r>
              <a:rPr lang="en-US" sz="2400" b="1">
                <a:latin typeface="Courier New" pitchFamily="49" charset="0"/>
              </a:rPr>
              <a:t>   xc b3lyp  #B3LYP</a:t>
            </a:r>
          </a:p>
          <a:p>
            <a:pPr lvl="1">
              <a:defRPr/>
            </a:pPr>
            <a:r>
              <a:rPr lang="en-US" sz="2400" b="1">
                <a:latin typeface="Courier New" pitchFamily="49" charset="0"/>
              </a:rPr>
              <a:t>   </a:t>
            </a:r>
            <a:r>
              <a:rPr lang="en-US" sz="2400" b="1" err="1">
                <a:latin typeface="Courier New" pitchFamily="49" charset="0"/>
              </a:rPr>
              <a:t>mult</a:t>
            </a:r>
            <a:r>
              <a:rPr lang="en-US" sz="2400" b="1">
                <a:latin typeface="Courier New" pitchFamily="49" charset="0"/>
              </a:rPr>
              <a:t> 1</a:t>
            </a:r>
          </a:p>
          <a:p>
            <a:pPr lvl="1">
              <a:defRPr/>
            </a:pPr>
            <a:r>
              <a:rPr lang="en-US" sz="2400" b="1">
                <a:latin typeface="Courier New" pitchFamily="49" charset="0"/>
              </a:rPr>
              <a:t>end</a:t>
            </a:r>
          </a:p>
          <a:p>
            <a:pPr lvl="1">
              <a:defRPr/>
            </a:pPr>
            <a:endParaRPr lang="en-US" sz="2400" b="1">
              <a:latin typeface="Courier New" pitchFamily="49" charset="0"/>
            </a:endParaRPr>
          </a:p>
          <a:p>
            <a:pPr lvl="1">
              <a:defRPr/>
            </a:pPr>
            <a:r>
              <a:rPr lang="en-US" sz="2400" b="1">
                <a:latin typeface="Courier New" pitchFamily="49" charset="0"/>
              </a:rPr>
              <a:t>task </a:t>
            </a:r>
            <a:r>
              <a:rPr lang="en-US" sz="2400" b="1" err="1">
                <a:latin typeface="Courier New" pitchFamily="49" charset="0"/>
              </a:rPr>
              <a:t>dft</a:t>
            </a:r>
            <a:r>
              <a:rPr lang="en-US" sz="2400" b="1">
                <a:latin typeface="Courier New" pitchFamily="49" charset="0"/>
              </a:rPr>
              <a:t> optimize</a:t>
            </a:r>
          </a:p>
          <a:p>
            <a:pPr lvl="1">
              <a:defRPr/>
            </a:pPr>
            <a:r>
              <a:rPr lang="en-US" sz="2400" b="1">
                <a:latin typeface="Courier New" pitchFamily="49" charset="0"/>
              </a:rPr>
              <a:t>task </a:t>
            </a:r>
            <a:r>
              <a:rPr lang="en-US" sz="2400" b="1" err="1">
                <a:latin typeface="Courier New" pitchFamily="49" charset="0"/>
              </a:rPr>
              <a:t>dft</a:t>
            </a:r>
            <a:r>
              <a:rPr lang="en-US" sz="2400" b="1">
                <a:latin typeface="Courier New" pitchFamily="49" charset="0"/>
              </a:rPr>
              <a:t> frequencies</a:t>
            </a:r>
          </a:p>
          <a:p>
            <a:pPr lvl="1">
              <a:defRPr/>
            </a:pPr>
            <a:endParaRPr lang="en-US" sz="2400" b="1">
              <a:latin typeface="Courier New" pitchFamily="49" charset="0"/>
            </a:endParaRPr>
          </a:p>
          <a:p>
            <a:pPr lvl="1">
              <a:defRPr/>
            </a:pPr>
            <a:r>
              <a:rPr lang="en-US" sz="2400" b="1" err="1">
                <a:latin typeface="Courier New" pitchFamily="49" charset="0"/>
              </a:rPr>
              <a:t>dft</a:t>
            </a:r>
            <a:endParaRPr lang="en-US" sz="2400" b="1">
              <a:latin typeface="Courier New" pitchFamily="49" charset="0"/>
            </a:endParaRPr>
          </a:p>
          <a:p>
            <a:pPr lvl="1">
              <a:defRPr/>
            </a:pPr>
            <a:r>
              <a:rPr lang="en-US" sz="2400" b="1">
                <a:latin typeface="Courier New" pitchFamily="49" charset="0"/>
              </a:rPr>
              <a:t>   </a:t>
            </a:r>
            <a:r>
              <a:rPr lang="en-US" sz="2400" b="1" err="1">
                <a:latin typeface="Courier New" pitchFamily="49" charset="0"/>
              </a:rPr>
              <a:t>odft</a:t>
            </a:r>
            <a:endParaRPr lang="en-US" sz="2400" b="1">
              <a:latin typeface="Courier New" pitchFamily="49" charset="0"/>
            </a:endParaRPr>
          </a:p>
          <a:p>
            <a:pPr lvl="1">
              <a:defRPr/>
            </a:pPr>
            <a:r>
              <a:rPr lang="en-US" sz="2400" b="1">
                <a:latin typeface="Courier New" pitchFamily="49" charset="0"/>
              </a:rPr>
              <a:t>   xc becke88 </a:t>
            </a:r>
            <a:r>
              <a:rPr lang="en-US" sz="2400" b="1" err="1">
                <a:latin typeface="Courier New" pitchFamily="49" charset="0"/>
              </a:rPr>
              <a:t>lyp</a:t>
            </a:r>
            <a:r>
              <a:rPr lang="en-US" sz="2400" b="1">
                <a:latin typeface="Courier New" pitchFamily="49" charset="0"/>
              </a:rPr>
              <a:t> #BLYP</a:t>
            </a:r>
          </a:p>
          <a:p>
            <a:pPr lvl="1">
              <a:defRPr/>
            </a:pPr>
            <a:r>
              <a:rPr lang="en-US" sz="2400" b="1">
                <a:latin typeface="Courier New" pitchFamily="49" charset="0"/>
              </a:rPr>
              <a:t>   </a:t>
            </a:r>
            <a:r>
              <a:rPr lang="en-US" sz="2400" b="1" err="1">
                <a:latin typeface="Courier New" pitchFamily="49" charset="0"/>
              </a:rPr>
              <a:t>mult</a:t>
            </a:r>
            <a:r>
              <a:rPr lang="en-US" sz="2400" b="1">
                <a:latin typeface="Courier New" pitchFamily="49" charset="0"/>
              </a:rPr>
              <a:t> 3</a:t>
            </a:r>
          </a:p>
          <a:p>
            <a:pPr lvl="1">
              <a:defRPr/>
            </a:pPr>
            <a:r>
              <a:rPr lang="en-US" sz="2400" b="1">
                <a:latin typeface="Courier New" pitchFamily="49" charset="0"/>
              </a:rPr>
              <a:t>end</a:t>
            </a:r>
          </a:p>
          <a:p>
            <a:pPr lvl="1">
              <a:defRPr/>
            </a:pPr>
            <a:endParaRPr lang="en-US" sz="2400" b="1">
              <a:latin typeface="Courier New" pitchFamily="49" charset="0"/>
            </a:endParaRPr>
          </a:p>
          <a:p>
            <a:pPr lvl="1">
              <a:defRPr/>
            </a:pPr>
            <a:r>
              <a:rPr lang="en-US" sz="2400" b="1">
                <a:latin typeface="Courier New" pitchFamily="49" charset="0"/>
              </a:rPr>
              <a:t>task </a:t>
            </a:r>
            <a:r>
              <a:rPr lang="en-US" sz="2400" b="1" err="1">
                <a:latin typeface="Courier New" pitchFamily="49" charset="0"/>
              </a:rPr>
              <a:t>dft</a:t>
            </a:r>
            <a:r>
              <a:rPr lang="en-US" sz="2400" b="1">
                <a:latin typeface="Courier New" pitchFamily="49" charset="0"/>
              </a:rPr>
              <a:t> optimize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solidFill>
                  <a:srgbClr val="FFC000"/>
                </a:solidFill>
              </a:rPr>
              <a:t>Hartree-</a:t>
            </a:r>
            <a:r>
              <a:rPr lang="en-US" sz="2800" err="1">
                <a:solidFill>
                  <a:srgbClr val="FFC000"/>
                </a:solidFill>
              </a:rPr>
              <a:t>Fock</a:t>
            </a:r>
            <a:endParaRPr lang="en-US" sz="2800">
              <a:solidFill>
                <a:srgbClr val="FFC000"/>
              </a:solidFill>
            </a:endParaRPr>
          </a:p>
        </p:txBody>
      </p:sp>
      <p:sp>
        <p:nvSpPr>
          <p:cNvPr id="4" name="Footer Placeholder 3"/>
          <p:cNvSpPr>
            <a:spLocks noGrp="1"/>
          </p:cNvSpPr>
          <p:nvPr>
            <p:ph type="ftr" sz="quarter" idx="10"/>
          </p:nvPr>
        </p:nvSpPr>
        <p:spPr/>
        <p:txBody>
          <a:bodyPr/>
          <a:lstStyle/>
          <a:p>
            <a:pPr>
              <a:defRPr/>
            </a:pPr>
            <a:fld id="{E0528017-316E-4C5E-A03A-8AD864B9A4B4}" type="slidenum">
              <a:rPr lang="en-US" smtClean="0"/>
              <a:pPr>
                <a:defRPr/>
              </a:pPr>
              <a:t>2</a:t>
            </a:fld>
            <a:r>
              <a:rPr lang="en-US">
                <a:latin typeface="Times New Roman" pitchFamily="-112" charset="0"/>
              </a:rPr>
              <a:t> </a:t>
            </a:r>
          </a:p>
        </p:txBody>
      </p:sp>
      <p:sp>
        <p:nvSpPr>
          <p:cNvPr id="6" name="TextBox 5">
            <a:extLst>
              <a:ext uri="{FF2B5EF4-FFF2-40B4-BE49-F238E27FC236}">
                <a16:creationId xmlns:a16="http://schemas.microsoft.com/office/drawing/2014/main" id="{9E9DB699-0427-866A-A29A-C4460C8438F4}"/>
              </a:ext>
            </a:extLst>
          </p:cNvPr>
          <p:cNvSpPr txBox="1"/>
          <p:nvPr/>
        </p:nvSpPr>
        <p:spPr>
          <a:xfrm>
            <a:off x="3266122" y="1904088"/>
            <a:ext cx="8438197" cy="3060325"/>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000000"/>
                </a:solidFill>
                <a:effectLst/>
                <a:uLnTx/>
                <a:uFillTx/>
                <a:latin typeface="Arial Nova" panose="020B0504020202020204" pitchFamily="34" charset="0"/>
                <a:cs typeface="Arial" panose="020B0604020202020204" pitchFamily="34" charset="0"/>
              </a:rPr>
              <a:t>Functionality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000000"/>
                </a:solidFill>
                <a:effectLst/>
                <a:uLnTx/>
                <a:uFillTx/>
                <a:latin typeface="Arial Nova" panose="020B0504020202020204" pitchFamily="34" charset="0"/>
                <a:cs typeface="Arial" panose="020B0604020202020204" pitchFamily="34" charset="0"/>
              </a:rPr>
              <a:t>Input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000000"/>
                </a:solidFill>
                <a:effectLst/>
                <a:uLnTx/>
                <a:uFillTx/>
                <a:latin typeface="Arial Nova" panose="020B0504020202020204" pitchFamily="34" charset="0"/>
                <a:cs typeface="Arial" panose="020B0604020202020204" pitchFamily="34" charset="0"/>
              </a:rPr>
              <a:t>Wavefunctions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000000"/>
                </a:solidFill>
                <a:effectLst/>
                <a:uLnTx/>
                <a:uFillTx/>
                <a:latin typeface="Arial Nova" panose="020B0504020202020204" pitchFamily="34" charset="0"/>
                <a:cs typeface="Arial" panose="020B0604020202020204" pitchFamily="34" charset="0"/>
              </a:rPr>
              <a:t>Initial MO vectors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000000"/>
                </a:solidFill>
                <a:effectLst/>
                <a:uLnTx/>
                <a:uFillTx/>
                <a:latin typeface="Arial Nova" panose="020B0504020202020204" pitchFamily="34" charset="0"/>
                <a:cs typeface="Arial" panose="020B0604020202020204" pitchFamily="34" charset="0"/>
              </a:rPr>
              <a:t>Direct and semidirect algorithms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000000"/>
                </a:solidFill>
                <a:effectLst/>
                <a:uLnTx/>
                <a:uFillTx/>
                <a:latin typeface="Arial Nova" panose="020B0504020202020204" pitchFamily="34" charset="0"/>
                <a:cs typeface="Arial" panose="020B0604020202020204" pitchFamily="34" charset="0"/>
              </a:rPr>
              <a:t>Convergence, files, and restarting</a:t>
            </a:r>
          </a:p>
        </p:txBody>
      </p:sp>
    </p:spTree>
    <p:extLst>
      <p:ext uri="{BB962C8B-B14F-4D97-AF65-F5344CB8AC3E}">
        <p14:creationId xmlns:p14="http://schemas.microsoft.com/office/powerpoint/2010/main" val="1974680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5"/>
          <p:cNvSpPr>
            <a:spLocks noChangeArrowheads="1"/>
          </p:cNvSpPr>
          <p:nvPr/>
        </p:nvSpPr>
        <p:spPr bwMode="auto">
          <a:xfrm>
            <a:off x="2427289" y="1271588"/>
            <a:ext cx="1965325" cy="252412"/>
          </a:xfrm>
          <a:prstGeom prst="rect">
            <a:avLst/>
          </a:prstGeom>
          <a:solidFill>
            <a:srgbClr val="FFFF00">
              <a:alpha val="47842"/>
            </a:srgbClr>
          </a:solidFill>
          <a:ln w="9525">
            <a:noFill/>
            <a:miter lim="800000"/>
            <a:headEnd/>
            <a:tailEnd/>
          </a:ln>
        </p:spPr>
        <p:txBody>
          <a:bodyPr wrap="none" anchor="ctr"/>
          <a:lstStyle/>
          <a:p>
            <a:endParaRPr lang="en-US"/>
          </a:p>
        </p:txBody>
      </p:sp>
      <p:sp>
        <p:nvSpPr>
          <p:cNvPr id="141317" name="Rectangle 6"/>
          <p:cNvSpPr>
            <a:spLocks noChangeArrowheads="1"/>
          </p:cNvSpPr>
          <p:nvPr/>
        </p:nvSpPr>
        <p:spPr bwMode="auto">
          <a:xfrm>
            <a:off x="7167563" y="4740275"/>
            <a:ext cx="2849562" cy="1155700"/>
          </a:xfrm>
          <a:prstGeom prst="rect">
            <a:avLst/>
          </a:prstGeom>
          <a:solidFill>
            <a:srgbClr val="FFFF00">
              <a:alpha val="49019"/>
            </a:srgbClr>
          </a:solidFill>
          <a:ln w="9525">
            <a:noFill/>
            <a:miter lim="800000"/>
            <a:headEnd/>
            <a:tailEnd/>
          </a:ln>
        </p:spPr>
        <p:txBody>
          <a:bodyPr wrap="none" anchor="ctr"/>
          <a:lstStyle/>
          <a:p>
            <a:endParaRPr lang="en-US"/>
          </a:p>
        </p:txBody>
      </p:sp>
      <p:sp>
        <p:nvSpPr>
          <p:cNvPr id="141313" name="Rectangle 2"/>
          <p:cNvSpPr>
            <a:spLocks noGrp="1" noChangeArrowheads="1"/>
          </p:cNvSpPr>
          <p:nvPr>
            <p:ph type="title" idx="4294967295"/>
          </p:nvPr>
        </p:nvSpPr>
        <p:spPr/>
        <p:txBody>
          <a:bodyPr/>
          <a:lstStyle/>
          <a:p>
            <a:r>
              <a:rPr lang="en-US" sz="2800"/>
              <a:t>Restarting Calculations</a:t>
            </a:r>
          </a:p>
        </p:txBody>
      </p:sp>
      <p:sp>
        <p:nvSpPr>
          <p:cNvPr id="480260" name="Rectangle 4"/>
          <p:cNvSpPr>
            <a:spLocks noChangeArrowheads="1"/>
          </p:cNvSpPr>
          <p:nvPr/>
        </p:nvSpPr>
        <p:spPr bwMode="auto">
          <a:xfrm>
            <a:off x="1887538" y="957263"/>
            <a:ext cx="8020050" cy="57150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lvl="1">
              <a:defRPr/>
            </a:pPr>
            <a:r>
              <a:rPr lang="en-US" sz="1600" b="1">
                <a:latin typeface="Courier New" pitchFamily="49" charset="0"/>
              </a:rPr>
              <a:t>echo</a:t>
            </a:r>
          </a:p>
          <a:p>
            <a:pPr lvl="1">
              <a:defRPr/>
            </a:pPr>
            <a:r>
              <a:rPr lang="en-US" sz="1600" b="1">
                <a:latin typeface="Courier New" pitchFamily="49" charset="0"/>
              </a:rPr>
              <a:t>restart silane</a:t>
            </a:r>
          </a:p>
          <a:p>
            <a:pPr lvl="1">
              <a:defRPr/>
            </a:pPr>
            <a:endParaRPr lang="en-US" sz="1600" b="1">
              <a:latin typeface="Courier New" pitchFamily="49" charset="0"/>
            </a:endParaRPr>
          </a:p>
          <a:p>
            <a:pPr lvl="1">
              <a:defRPr/>
            </a:pPr>
            <a:r>
              <a:rPr lang="pt-BR" sz="1600" b="1">
                <a:latin typeface="Courier New" pitchFamily="49" charset="0"/>
              </a:rPr>
              <a:t>geometry</a:t>
            </a:r>
          </a:p>
          <a:p>
            <a:pPr lvl="1">
              <a:defRPr/>
            </a:pPr>
            <a:r>
              <a:rPr lang="pt-BR" sz="1600" b="1">
                <a:latin typeface="Courier New" pitchFamily="49" charset="0"/>
              </a:rPr>
              <a:t>      si         0.00000000     0.00000000     0.00000000</a:t>
            </a:r>
          </a:p>
          <a:p>
            <a:pPr lvl="1">
              <a:defRPr/>
            </a:pPr>
            <a:r>
              <a:rPr lang="pt-BR" sz="1600" b="1">
                <a:latin typeface="Courier New" pitchFamily="49" charset="0"/>
              </a:rPr>
              <a:t>      h          0.75252170    -0.75252170     0.75252170</a:t>
            </a:r>
          </a:p>
          <a:p>
            <a:pPr lvl="1">
              <a:defRPr/>
            </a:pPr>
            <a:r>
              <a:rPr lang="pt-BR" sz="1600" b="1">
                <a:latin typeface="Courier New" pitchFamily="49" charset="0"/>
              </a:rPr>
              <a:t>      h         -0.75252170     0.75252170     0.75252170</a:t>
            </a:r>
          </a:p>
          <a:p>
            <a:pPr lvl="1">
              <a:defRPr/>
            </a:pPr>
            <a:r>
              <a:rPr lang="pt-BR" sz="1600" b="1">
                <a:latin typeface="Courier New" pitchFamily="49" charset="0"/>
              </a:rPr>
              <a:t>      h          0.75252170     0.75252170    -0.75252170</a:t>
            </a:r>
          </a:p>
          <a:p>
            <a:pPr lvl="1">
              <a:defRPr/>
            </a:pPr>
            <a:r>
              <a:rPr lang="pt-BR" sz="1600" b="1">
                <a:latin typeface="Courier New" pitchFamily="49" charset="0"/>
              </a:rPr>
              <a:t>      h         -0.75252170    -0.75252170    -0.75252170</a:t>
            </a:r>
          </a:p>
          <a:p>
            <a:pPr lvl="1">
              <a:defRPr/>
            </a:pPr>
            <a:r>
              <a:rPr lang="pt-BR" sz="1600" b="1">
                <a:latin typeface="Courier New" pitchFamily="49" charset="0"/>
              </a:rPr>
              <a:t>end</a:t>
            </a:r>
          </a:p>
          <a:p>
            <a:pPr lvl="1">
              <a:defRPr/>
            </a:pPr>
            <a:endParaRPr lang="en-US" sz="1600" b="1">
              <a:latin typeface="Courier New" pitchFamily="49" charset="0"/>
            </a:endParaRPr>
          </a:p>
          <a:p>
            <a:pPr lvl="1">
              <a:defRPr/>
            </a:pPr>
            <a:r>
              <a:rPr lang="en-US" sz="1600" b="1">
                <a:latin typeface="Courier New" pitchFamily="49" charset="0"/>
              </a:rPr>
              <a:t>basis </a:t>
            </a:r>
          </a:p>
          <a:p>
            <a:pPr lvl="1">
              <a:defRPr/>
            </a:pPr>
            <a:r>
              <a:rPr lang="en-US" sz="1600" b="1">
                <a:latin typeface="Courier New" pitchFamily="49" charset="0"/>
              </a:rPr>
              <a:t>  * library cc-pvdz</a:t>
            </a:r>
          </a:p>
          <a:p>
            <a:pPr lvl="1">
              <a:defRPr/>
            </a:pPr>
            <a:r>
              <a:rPr lang="en-US" sz="1600" b="1">
                <a:latin typeface="Courier New" pitchFamily="49" charset="0"/>
              </a:rPr>
              <a:t>end</a:t>
            </a:r>
          </a:p>
          <a:p>
            <a:pPr lvl="1">
              <a:defRPr/>
            </a:pPr>
            <a:endParaRPr lang="en-US" sz="1600" b="1">
              <a:latin typeface="Courier New" pitchFamily="49" charset="0"/>
            </a:endParaRPr>
          </a:p>
          <a:p>
            <a:pPr lvl="1">
              <a:defRPr/>
            </a:pPr>
            <a:r>
              <a:rPr lang="en-US" sz="1600" b="1">
                <a:latin typeface="Courier New" pitchFamily="49" charset="0"/>
              </a:rPr>
              <a:t>dft</a:t>
            </a:r>
          </a:p>
          <a:p>
            <a:pPr lvl="1">
              <a:defRPr/>
            </a:pPr>
            <a:r>
              <a:rPr lang="en-US" sz="1600" b="1">
                <a:latin typeface="Courier New" pitchFamily="49" charset="0"/>
              </a:rPr>
              <a:t>  grid xfine</a:t>
            </a:r>
          </a:p>
          <a:p>
            <a:pPr lvl="1">
              <a:defRPr/>
            </a:pPr>
            <a:r>
              <a:rPr lang="en-US" sz="1600" b="1">
                <a:latin typeface="Courier New" pitchFamily="49" charset="0"/>
              </a:rPr>
              <a:t>  convergence energy 1e-08</a:t>
            </a:r>
          </a:p>
          <a:p>
            <a:pPr lvl="1">
              <a:defRPr/>
            </a:pPr>
            <a:r>
              <a:rPr lang="en-US" sz="1600" b="1">
                <a:latin typeface="Courier New" pitchFamily="49" charset="0"/>
              </a:rPr>
              <a:t>  xc b3lyp # B3LYP</a:t>
            </a:r>
          </a:p>
          <a:p>
            <a:pPr lvl="1">
              <a:defRPr/>
            </a:pPr>
            <a:r>
              <a:rPr lang="en-US" sz="1600" b="1">
                <a:latin typeface="Courier New" pitchFamily="49" charset="0"/>
              </a:rPr>
              <a:t>  mult 1</a:t>
            </a:r>
          </a:p>
          <a:p>
            <a:pPr lvl="1">
              <a:defRPr/>
            </a:pPr>
            <a:r>
              <a:rPr lang="en-US" sz="1600" b="1">
                <a:latin typeface="Courier New" pitchFamily="49" charset="0"/>
              </a:rPr>
              <a:t>end</a:t>
            </a:r>
          </a:p>
          <a:p>
            <a:pPr lvl="1">
              <a:defRPr/>
            </a:pPr>
            <a:endParaRPr lang="en-US" sz="1600" b="1">
              <a:latin typeface="Courier New" pitchFamily="49" charset="0"/>
            </a:endParaRPr>
          </a:p>
          <a:p>
            <a:pPr lvl="1">
              <a:defRPr/>
            </a:pPr>
            <a:r>
              <a:rPr lang="en-US" sz="1600" b="1">
                <a:latin typeface="Courier New" pitchFamily="49" charset="0"/>
              </a:rPr>
              <a:t>task dft</a:t>
            </a:r>
          </a:p>
        </p:txBody>
      </p:sp>
      <p:sp>
        <p:nvSpPr>
          <p:cNvPr id="480261" name="Rectangle 5"/>
          <p:cNvSpPr>
            <a:spLocks noChangeArrowheads="1"/>
          </p:cNvSpPr>
          <p:nvPr/>
        </p:nvSpPr>
        <p:spPr bwMode="auto">
          <a:xfrm>
            <a:off x="6791325" y="4876800"/>
            <a:ext cx="2552700" cy="915988"/>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lvl="1">
              <a:defRPr/>
            </a:pPr>
            <a:r>
              <a:rPr lang="en-US"/>
              <a:t>Restart files</a:t>
            </a:r>
          </a:p>
          <a:p>
            <a:pPr lvl="1">
              <a:buFontTx/>
              <a:buChar char="•"/>
              <a:defRPr/>
            </a:pPr>
            <a:r>
              <a:rPr lang="en-US" b="1">
                <a:latin typeface="Courier New" pitchFamily="49" charset="0"/>
              </a:rPr>
              <a:t>silane.db</a:t>
            </a:r>
          </a:p>
          <a:p>
            <a:pPr lvl="1">
              <a:buFontTx/>
              <a:buChar char="•"/>
              <a:defRPr/>
            </a:pPr>
            <a:r>
              <a:rPr lang="en-US" b="1">
                <a:latin typeface="Courier New" pitchFamily="49" charset="0"/>
              </a:rPr>
              <a:t>silane.movecs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4"/>
          <p:cNvSpPr>
            <a:spLocks noChangeArrowheads="1"/>
          </p:cNvSpPr>
          <p:nvPr/>
        </p:nvSpPr>
        <p:spPr bwMode="auto">
          <a:xfrm>
            <a:off x="2670175" y="5907088"/>
            <a:ext cx="5454650" cy="273050"/>
          </a:xfrm>
          <a:prstGeom prst="rect">
            <a:avLst/>
          </a:prstGeom>
          <a:solidFill>
            <a:srgbClr val="FFFF00">
              <a:alpha val="45882"/>
            </a:srgbClr>
          </a:solidFill>
          <a:ln w="9525">
            <a:noFill/>
            <a:miter lim="800000"/>
            <a:headEnd/>
            <a:tailEnd/>
          </a:ln>
        </p:spPr>
        <p:txBody>
          <a:bodyPr wrap="none" anchor="ctr"/>
          <a:lstStyle/>
          <a:p>
            <a:endParaRPr lang="en-US"/>
          </a:p>
        </p:txBody>
      </p:sp>
      <p:sp>
        <p:nvSpPr>
          <p:cNvPr id="143361" name="Rectangle 2"/>
          <p:cNvSpPr>
            <a:spLocks noGrp="1" noChangeArrowheads="1"/>
          </p:cNvSpPr>
          <p:nvPr>
            <p:ph type="title"/>
          </p:nvPr>
        </p:nvSpPr>
        <p:spPr/>
        <p:txBody>
          <a:bodyPr/>
          <a:lstStyle/>
          <a:p>
            <a:r>
              <a:rPr lang="en-US" sz="2800">
                <a:solidFill>
                  <a:srgbClr val="FFC000"/>
                </a:solidFill>
              </a:rPr>
              <a:t>Using Old Molecular Orbitals</a:t>
            </a:r>
          </a:p>
        </p:txBody>
      </p:sp>
      <p:sp>
        <p:nvSpPr>
          <p:cNvPr id="2" name="Content Placeholder 1"/>
          <p:cNvSpPr>
            <a:spLocks noGrp="1"/>
          </p:cNvSpPr>
          <p:nvPr>
            <p:ph idx="1"/>
          </p:nvPr>
        </p:nvSpPr>
        <p:spPr/>
        <p:txBody>
          <a:bodyPr/>
          <a:lstStyle/>
          <a:p>
            <a:pPr marL="0" indent="0">
              <a:buNone/>
            </a:pPr>
            <a:r>
              <a:rPr lang="en-US"/>
              <a:t>    </a:t>
            </a:r>
          </a:p>
        </p:txBody>
      </p:sp>
      <p:sp>
        <p:nvSpPr>
          <p:cNvPr id="480260" name="Rectangle 4"/>
          <p:cNvSpPr>
            <a:spLocks noChangeArrowheads="1"/>
          </p:cNvSpPr>
          <p:nvPr/>
        </p:nvSpPr>
        <p:spPr bwMode="auto">
          <a:xfrm>
            <a:off x="1887538" y="957263"/>
            <a:ext cx="8020050" cy="57150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lvl="1">
              <a:defRPr/>
            </a:pPr>
            <a:r>
              <a:rPr lang="en-US" sz="1600" b="1">
                <a:latin typeface="Courier New" pitchFamily="49" charset="0"/>
              </a:rPr>
              <a:t>echo</a:t>
            </a:r>
          </a:p>
          <a:p>
            <a:pPr lvl="1">
              <a:defRPr/>
            </a:pPr>
            <a:r>
              <a:rPr lang="en-US" sz="1600" b="1">
                <a:latin typeface="Courier New" pitchFamily="49" charset="0"/>
              </a:rPr>
              <a:t>start </a:t>
            </a:r>
            <a:r>
              <a:rPr lang="en-US" sz="1600" b="1" err="1">
                <a:latin typeface="Courier New" pitchFamily="49" charset="0"/>
              </a:rPr>
              <a:t>silane</a:t>
            </a:r>
            <a:endParaRPr lang="en-US" sz="1600" b="1">
              <a:latin typeface="Courier New" pitchFamily="49" charset="0"/>
            </a:endParaRPr>
          </a:p>
          <a:p>
            <a:pPr lvl="1">
              <a:defRPr/>
            </a:pPr>
            <a:endParaRPr lang="en-US" sz="1600" b="1">
              <a:latin typeface="Courier New" pitchFamily="49" charset="0"/>
            </a:endParaRPr>
          </a:p>
          <a:p>
            <a:pPr lvl="1">
              <a:defRPr/>
            </a:pPr>
            <a:r>
              <a:rPr lang="pt-BR" sz="1600" b="1">
                <a:latin typeface="Courier New" pitchFamily="49" charset="0"/>
              </a:rPr>
              <a:t>geometry</a:t>
            </a:r>
          </a:p>
          <a:p>
            <a:pPr lvl="1">
              <a:defRPr/>
            </a:pPr>
            <a:r>
              <a:rPr lang="pt-BR" sz="1600" b="1">
                <a:latin typeface="Courier New" pitchFamily="49" charset="0"/>
              </a:rPr>
              <a:t>      si         0.00000000     0.00000000     0.00000000</a:t>
            </a:r>
          </a:p>
          <a:p>
            <a:pPr lvl="1">
              <a:defRPr/>
            </a:pPr>
            <a:r>
              <a:rPr lang="pt-BR" sz="1600" b="1">
                <a:latin typeface="Courier New" pitchFamily="49" charset="0"/>
              </a:rPr>
              <a:t>      h          0.75252170    -0.75252170     0.75252170</a:t>
            </a:r>
          </a:p>
          <a:p>
            <a:pPr lvl="1">
              <a:defRPr/>
            </a:pPr>
            <a:r>
              <a:rPr lang="pt-BR" sz="1600" b="1">
                <a:latin typeface="Courier New" pitchFamily="49" charset="0"/>
              </a:rPr>
              <a:t>      h         -0.75252170     0.75252170     0.75252170</a:t>
            </a:r>
          </a:p>
          <a:p>
            <a:pPr lvl="1">
              <a:defRPr/>
            </a:pPr>
            <a:r>
              <a:rPr lang="pt-BR" sz="1600" b="1">
                <a:latin typeface="Courier New" pitchFamily="49" charset="0"/>
              </a:rPr>
              <a:t>      h          0.75252170     0.75252170    -0.75252170</a:t>
            </a:r>
          </a:p>
          <a:p>
            <a:pPr lvl="1">
              <a:defRPr/>
            </a:pPr>
            <a:r>
              <a:rPr lang="pt-BR" sz="1600" b="1">
                <a:latin typeface="Courier New" pitchFamily="49" charset="0"/>
              </a:rPr>
              <a:t>      h         -0.75252170    -0.75252170    -0.75252170</a:t>
            </a:r>
          </a:p>
          <a:p>
            <a:pPr lvl="1">
              <a:defRPr/>
            </a:pPr>
            <a:r>
              <a:rPr lang="pt-BR" sz="1600" b="1">
                <a:latin typeface="Courier New" pitchFamily="49" charset="0"/>
              </a:rPr>
              <a:t>end</a:t>
            </a:r>
          </a:p>
          <a:p>
            <a:pPr lvl="1">
              <a:defRPr/>
            </a:pPr>
            <a:endParaRPr lang="en-US" sz="1600" b="1">
              <a:latin typeface="Courier New" pitchFamily="49" charset="0"/>
            </a:endParaRPr>
          </a:p>
          <a:p>
            <a:pPr lvl="1">
              <a:defRPr/>
            </a:pPr>
            <a:r>
              <a:rPr lang="en-US" sz="1600" b="1">
                <a:latin typeface="Courier New" pitchFamily="49" charset="0"/>
              </a:rPr>
              <a:t>basis </a:t>
            </a:r>
          </a:p>
          <a:p>
            <a:pPr lvl="1">
              <a:defRPr/>
            </a:pPr>
            <a:r>
              <a:rPr lang="en-US" sz="1600" b="1">
                <a:latin typeface="Courier New" pitchFamily="49" charset="0"/>
              </a:rPr>
              <a:t>  * library cc-</a:t>
            </a:r>
            <a:r>
              <a:rPr lang="en-US" sz="1600" b="1" err="1">
                <a:latin typeface="Courier New" pitchFamily="49" charset="0"/>
              </a:rPr>
              <a:t>pvdz</a:t>
            </a:r>
            <a:endParaRPr lang="en-US" sz="1600" b="1">
              <a:latin typeface="Courier New" pitchFamily="49" charset="0"/>
            </a:endParaRPr>
          </a:p>
          <a:p>
            <a:pPr lvl="1">
              <a:defRPr/>
            </a:pPr>
            <a:r>
              <a:rPr lang="en-US" sz="1600" b="1">
                <a:latin typeface="Courier New" pitchFamily="49" charset="0"/>
              </a:rPr>
              <a:t>end</a:t>
            </a:r>
          </a:p>
          <a:p>
            <a:pPr lvl="1">
              <a:defRPr/>
            </a:pPr>
            <a:endParaRPr lang="en-US" sz="1600" b="1">
              <a:latin typeface="Courier New" pitchFamily="49" charset="0"/>
            </a:endParaRPr>
          </a:p>
          <a:p>
            <a:pPr lvl="1">
              <a:defRPr/>
            </a:pPr>
            <a:r>
              <a:rPr lang="en-US" sz="1600" b="1" err="1">
                <a:latin typeface="Courier New" pitchFamily="49" charset="0"/>
              </a:rPr>
              <a:t>dft</a:t>
            </a:r>
            <a:endParaRPr lang="en-US" sz="1600" b="1">
              <a:latin typeface="Courier New" pitchFamily="49" charset="0"/>
            </a:endParaRPr>
          </a:p>
          <a:p>
            <a:pPr lvl="1">
              <a:defRPr/>
            </a:pPr>
            <a:r>
              <a:rPr lang="en-US" sz="1600" b="1">
                <a:latin typeface="Courier New" pitchFamily="49" charset="0"/>
              </a:rPr>
              <a:t>  grid </a:t>
            </a:r>
            <a:r>
              <a:rPr lang="en-US" sz="1600" b="1" err="1">
                <a:latin typeface="Courier New" pitchFamily="49" charset="0"/>
              </a:rPr>
              <a:t>xfine</a:t>
            </a:r>
            <a:endParaRPr lang="en-US" sz="1600" b="1">
              <a:latin typeface="Courier New" pitchFamily="49" charset="0"/>
            </a:endParaRPr>
          </a:p>
          <a:p>
            <a:pPr lvl="1">
              <a:defRPr/>
            </a:pPr>
            <a:r>
              <a:rPr lang="en-US" sz="1600" b="1">
                <a:latin typeface="Courier New" pitchFamily="49" charset="0"/>
              </a:rPr>
              <a:t>  convergence energy 1e-08</a:t>
            </a:r>
          </a:p>
          <a:p>
            <a:pPr lvl="1">
              <a:defRPr/>
            </a:pPr>
            <a:r>
              <a:rPr lang="en-US" sz="1600" b="1">
                <a:latin typeface="Courier New" pitchFamily="49" charset="0"/>
              </a:rPr>
              <a:t>  xc b3lyp # B3LYP</a:t>
            </a:r>
          </a:p>
          <a:p>
            <a:pPr lvl="1">
              <a:defRPr/>
            </a:pPr>
            <a:r>
              <a:rPr lang="en-US" sz="1600" b="1">
                <a:latin typeface="Courier New" pitchFamily="49" charset="0"/>
              </a:rPr>
              <a:t>  </a:t>
            </a:r>
            <a:r>
              <a:rPr lang="en-US" sz="1600" b="1" err="1">
                <a:latin typeface="Courier New" pitchFamily="49" charset="0"/>
              </a:rPr>
              <a:t>mult</a:t>
            </a:r>
            <a:r>
              <a:rPr lang="en-US" sz="1600" b="1">
                <a:latin typeface="Courier New" pitchFamily="49" charset="0"/>
              </a:rPr>
              <a:t> 1</a:t>
            </a:r>
          </a:p>
          <a:p>
            <a:pPr lvl="1">
              <a:defRPr/>
            </a:pPr>
            <a:r>
              <a:rPr lang="en-US" sz="1600" b="1">
                <a:latin typeface="Courier New" pitchFamily="49" charset="0"/>
              </a:rPr>
              <a:t>  vectors input </a:t>
            </a:r>
            <a:r>
              <a:rPr lang="en-US" sz="1600" b="1" err="1">
                <a:latin typeface="Courier New" pitchFamily="49" charset="0"/>
              </a:rPr>
              <a:t>old.movecs</a:t>
            </a:r>
            <a:r>
              <a:rPr lang="en-US" sz="1600" b="1">
                <a:latin typeface="Courier New" pitchFamily="49" charset="0"/>
              </a:rPr>
              <a:t> output b3lyp.movecs</a:t>
            </a:r>
          </a:p>
          <a:p>
            <a:pPr lvl="1">
              <a:defRPr/>
            </a:pPr>
            <a:r>
              <a:rPr lang="en-US" sz="1600" b="1">
                <a:latin typeface="Courier New" pitchFamily="49" charset="0"/>
              </a:rPr>
              <a:t>end</a:t>
            </a:r>
          </a:p>
          <a:p>
            <a:pPr lvl="1">
              <a:defRPr/>
            </a:pPr>
            <a:r>
              <a:rPr lang="en-US" sz="1600" b="1">
                <a:latin typeface="Courier New" pitchFamily="49" charset="0"/>
              </a:rPr>
              <a:t>task </a:t>
            </a:r>
            <a:r>
              <a:rPr lang="en-US" sz="1600" b="1" err="1">
                <a:latin typeface="Courier New" pitchFamily="49" charset="0"/>
              </a:rPr>
              <a:t>dft</a:t>
            </a:r>
            <a:endParaRPr lang="en-US" sz="1600" b="1">
              <a:latin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4"/>
          <p:cNvSpPr>
            <a:spLocks noChangeArrowheads="1"/>
          </p:cNvSpPr>
          <p:nvPr/>
        </p:nvSpPr>
        <p:spPr bwMode="auto">
          <a:xfrm>
            <a:off x="3310730" y="867905"/>
            <a:ext cx="6143235" cy="652410"/>
          </a:xfrm>
          <a:prstGeom prst="rect">
            <a:avLst/>
          </a:prstGeom>
          <a:solidFill>
            <a:srgbClr val="FFFF00">
              <a:alpha val="47058"/>
            </a:srgbClr>
          </a:solidFill>
          <a:ln w="9525">
            <a:noFill/>
            <a:miter lim="800000"/>
            <a:headEnd/>
            <a:tailEnd/>
          </a:ln>
        </p:spPr>
        <p:txBody>
          <a:bodyPr wrap="none" anchor="ctr"/>
          <a:lstStyle/>
          <a:p>
            <a:endParaRPr lang="en-US"/>
          </a:p>
        </p:txBody>
      </p:sp>
      <p:sp>
        <p:nvSpPr>
          <p:cNvPr id="145409" name="Rectangle 2"/>
          <p:cNvSpPr>
            <a:spLocks noGrp="1" noChangeArrowheads="1"/>
          </p:cNvSpPr>
          <p:nvPr>
            <p:ph type="title"/>
          </p:nvPr>
        </p:nvSpPr>
        <p:spPr/>
        <p:txBody>
          <a:bodyPr/>
          <a:lstStyle/>
          <a:p>
            <a:r>
              <a:rPr lang="en-US" sz="2800">
                <a:solidFill>
                  <a:srgbClr val="FFC000"/>
                </a:solidFill>
              </a:rPr>
              <a:t>Organizing Your Files</a:t>
            </a:r>
          </a:p>
        </p:txBody>
      </p:sp>
      <p:sp>
        <p:nvSpPr>
          <p:cNvPr id="2" name="Content Placeholder 1"/>
          <p:cNvSpPr>
            <a:spLocks noGrp="1"/>
          </p:cNvSpPr>
          <p:nvPr>
            <p:ph idx="1"/>
          </p:nvPr>
        </p:nvSpPr>
        <p:spPr/>
        <p:txBody>
          <a:bodyPr/>
          <a:lstStyle/>
          <a:p>
            <a:pPr marL="0" indent="0">
              <a:buNone/>
            </a:pPr>
            <a:r>
              <a:rPr lang="en-US"/>
              <a:t>   </a:t>
            </a:r>
          </a:p>
        </p:txBody>
      </p:sp>
      <p:sp>
        <p:nvSpPr>
          <p:cNvPr id="462851" name="Rectangle 3"/>
          <p:cNvSpPr>
            <a:spLocks noChangeArrowheads="1"/>
          </p:cNvSpPr>
          <p:nvPr/>
        </p:nvSpPr>
        <p:spPr bwMode="auto">
          <a:xfrm>
            <a:off x="2816942" y="58846"/>
            <a:ext cx="10033322" cy="674030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lvl="1">
              <a:defRPr/>
            </a:pPr>
            <a:r>
              <a:rPr lang="en-US" b="1">
                <a:latin typeface="Courier New" pitchFamily="49" charset="0"/>
              </a:rPr>
              <a:t>echo</a:t>
            </a:r>
          </a:p>
          <a:p>
            <a:pPr lvl="1">
              <a:defRPr/>
            </a:pPr>
            <a:r>
              <a:rPr lang="en-US" b="1">
                <a:latin typeface="Courier New" pitchFamily="49" charset="0"/>
              </a:rPr>
              <a:t>start silane</a:t>
            </a:r>
          </a:p>
          <a:p>
            <a:pPr lvl="1">
              <a:defRPr/>
            </a:pPr>
            <a:endParaRPr lang="en-US" b="1">
              <a:latin typeface="Courier New" pitchFamily="49" charset="0"/>
            </a:endParaRPr>
          </a:p>
          <a:p>
            <a:pPr lvl="1">
              <a:defRPr/>
            </a:pPr>
            <a:r>
              <a:rPr lang="en-US" b="1" err="1">
                <a:latin typeface="Courier New" pitchFamily="49" charset="0"/>
              </a:rPr>
              <a:t>permanent_dir</a:t>
            </a:r>
            <a:r>
              <a:rPr lang="en-US" b="1">
                <a:latin typeface="Courier New" pitchFamily="49" charset="0"/>
              </a:rPr>
              <a:t> /home/</a:t>
            </a:r>
            <a:r>
              <a:rPr lang="en-US" b="1" err="1">
                <a:latin typeface="Courier New" pitchFamily="49" charset="0"/>
              </a:rPr>
              <a:t>yourname</a:t>
            </a:r>
            <a:r>
              <a:rPr lang="en-US" b="1">
                <a:latin typeface="Courier New" pitchFamily="49" charset="0"/>
              </a:rPr>
              <a:t>/silane/b3lyp</a:t>
            </a:r>
          </a:p>
          <a:p>
            <a:pPr lvl="1">
              <a:defRPr/>
            </a:pPr>
            <a:r>
              <a:rPr lang="en-US" b="1" err="1">
                <a:latin typeface="Courier New" pitchFamily="49" charset="0"/>
              </a:rPr>
              <a:t>scratch_dir</a:t>
            </a:r>
            <a:r>
              <a:rPr lang="en-US" b="1">
                <a:latin typeface="Courier New" pitchFamily="49" charset="0"/>
              </a:rPr>
              <a:t> /scratch</a:t>
            </a:r>
          </a:p>
          <a:p>
            <a:pPr lvl="1">
              <a:defRPr/>
            </a:pPr>
            <a:r>
              <a:rPr lang="pt-BR" b="1">
                <a:latin typeface="Courier New" pitchFamily="49" charset="0"/>
              </a:rPr>
              <a:t>    </a:t>
            </a:r>
          </a:p>
          <a:p>
            <a:pPr lvl="1">
              <a:defRPr/>
            </a:pPr>
            <a:r>
              <a:rPr lang="pt-BR" b="1" err="1">
                <a:latin typeface="Courier New" pitchFamily="49" charset="0"/>
              </a:rPr>
              <a:t>geometry</a:t>
            </a:r>
            <a:endParaRPr lang="pt-BR" b="1">
              <a:latin typeface="Courier New" pitchFamily="49" charset="0"/>
            </a:endParaRPr>
          </a:p>
          <a:p>
            <a:pPr lvl="1">
              <a:defRPr/>
            </a:pPr>
            <a:r>
              <a:rPr lang="pt-BR" b="1">
                <a:latin typeface="Courier New" pitchFamily="49" charset="0"/>
              </a:rPr>
              <a:t>      si         0.00000000     0.00000000     0.00000000</a:t>
            </a:r>
          </a:p>
          <a:p>
            <a:pPr lvl="1">
              <a:defRPr/>
            </a:pPr>
            <a:r>
              <a:rPr lang="pt-BR" b="1">
                <a:latin typeface="Courier New" pitchFamily="49" charset="0"/>
              </a:rPr>
              <a:t>      </a:t>
            </a:r>
            <a:r>
              <a:rPr lang="pt-BR" b="1" err="1">
                <a:latin typeface="Courier New" pitchFamily="49" charset="0"/>
              </a:rPr>
              <a:t>h</a:t>
            </a:r>
            <a:r>
              <a:rPr lang="pt-BR" b="1">
                <a:latin typeface="Courier New" pitchFamily="49" charset="0"/>
              </a:rPr>
              <a:t>          0.75252170    -0.75252170     0.75252170</a:t>
            </a:r>
          </a:p>
          <a:p>
            <a:pPr lvl="1">
              <a:defRPr/>
            </a:pPr>
            <a:r>
              <a:rPr lang="pt-BR" b="1">
                <a:latin typeface="Courier New" pitchFamily="49" charset="0"/>
              </a:rPr>
              <a:t>      </a:t>
            </a:r>
            <a:r>
              <a:rPr lang="pt-BR" b="1" err="1">
                <a:latin typeface="Courier New" pitchFamily="49" charset="0"/>
              </a:rPr>
              <a:t>h</a:t>
            </a:r>
            <a:r>
              <a:rPr lang="pt-BR" b="1">
                <a:latin typeface="Courier New" pitchFamily="49" charset="0"/>
              </a:rPr>
              <a:t>         -0.75252170     0.75252170     0.75252170</a:t>
            </a:r>
          </a:p>
          <a:p>
            <a:pPr lvl="1">
              <a:defRPr/>
            </a:pPr>
            <a:r>
              <a:rPr lang="pt-BR" b="1">
                <a:latin typeface="Courier New" pitchFamily="49" charset="0"/>
              </a:rPr>
              <a:t>      </a:t>
            </a:r>
            <a:r>
              <a:rPr lang="pt-BR" b="1" err="1">
                <a:latin typeface="Courier New" pitchFamily="49" charset="0"/>
              </a:rPr>
              <a:t>h</a:t>
            </a:r>
            <a:r>
              <a:rPr lang="pt-BR" b="1">
                <a:latin typeface="Courier New" pitchFamily="49" charset="0"/>
              </a:rPr>
              <a:t>          0.75252170     0.75252170    -0.75252170</a:t>
            </a:r>
          </a:p>
          <a:p>
            <a:pPr lvl="1">
              <a:defRPr/>
            </a:pPr>
            <a:r>
              <a:rPr lang="pt-BR" b="1">
                <a:latin typeface="Courier New" pitchFamily="49" charset="0"/>
              </a:rPr>
              <a:t>      </a:t>
            </a:r>
            <a:r>
              <a:rPr lang="pt-BR" b="1" err="1">
                <a:latin typeface="Courier New" pitchFamily="49" charset="0"/>
              </a:rPr>
              <a:t>h</a:t>
            </a:r>
            <a:r>
              <a:rPr lang="pt-BR" b="1">
                <a:latin typeface="Courier New" pitchFamily="49" charset="0"/>
              </a:rPr>
              <a:t>         -0.75252170    -0.75252170    -0.75252170</a:t>
            </a:r>
          </a:p>
          <a:p>
            <a:pPr lvl="1">
              <a:defRPr/>
            </a:pPr>
            <a:r>
              <a:rPr lang="pt-BR" b="1" err="1">
                <a:latin typeface="Courier New" pitchFamily="49" charset="0"/>
              </a:rPr>
              <a:t>end</a:t>
            </a:r>
            <a:endParaRPr lang="pt-BR" b="1">
              <a:latin typeface="Courier New" pitchFamily="49" charset="0"/>
            </a:endParaRPr>
          </a:p>
          <a:p>
            <a:pPr lvl="1">
              <a:defRPr/>
            </a:pPr>
            <a:endParaRPr lang="en-US" b="1">
              <a:latin typeface="Courier New" pitchFamily="49" charset="0"/>
            </a:endParaRPr>
          </a:p>
          <a:p>
            <a:pPr lvl="1">
              <a:defRPr/>
            </a:pPr>
            <a:r>
              <a:rPr lang="en-US" b="1">
                <a:latin typeface="Courier New" pitchFamily="49" charset="0"/>
              </a:rPr>
              <a:t>basis </a:t>
            </a:r>
          </a:p>
          <a:p>
            <a:pPr lvl="1">
              <a:defRPr/>
            </a:pPr>
            <a:r>
              <a:rPr lang="en-US" b="1">
                <a:latin typeface="Courier New" pitchFamily="49" charset="0"/>
              </a:rPr>
              <a:t>  * library cc-</a:t>
            </a:r>
            <a:r>
              <a:rPr lang="en-US" b="1" err="1">
                <a:latin typeface="Courier New" pitchFamily="49" charset="0"/>
              </a:rPr>
              <a:t>pvdz</a:t>
            </a:r>
            <a:endParaRPr lang="en-US" b="1">
              <a:latin typeface="Courier New" pitchFamily="49" charset="0"/>
            </a:endParaRPr>
          </a:p>
          <a:p>
            <a:pPr lvl="1">
              <a:defRPr/>
            </a:pPr>
            <a:r>
              <a:rPr lang="en-US" b="1">
                <a:latin typeface="Courier New" pitchFamily="49" charset="0"/>
              </a:rPr>
              <a:t>end</a:t>
            </a:r>
          </a:p>
          <a:p>
            <a:pPr lvl="1">
              <a:defRPr/>
            </a:pPr>
            <a:r>
              <a:rPr lang="en-US" b="1" err="1">
                <a:latin typeface="Courier New" pitchFamily="49" charset="0"/>
              </a:rPr>
              <a:t>dft</a:t>
            </a:r>
            <a:endParaRPr lang="en-US" b="1">
              <a:latin typeface="Courier New" pitchFamily="49" charset="0"/>
            </a:endParaRPr>
          </a:p>
          <a:p>
            <a:pPr lvl="1">
              <a:defRPr/>
            </a:pPr>
            <a:r>
              <a:rPr lang="en-US" b="1">
                <a:latin typeface="Courier New" pitchFamily="49" charset="0"/>
              </a:rPr>
              <a:t>  grid </a:t>
            </a:r>
            <a:r>
              <a:rPr lang="en-US" b="1" err="1">
                <a:latin typeface="Courier New" pitchFamily="49" charset="0"/>
              </a:rPr>
              <a:t>xfine</a:t>
            </a:r>
            <a:endParaRPr lang="en-US" b="1">
              <a:latin typeface="Courier New" pitchFamily="49" charset="0"/>
            </a:endParaRPr>
          </a:p>
          <a:p>
            <a:pPr lvl="1">
              <a:defRPr/>
            </a:pPr>
            <a:r>
              <a:rPr lang="en-US" b="1">
                <a:latin typeface="Courier New" pitchFamily="49" charset="0"/>
              </a:rPr>
              <a:t>  convergence energy 1e-08</a:t>
            </a:r>
          </a:p>
          <a:p>
            <a:pPr lvl="1">
              <a:defRPr/>
            </a:pPr>
            <a:r>
              <a:rPr lang="en-US" b="1">
                <a:latin typeface="Courier New" pitchFamily="49" charset="0"/>
              </a:rPr>
              <a:t>  xc b3lyp  #B3LYP</a:t>
            </a:r>
          </a:p>
          <a:p>
            <a:pPr lvl="1">
              <a:defRPr/>
            </a:pPr>
            <a:r>
              <a:rPr lang="en-US" b="1">
                <a:latin typeface="Courier New" pitchFamily="49" charset="0"/>
              </a:rPr>
              <a:t>  </a:t>
            </a:r>
            <a:r>
              <a:rPr lang="en-US" b="1" err="1">
                <a:latin typeface="Courier New" pitchFamily="49" charset="0"/>
              </a:rPr>
              <a:t>mult</a:t>
            </a:r>
            <a:r>
              <a:rPr lang="en-US" b="1">
                <a:latin typeface="Courier New" pitchFamily="49" charset="0"/>
              </a:rPr>
              <a:t> 1</a:t>
            </a:r>
          </a:p>
          <a:p>
            <a:pPr lvl="1">
              <a:defRPr/>
            </a:pPr>
            <a:r>
              <a:rPr lang="en-US" b="1">
                <a:latin typeface="Courier New" pitchFamily="49" charset="0"/>
              </a:rPr>
              <a:t>end</a:t>
            </a:r>
          </a:p>
          <a:p>
            <a:pPr lvl="1">
              <a:defRPr/>
            </a:pPr>
            <a:r>
              <a:rPr lang="en-US" b="1">
                <a:latin typeface="Courier New" pitchFamily="49" charset="0"/>
              </a:rPr>
              <a:t>task </a:t>
            </a:r>
            <a:r>
              <a:rPr lang="en-US" b="1" err="1">
                <a:latin typeface="Courier New" pitchFamily="49" charset="0"/>
              </a:rPr>
              <a:t>dft</a:t>
            </a:r>
            <a:r>
              <a:rPr lang="en-US" b="1">
                <a:latin typeface="Courier New" pitchFamily="49" charset="0"/>
              </a:rPr>
              <a:t> optimize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4"/>
          <p:cNvSpPr>
            <a:spLocks noChangeArrowheads="1"/>
          </p:cNvSpPr>
          <p:nvPr/>
        </p:nvSpPr>
        <p:spPr bwMode="auto">
          <a:xfrm>
            <a:off x="3066603" y="3130751"/>
            <a:ext cx="4636243" cy="2311425"/>
          </a:xfrm>
          <a:prstGeom prst="rect">
            <a:avLst/>
          </a:prstGeom>
          <a:solidFill>
            <a:srgbClr val="FFFF00">
              <a:alpha val="47058"/>
            </a:srgbClr>
          </a:solidFill>
          <a:ln w="9525">
            <a:noFill/>
            <a:miter lim="800000"/>
            <a:headEnd/>
            <a:tailEnd/>
          </a:ln>
        </p:spPr>
        <p:txBody>
          <a:bodyPr wrap="none" anchor="ctr"/>
          <a:lstStyle/>
          <a:p>
            <a:endParaRPr lang="en-US"/>
          </a:p>
        </p:txBody>
      </p:sp>
      <p:sp>
        <p:nvSpPr>
          <p:cNvPr id="147457" name="Rectangle 2"/>
          <p:cNvSpPr>
            <a:spLocks noGrp="1" noChangeArrowheads="1"/>
          </p:cNvSpPr>
          <p:nvPr>
            <p:ph type="title"/>
          </p:nvPr>
        </p:nvSpPr>
        <p:spPr/>
        <p:txBody>
          <a:bodyPr/>
          <a:lstStyle/>
          <a:p>
            <a:r>
              <a:rPr lang="en-US" sz="2800">
                <a:solidFill>
                  <a:srgbClr val="FFC000"/>
                </a:solidFill>
              </a:rPr>
              <a:t>Customizing The Basis</a:t>
            </a:r>
          </a:p>
        </p:txBody>
      </p:sp>
      <p:sp>
        <p:nvSpPr>
          <p:cNvPr id="2" name="Content Placeholder 1"/>
          <p:cNvSpPr>
            <a:spLocks noGrp="1"/>
          </p:cNvSpPr>
          <p:nvPr>
            <p:ph idx="1"/>
          </p:nvPr>
        </p:nvSpPr>
        <p:spPr/>
        <p:txBody>
          <a:bodyPr/>
          <a:lstStyle/>
          <a:p>
            <a:pPr marL="0" indent="0">
              <a:buNone/>
            </a:pPr>
            <a:r>
              <a:rPr lang="en-US"/>
              <a:t>   </a:t>
            </a:r>
          </a:p>
        </p:txBody>
      </p:sp>
      <p:sp>
        <p:nvSpPr>
          <p:cNvPr id="462851" name="Rectangle 3"/>
          <p:cNvSpPr>
            <a:spLocks noChangeArrowheads="1"/>
          </p:cNvSpPr>
          <p:nvPr/>
        </p:nvSpPr>
        <p:spPr bwMode="auto">
          <a:xfrm>
            <a:off x="2816942" y="314596"/>
            <a:ext cx="9771808" cy="563231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lvl="1">
              <a:defRPr/>
            </a:pPr>
            <a:r>
              <a:rPr lang="pt-BR" sz="2000" b="1">
                <a:latin typeface="Courier New" pitchFamily="49" charset="0"/>
              </a:rPr>
              <a:t>...</a:t>
            </a:r>
          </a:p>
          <a:p>
            <a:pPr lvl="1">
              <a:defRPr/>
            </a:pPr>
            <a:r>
              <a:rPr lang="pt-BR" sz="2000" b="1" err="1">
                <a:latin typeface="Courier New" pitchFamily="49" charset="0"/>
              </a:rPr>
              <a:t>geometry</a:t>
            </a:r>
            <a:endParaRPr lang="pt-BR" sz="2000" b="1">
              <a:latin typeface="Courier New" pitchFamily="49" charset="0"/>
            </a:endParaRPr>
          </a:p>
          <a:p>
            <a:pPr lvl="1">
              <a:defRPr/>
            </a:pPr>
            <a:r>
              <a:rPr lang="pt-BR" sz="2000" b="1">
                <a:latin typeface="Courier New" pitchFamily="49" charset="0"/>
              </a:rPr>
              <a:t>     si          0.00000000     0.00000000     0.00000000</a:t>
            </a:r>
          </a:p>
          <a:p>
            <a:pPr lvl="1">
              <a:defRPr/>
            </a:pPr>
            <a:r>
              <a:rPr lang="pt-BR" sz="2000" b="1">
                <a:latin typeface="Courier New" pitchFamily="49" charset="0"/>
              </a:rPr>
              <a:t>     h1          0.75252170    -0.75252170     0.75252170</a:t>
            </a:r>
          </a:p>
          <a:p>
            <a:pPr lvl="1">
              <a:defRPr/>
            </a:pPr>
            <a:r>
              <a:rPr lang="pt-BR" sz="2000" b="1">
                <a:latin typeface="Courier New" pitchFamily="49" charset="0"/>
              </a:rPr>
              <a:t>     h2         -0.75252170     0.75252170     0.75252170</a:t>
            </a:r>
          </a:p>
          <a:p>
            <a:pPr lvl="1">
              <a:defRPr/>
            </a:pPr>
            <a:r>
              <a:rPr lang="pt-BR" sz="2000" b="1">
                <a:latin typeface="Courier New" pitchFamily="49" charset="0"/>
              </a:rPr>
              <a:t>     h3          0.75252170     0.75252170    -0.75252170</a:t>
            </a:r>
          </a:p>
          <a:p>
            <a:pPr lvl="1">
              <a:defRPr/>
            </a:pPr>
            <a:r>
              <a:rPr lang="pt-BR" sz="2000" b="1">
                <a:latin typeface="Courier New" pitchFamily="49" charset="0"/>
              </a:rPr>
              <a:t>     h4         -0.75252170    -0.75252170    -0.75252170</a:t>
            </a:r>
          </a:p>
          <a:p>
            <a:pPr lvl="1">
              <a:defRPr/>
            </a:pPr>
            <a:r>
              <a:rPr lang="pt-BR" sz="2000" b="1" err="1">
                <a:latin typeface="Courier New" pitchFamily="49" charset="0"/>
              </a:rPr>
              <a:t>end</a:t>
            </a:r>
            <a:endParaRPr lang="pt-BR" sz="2000" b="1">
              <a:latin typeface="Courier New" pitchFamily="49" charset="0"/>
            </a:endParaRPr>
          </a:p>
          <a:p>
            <a:pPr lvl="1">
              <a:defRPr/>
            </a:pPr>
            <a:endParaRPr lang="pt-BR" sz="2000" b="1">
              <a:latin typeface="Courier New" pitchFamily="49" charset="0"/>
            </a:endParaRPr>
          </a:p>
          <a:p>
            <a:pPr lvl="1">
              <a:defRPr/>
            </a:pPr>
            <a:r>
              <a:rPr lang="pt-BR" sz="2000" b="1" err="1">
                <a:latin typeface="Courier New" pitchFamily="49" charset="0"/>
              </a:rPr>
              <a:t>basis</a:t>
            </a:r>
            <a:endParaRPr lang="pt-BR" sz="2000" b="1">
              <a:latin typeface="Courier New" pitchFamily="49" charset="0"/>
            </a:endParaRPr>
          </a:p>
          <a:p>
            <a:pPr lvl="1">
              <a:defRPr/>
            </a:pPr>
            <a:r>
              <a:rPr lang="pt-BR" sz="2000" b="1">
                <a:latin typeface="Courier New" pitchFamily="49" charset="0"/>
              </a:rPr>
              <a:t>      si </a:t>
            </a:r>
            <a:r>
              <a:rPr lang="pt-BR" sz="2000" b="1" err="1">
                <a:latin typeface="Courier New" pitchFamily="49" charset="0"/>
              </a:rPr>
              <a:t>library</a:t>
            </a:r>
            <a:r>
              <a:rPr lang="pt-BR" sz="2000" b="1">
                <a:latin typeface="Courier New" pitchFamily="49" charset="0"/>
              </a:rPr>
              <a:t> 6-31G</a:t>
            </a:r>
          </a:p>
          <a:p>
            <a:pPr lvl="1">
              <a:defRPr/>
            </a:pPr>
            <a:r>
              <a:rPr lang="pt-BR" sz="2000" b="1">
                <a:latin typeface="Courier New" pitchFamily="49" charset="0"/>
              </a:rPr>
              <a:t>      h1 </a:t>
            </a:r>
            <a:r>
              <a:rPr lang="pt-BR" sz="2000" b="1" err="1">
                <a:latin typeface="Courier New" pitchFamily="49" charset="0"/>
              </a:rPr>
              <a:t>library</a:t>
            </a:r>
            <a:r>
              <a:rPr lang="pt-BR" sz="2000" b="1">
                <a:latin typeface="Courier New" pitchFamily="49" charset="0"/>
              </a:rPr>
              <a:t> </a:t>
            </a:r>
            <a:r>
              <a:rPr lang="pt-BR" sz="2000" b="1" err="1">
                <a:latin typeface="Courier New" pitchFamily="49" charset="0"/>
              </a:rPr>
              <a:t>h</a:t>
            </a:r>
            <a:r>
              <a:rPr lang="pt-BR" sz="2000" b="1">
                <a:latin typeface="Courier New" pitchFamily="49" charset="0"/>
              </a:rPr>
              <a:t> sto-3g</a:t>
            </a:r>
          </a:p>
          <a:p>
            <a:pPr lvl="1">
              <a:defRPr/>
            </a:pPr>
            <a:r>
              <a:rPr lang="pt-BR" sz="2000" b="1">
                <a:latin typeface="Courier New" pitchFamily="49" charset="0"/>
              </a:rPr>
              <a:t>      h2 </a:t>
            </a:r>
            <a:r>
              <a:rPr lang="pt-BR" sz="2000" b="1" err="1">
                <a:latin typeface="Courier New" pitchFamily="49" charset="0"/>
              </a:rPr>
              <a:t>library</a:t>
            </a:r>
            <a:r>
              <a:rPr lang="pt-BR" sz="2000" b="1">
                <a:latin typeface="Courier New" pitchFamily="49" charset="0"/>
              </a:rPr>
              <a:t> </a:t>
            </a:r>
            <a:r>
              <a:rPr lang="pt-BR" sz="2000" b="1" err="1">
                <a:latin typeface="Courier New" pitchFamily="49" charset="0"/>
              </a:rPr>
              <a:t>h</a:t>
            </a:r>
            <a:r>
              <a:rPr lang="pt-BR" sz="2000" b="1">
                <a:latin typeface="Courier New" pitchFamily="49" charset="0"/>
              </a:rPr>
              <a:t> 6-31g</a:t>
            </a:r>
          </a:p>
          <a:p>
            <a:pPr lvl="1">
              <a:defRPr/>
            </a:pPr>
            <a:r>
              <a:rPr lang="pt-BR" sz="2000" b="1">
                <a:latin typeface="Courier New" pitchFamily="49" charset="0"/>
              </a:rPr>
              <a:t>      h3 </a:t>
            </a:r>
            <a:r>
              <a:rPr lang="pt-BR" sz="2000" b="1" err="1">
                <a:latin typeface="Courier New" pitchFamily="49" charset="0"/>
              </a:rPr>
              <a:t>library</a:t>
            </a:r>
            <a:r>
              <a:rPr lang="pt-BR" sz="2000" b="1">
                <a:latin typeface="Courier New" pitchFamily="49" charset="0"/>
              </a:rPr>
              <a:t> </a:t>
            </a:r>
            <a:r>
              <a:rPr lang="pt-BR" sz="2000" b="1" err="1">
                <a:latin typeface="Courier New" pitchFamily="49" charset="0"/>
              </a:rPr>
              <a:t>h</a:t>
            </a:r>
            <a:r>
              <a:rPr lang="pt-BR" sz="2000" b="1">
                <a:latin typeface="Courier New" pitchFamily="49" charset="0"/>
              </a:rPr>
              <a:t> 3-21g</a:t>
            </a:r>
          </a:p>
          <a:p>
            <a:pPr lvl="1">
              <a:defRPr/>
            </a:pPr>
            <a:r>
              <a:rPr lang="pt-BR" sz="2000" b="1">
                <a:latin typeface="Courier New" pitchFamily="49" charset="0"/>
              </a:rPr>
              <a:t>      h4 </a:t>
            </a:r>
            <a:r>
              <a:rPr lang="pt-BR" sz="2000" b="1" err="1">
                <a:latin typeface="Courier New" pitchFamily="49" charset="0"/>
              </a:rPr>
              <a:t>library</a:t>
            </a:r>
            <a:r>
              <a:rPr lang="pt-BR" sz="2000" b="1">
                <a:latin typeface="Courier New" pitchFamily="49" charset="0"/>
              </a:rPr>
              <a:t> </a:t>
            </a:r>
            <a:r>
              <a:rPr lang="pt-BR" sz="2000" b="1" err="1">
                <a:latin typeface="Courier New" pitchFamily="49" charset="0"/>
              </a:rPr>
              <a:t>h</a:t>
            </a:r>
            <a:r>
              <a:rPr lang="pt-BR" sz="2000" b="1">
                <a:latin typeface="Courier New" pitchFamily="49" charset="0"/>
              </a:rPr>
              <a:t> 6-31g*</a:t>
            </a:r>
          </a:p>
          <a:p>
            <a:pPr lvl="1">
              <a:defRPr/>
            </a:pPr>
            <a:r>
              <a:rPr lang="pt-BR" sz="2000" b="1" err="1">
                <a:latin typeface="Courier New" pitchFamily="49" charset="0"/>
              </a:rPr>
              <a:t>end</a:t>
            </a:r>
            <a:endParaRPr lang="pt-BR" sz="2000" b="1">
              <a:latin typeface="Courier New" pitchFamily="49" charset="0"/>
            </a:endParaRPr>
          </a:p>
          <a:p>
            <a:pPr lvl="1">
              <a:defRPr/>
            </a:pPr>
            <a:endParaRPr lang="pt-BR" sz="2000" b="1">
              <a:latin typeface="Courier New" pitchFamily="49" charset="0"/>
            </a:endParaRPr>
          </a:p>
          <a:p>
            <a:pPr lvl="1">
              <a:defRPr/>
            </a:pPr>
            <a:r>
              <a:rPr lang="pt-BR" sz="2000" b="1">
                <a:latin typeface="Courier New" pitchFamily="49"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ChangeArrowheads="1"/>
          </p:cNvSpPr>
          <p:nvPr>
            <p:ph type="title"/>
          </p:nvPr>
        </p:nvSpPr>
        <p:spPr/>
        <p:txBody>
          <a:bodyPr/>
          <a:lstStyle/>
          <a:p>
            <a:r>
              <a:rPr lang="en-US" sz="2800">
                <a:solidFill>
                  <a:srgbClr val="E7942E"/>
                </a:solidFill>
              </a:rPr>
              <a:t>Including empirical dispersion in DFT</a:t>
            </a:r>
          </a:p>
        </p:txBody>
      </p:sp>
      <p:sp>
        <p:nvSpPr>
          <p:cNvPr id="2" name="Content Placeholder 1"/>
          <p:cNvSpPr>
            <a:spLocks noGrp="1"/>
          </p:cNvSpPr>
          <p:nvPr>
            <p:ph idx="1"/>
          </p:nvPr>
        </p:nvSpPr>
        <p:spPr/>
        <p:txBody>
          <a:bodyPr/>
          <a:lstStyle/>
          <a:p>
            <a:pPr marL="0" indent="0">
              <a:buNone/>
            </a:pPr>
            <a:r>
              <a:rPr lang="en-US"/>
              <a:t>  </a:t>
            </a:r>
          </a:p>
        </p:txBody>
      </p:sp>
      <p:sp>
        <p:nvSpPr>
          <p:cNvPr id="462851" name="Rectangle 3"/>
          <p:cNvSpPr>
            <a:spLocks noChangeArrowheads="1"/>
          </p:cNvSpPr>
          <p:nvPr/>
        </p:nvSpPr>
        <p:spPr bwMode="auto">
          <a:xfrm>
            <a:off x="3093743" y="724328"/>
            <a:ext cx="7897813" cy="255454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lvl="1">
              <a:defRPr/>
            </a:pPr>
            <a:r>
              <a:rPr lang="pt-BR" sz="2000" b="1">
                <a:latin typeface="Courier New" pitchFamily="49" charset="0"/>
              </a:rPr>
              <a:t>...</a:t>
            </a:r>
          </a:p>
          <a:p>
            <a:pPr lvl="1">
              <a:defRPr/>
            </a:pPr>
            <a:r>
              <a:rPr lang="pt-BR" sz="2000" b="1" err="1">
                <a:latin typeface="Courier New" pitchFamily="49" charset="0"/>
              </a:rPr>
              <a:t>geometry</a:t>
            </a:r>
            <a:endParaRPr lang="pt-BR" sz="2000" b="1">
              <a:latin typeface="Courier New" pitchFamily="49" charset="0"/>
            </a:endParaRPr>
          </a:p>
          <a:p>
            <a:pPr lvl="1">
              <a:defRPr/>
            </a:pPr>
            <a:r>
              <a:rPr lang="pt-BR" sz="2000" b="1">
                <a:latin typeface="Courier New" pitchFamily="49" charset="0"/>
              </a:rPr>
              <a:t>      ... </a:t>
            </a:r>
          </a:p>
          <a:p>
            <a:pPr lvl="1">
              <a:defRPr/>
            </a:pPr>
            <a:r>
              <a:rPr lang="pt-BR" sz="2000" b="1" err="1">
                <a:latin typeface="Courier New" pitchFamily="49" charset="0"/>
              </a:rPr>
              <a:t>end</a:t>
            </a:r>
            <a:endParaRPr lang="pt-BR" sz="2000" b="1">
              <a:latin typeface="Courier New" pitchFamily="49" charset="0"/>
            </a:endParaRPr>
          </a:p>
          <a:p>
            <a:pPr lvl="1">
              <a:defRPr/>
            </a:pPr>
            <a:endParaRPr lang="pt-BR" sz="2000" b="1">
              <a:latin typeface="Courier New" pitchFamily="49" charset="0"/>
            </a:endParaRPr>
          </a:p>
          <a:p>
            <a:pPr lvl="1">
              <a:defRPr/>
            </a:pPr>
            <a:r>
              <a:rPr lang="pt-BR" sz="2000" b="1" err="1">
                <a:latin typeface="Courier New" pitchFamily="49" charset="0"/>
              </a:rPr>
              <a:t>basis</a:t>
            </a:r>
            <a:endParaRPr lang="pt-BR" sz="2000" b="1">
              <a:latin typeface="Courier New" pitchFamily="49" charset="0"/>
            </a:endParaRPr>
          </a:p>
          <a:p>
            <a:pPr lvl="1">
              <a:defRPr/>
            </a:pPr>
            <a:r>
              <a:rPr lang="pt-BR" sz="2000" b="1">
                <a:latin typeface="Courier New" pitchFamily="49" charset="0"/>
              </a:rPr>
              <a:t>      ...</a:t>
            </a:r>
          </a:p>
          <a:p>
            <a:pPr lvl="1">
              <a:defRPr/>
            </a:pPr>
            <a:r>
              <a:rPr lang="pt-BR" sz="2000" b="1" err="1">
                <a:latin typeface="Courier New" pitchFamily="49" charset="0"/>
              </a:rPr>
              <a:t>end</a:t>
            </a:r>
            <a:endParaRPr lang="pt-BR" sz="2000" b="1">
              <a:latin typeface="Courier New" pitchFamily="49" charset="0"/>
            </a:endParaRPr>
          </a:p>
        </p:txBody>
      </p:sp>
      <p:sp>
        <p:nvSpPr>
          <p:cNvPr id="149507" name="Rectangle 4"/>
          <p:cNvSpPr>
            <a:spLocks noChangeArrowheads="1"/>
          </p:cNvSpPr>
          <p:nvPr/>
        </p:nvSpPr>
        <p:spPr bwMode="auto">
          <a:xfrm>
            <a:off x="3494089" y="3362605"/>
            <a:ext cx="4572000" cy="1631216"/>
          </a:xfrm>
          <a:prstGeom prst="rect">
            <a:avLst/>
          </a:prstGeom>
          <a:solidFill>
            <a:srgbClr val="FFFF00">
              <a:alpha val="49019"/>
            </a:srgbClr>
          </a:solidFill>
          <a:ln w="9525">
            <a:noFill/>
            <a:miter lim="800000"/>
            <a:headEnd/>
            <a:tailEnd/>
          </a:ln>
        </p:spPr>
        <p:txBody>
          <a:bodyPr>
            <a:spAutoFit/>
          </a:bodyPr>
          <a:lstStyle/>
          <a:p>
            <a:pPr eaLnBrk="0" hangingPunct="0"/>
            <a:r>
              <a:rPr lang="en-US" sz="2000" b="1" err="1">
                <a:latin typeface="Courier New" pitchFamily="49" charset="0"/>
              </a:rPr>
              <a:t>dft</a:t>
            </a:r>
            <a:endParaRPr lang="en-US" sz="2000" b="1">
              <a:latin typeface="Courier New" pitchFamily="49" charset="0"/>
            </a:endParaRPr>
          </a:p>
          <a:p>
            <a:pPr eaLnBrk="0" hangingPunct="0"/>
            <a:r>
              <a:rPr lang="en-US" sz="2000" b="1">
                <a:latin typeface="Courier New" pitchFamily="49" charset="0"/>
              </a:rPr>
              <a:t> xc b3lyp</a:t>
            </a:r>
          </a:p>
          <a:p>
            <a:pPr eaLnBrk="0" hangingPunct="0"/>
            <a:r>
              <a:rPr lang="en-US" sz="2000" b="1">
                <a:latin typeface="Courier New" pitchFamily="49" charset="0"/>
              </a:rPr>
              <a:t> </a:t>
            </a:r>
            <a:r>
              <a:rPr lang="en-US" sz="2000" b="1" err="1">
                <a:latin typeface="Courier New" pitchFamily="49" charset="0"/>
              </a:rPr>
              <a:t>disp</a:t>
            </a:r>
            <a:r>
              <a:rPr lang="en-US" sz="2000" b="1">
                <a:latin typeface="Courier New" pitchFamily="49" charset="0"/>
              </a:rPr>
              <a:t> </a:t>
            </a:r>
            <a:r>
              <a:rPr lang="en-US" sz="2000" b="1" err="1">
                <a:latin typeface="Courier New" pitchFamily="49" charset="0"/>
              </a:rPr>
              <a:t>vdw</a:t>
            </a:r>
            <a:r>
              <a:rPr lang="en-US" sz="2000" b="1">
                <a:latin typeface="Courier New" pitchFamily="49" charset="0"/>
              </a:rPr>
              <a:t> 4</a:t>
            </a:r>
          </a:p>
          <a:p>
            <a:pPr eaLnBrk="0" hangingPunct="0"/>
            <a:r>
              <a:rPr lang="en-US" sz="2000" b="1">
                <a:latin typeface="Courier New" pitchFamily="49" charset="0"/>
              </a:rPr>
              <a:t>end</a:t>
            </a:r>
          </a:p>
          <a:p>
            <a:pPr eaLnBrk="0" hangingPunct="0"/>
            <a:r>
              <a:rPr lang="en-US" sz="2000" b="1">
                <a:latin typeface="Courier New" pitchFamily="49" charset="0"/>
              </a:rPr>
              <a:t>task </a:t>
            </a:r>
            <a:r>
              <a:rPr lang="en-US" sz="2000" b="1" err="1">
                <a:latin typeface="Courier New" pitchFamily="49" charset="0"/>
              </a:rPr>
              <a:t>dft</a:t>
            </a:r>
            <a:r>
              <a:rPr lang="en-US" sz="2000" b="1">
                <a:latin typeface="Courier New" pitchFamily="49" charset="0"/>
              </a:rPr>
              <a:t> optimize</a:t>
            </a:r>
          </a:p>
        </p:txBody>
      </p:sp>
      <p:sp>
        <p:nvSpPr>
          <p:cNvPr id="149508" name="Rectangle 5"/>
          <p:cNvSpPr>
            <a:spLocks noChangeArrowheads="1"/>
          </p:cNvSpPr>
          <p:nvPr/>
        </p:nvSpPr>
        <p:spPr bwMode="auto">
          <a:xfrm>
            <a:off x="4692275" y="5548897"/>
            <a:ext cx="5273135" cy="646331"/>
          </a:xfrm>
          <a:prstGeom prst="rect">
            <a:avLst/>
          </a:prstGeom>
          <a:noFill/>
          <a:ln w="9525">
            <a:noFill/>
            <a:miter lim="800000"/>
            <a:headEnd/>
            <a:tailEnd/>
          </a:ln>
        </p:spPr>
        <p:txBody>
          <a:bodyPr wrap="square" anchor="ctr">
            <a:spAutoFit/>
          </a:bodyPr>
          <a:lstStyle/>
          <a:p>
            <a:pPr eaLnBrk="0" hangingPunct="0"/>
            <a:r>
              <a:rPr lang="en-US">
                <a:latin typeface="Arial Nova" panose="020B0504020202020204" pitchFamily="34" charset="0"/>
              </a:rPr>
              <a:t>S. Grimme J. Comp. Chem. 25 1463 (2004)</a:t>
            </a:r>
          </a:p>
          <a:p>
            <a:pPr eaLnBrk="0" hangingPunct="0"/>
            <a:r>
              <a:rPr lang="en-US">
                <a:latin typeface="Arial Nova" panose="020B0504020202020204" pitchFamily="34" charset="0"/>
              </a:rPr>
              <a:t>S. Grimme J. Comp. Chem. 271787 (2006)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ChangeArrowheads="1"/>
          </p:cNvSpPr>
          <p:nvPr>
            <p:ph type="title" idx="4294967295"/>
          </p:nvPr>
        </p:nvSpPr>
        <p:spPr>
          <a:xfrm>
            <a:off x="201478" y="3200805"/>
            <a:ext cx="2498187" cy="682625"/>
          </a:xfrm>
        </p:spPr>
        <p:txBody>
          <a:bodyPr>
            <a:noAutofit/>
          </a:bodyPr>
          <a:lstStyle/>
          <a:p>
            <a:r>
              <a:rPr lang="en-US" sz="2800">
                <a:solidFill>
                  <a:srgbClr val="E7942E"/>
                </a:solidFill>
              </a:rPr>
              <a:t>Semi-empirical hybrid DFT + MP2 </a:t>
            </a:r>
            <a:br>
              <a:rPr lang="en-US" sz="2800">
                <a:solidFill>
                  <a:srgbClr val="E7942E"/>
                </a:solidFill>
              </a:rPr>
            </a:br>
            <a:r>
              <a:rPr lang="en-US" sz="2800">
                <a:solidFill>
                  <a:srgbClr val="E7942E"/>
                </a:solidFill>
              </a:rPr>
              <a:t>Double Hybrid Functionals </a:t>
            </a:r>
          </a:p>
        </p:txBody>
      </p:sp>
      <p:sp>
        <p:nvSpPr>
          <p:cNvPr id="462851" name="Rectangle 3"/>
          <p:cNvSpPr>
            <a:spLocks noChangeArrowheads="1"/>
          </p:cNvSpPr>
          <p:nvPr/>
        </p:nvSpPr>
        <p:spPr bwMode="auto">
          <a:xfrm>
            <a:off x="3155736" y="348327"/>
            <a:ext cx="7897813" cy="255454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lvl="1">
              <a:defRPr/>
            </a:pPr>
            <a:r>
              <a:rPr lang="pt-BR" sz="2000" b="1">
                <a:latin typeface="Courier New" pitchFamily="49" charset="0"/>
              </a:rPr>
              <a:t>...</a:t>
            </a:r>
          </a:p>
          <a:p>
            <a:pPr lvl="1">
              <a:defRPr/>
            </a:pPr>
            <a:r>
              <a:rPr lang="pt-BR" sz="2000" b="1" err="1">
                <a:latin typeface="Courier New" pitchFamily="49" charset="0"/>
              </a:rPr>
              <a:t>geometry</a:t>
            </a:r>
            <a:endParaRPr lang="pt-BR" sz="2000" b="1">
              <a:latin typeface="Courier New" pitchFamily="49" charset="0"/>
            </a:endParaRPr>
          </a:p>
          <a:p>
            <a:pPr lvl="1">
              <a:defRPr/>
            </a:pPr>
            <a:r>
              <a:rPr lang="pt-BR" sz="2000" b="1">
                <a:latin typeface="Courier New" pitchFamily="49" charset="0"/>
              </a:rPr>
              <a:t>      ... </a:t>
            </a:r>
          </a:p>
          <a:p>
            <a:pPr lvl="1">
              <a:defRPr/>
            </a:pPr>
            <a:r>
              <a:rPr lang="pt-BR" sz="2000" b="1" err="1">
                <a:latin typeface="Courier New" pitchFamily="49" charset="0"/>
              </a:rPr>
              <a:t>end</a:t>
            </a:r>
            <a:endParaRPr lang="pt-BR" sz="2000" b="1">
              <a:latin typeface="Courier New" pitchFamily="49" charset="0"/>
            </a:endParaRPr>
          </a:p>
          <a:p>
            <a:pPr lvl="1">
              <a:defRPr/>
            </a:pPr>
            <a:endParaRPr lang="pt-BR" sz="2000" b="1">
              <a:latin typeface="Courier New" pitchFamily="49" charset="0"/>
            </a:endParaRPr>
          </a:p>
          <a:p>
            <a:pPr lvl="1">
              <a:defRPr/>
            </a:pPr>
            <a:r>
              <a:rPr lang="pt-BR" sz="2000" b="1" err="1">
                <a:latin typeface="Courier New" pitchFamily="49" charset="0"/>
              </a:rPr>
              <a:t>basis</a:t>
            </a:r>
            <a:endParaRPr lang="pt-BR" sz="2000" b="1">
              <a:latin typeface="Courier New" pitchFamily="49" charset="0"/>
            </a:endParaRPr>
          </a:p>
          <a:p>
            <a:pPr lvl="1">
              <a:defRPr/>
            </a:pPr>
            <a:r>
              <a:rPr lang="pt-BR" sz="2000" b="1">
                <a:latin typeface="Courier New" pitchFamily="49" charset="0"/>
              </a:rPr>
              <a:t>      ...</a:t>
            </a:r>
          </a:p>
          <a:p>
            <a:pPr lvl="1">
              <a:defRPr/>
            </a:pPr>
            <a:r>
              <a:rPr lang="pt-BR" sz="2000" b="1" err="1">
                <a:latin typeface="Courier New" pitchFamily="49" charset="0"/>
              </a:rPr>
              <a:t>end</a:t>
            </a:r>
            <a:endParaRPr lang="pt-BR" sz="2000" b="1">
              <a:latin typeface="Courier New" pitchFamily="49" charset="0"/>
            </a:endParaRPr>
          </a:p>
        </p:txBody>
      </p:sp>
      <p:sp>
        <p:nvSpPr>
          <p:cNvPr id="151555" name="Rectangle 4"/>
          <p:cNvSpPr>
            <a:spLocks noChangeArrowheads="1"/>
          </p:cNvSpPr>
          <p:nvPr/>
        </p:nvSpPr>
        <p:spPr bwMode="auto">
          <a:xfrm>
            <a:off x="4092575" y="5740370"/>
            <a:ext cx="6027818" cy="400110"/>
          </a:xfrm>
          <a:prstGeom prst="rect">
            <a:avLst/>
          </a:prstGeom>
          <a:noFill/>
          <a:ln w="9525">
            <a:noFill/>
            <a:miter lim="800000"/>
            <a:headEnd/>
            <a:tailEnd/>
          </a:ln>
        </p:spPr>
        <p:txBody>
          <a:bodyPr wrap="square" anchor="ctr">
            <a:spAutoFit/>
          </a:bodyPr>
          <a:lstStyle/>
          <a:p>
            <a:pPr eaLnBrk="0" hangingPunct="0"/>
            <a:r>
              <a:rPr lang="en-US" sz="2000">
                <a:latin typeface="Arial Nova" panose="020B0504020202020204" pitchFamily="34" charset="0"/>
              </a:rPr>
              <a:t>S. Grimme, J. Chem. Phys., 124, 034108 (2006)</a:t>
            </a:r>
          </a:p>
        </p:txBody>
      </p:sp>
      <p:sp>
        <p:nvSpPr>
          <p:cNvPr id="151556" name="Rectangle 5"/>
          <p:cNvSpPr>
            <a:spLocks noChangeArrowheads="1"/>
          </p:cNvSpPr>
          <p:nvPr/>
        </p:nvSpPr>
        <p:spPr bwMode="auto">
          <a:xfrm>
            <a:off x="3611266" y="2760046"/>
            <a:ext cx="7571303" cy="2246769"/>
          </a:xfrm>
          <a:prstGeom prst="rect">
            <a:avLst/>
          </a:prstGeom>
          <a:solidFill>
            <a:srgbClr val="FFFF00">
              <a:alpha val="47842"/>
            </a:srgbClr>
          </a:solidFill>
          <a:ln w="9525">
            <a:noFill/>
            <a:miter lim="800000"/>
            <a:headEnd/>
            <a:tailEnd/>
          </a:ln>
        </p:spPr>
        <p:txBody>
          <a:bodyPr wrap="none" anchor="ctr">
            <a:spAutoFit/>
          </a:bodyPr>
          <a:lstStyle/>
          <a:p>
            <a:pPr eaLnBrk="0" hangingPunct="0"/>
            <a:r>
              <a:rPr lang="en-US" sz="2000" b="1" err="1">
                <a:latin typeface="Courier New" pitchFamily="49" charset="0"/>
              </a:rPr>
              <a:t>dft</a:t>
            </a:r>
            <a:r>
              <a:rPr lang="en-US" sz="2000" b="1">
                <a:latin typeface="Courier New" pitchFamily="49" charset="0"/>
              </a:rPr>
              <a:t> </a:t>
            </a:r>
          </a:p>
          <a:p>
            <a:pPr eaLnBrk="0" hangingPunct="0"/>
            <a:r>
              <a:rPr lang="en-US" sz="2000" b="1">
                <a:latin typeface="Courier New" pitchFamily="49" charset="0"/>
              </a:rPr>
              <a:t>  xc </a:t>
            </a:r>
            <a:r>
              <a:rPr lang="en-US" sz="2000" b="1" err="1">
                <a:latin typeface="Courier New" pitchFamily="49" charset="0"/>
              </a:rPr>
              <a:t>HFexch</a:t>
            </a:r>
            <a:r>
              <a:rPr lang="en-US" sz="2000" b="1">
                <a:latin typeface="Courier New" pitchFamily="49" charset="0"/>
              </a:rPr>
              <a:t> 0.53 becke88 0.47 </a:t>
            </a:r>
            <a:r>
              <a:rPr lang="en-US" sz="2000" b="1" err="1">
                <a:latin typeface="Courier New" pitchFamily="49" charset="0"/>
              </a:rPr>
              <a:t>lyp</a:t>
            </a:r>
            <a:r>
              <a:rPr lang="en-US" sz="2000" b="1">
                <a:latin typeface="Courier New" pitchFamily="49" charset="0"/>
              </a:rPr>
              <a:t> 0.73 mp2 0.27 </a:t>
            </a:r>
          </a:p>
          <a:p>
            <a:pPr eaLnBrk="0" hangingPunct="0"/>
            <a:r>
              <a:rPr lang="en-US" sz="2000" b="1">
                <a:latin typeface="Courier New" pitchFamily="49" charset="0"/>
              </a:rPr>
              <a:t>  dftmp2 direct </a:t>
            </a:r>
          </a:p>
          <a:p>
            <a:pPr eaLnBrk="0" hangingPunct="0"/>
            <a:r>
              <a:rPr lang="en-US" sz="2000" b="1">
                <a:latin typeface="Courier New" pitchFamily="49" charset="0"/>
              </a:rPr>
              <a:t>  direct </a:t>
            </a:r>
          </a:p>
          <a:p>
            <a:pPr eaLnBrk="0" hangingPunct="0"/>
            <a:r>
              <a:rPr lang="en-US" sz="2000" b="1">
                <a:latin typeface="Courier New" pitchFamily="49" charset="0"/>
              </a:rPr>
              <a:t>  convergence energy 1e-8 </a:t>
            </a:r>
          </a:p>
          <a:p>
            <a:pPr eaLnBrk="0" hangingPunct="0"/>
            <a:r>
              <a:rPr lang="en-US" sz="2000" b="1">
                <a:latin typeface="Courier New" pitchFamily="49" charset="0"/>
              </a:rPr>
              <a:t>  iterations 100 </a:t>
            </a:r>
          </a:p>
          <a:p>
            <a:pPr eaLnBrk="0" hangingPunct="0"/>
            <a:r>
              <a:rPr lang="en-US" sz="2000" b="1">
                <a:latin typeface="Courier New" pitchFamily="49" charset="0"/>
              </a:rPr>
              <a:t>end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ChangeArrowheads="1"/>
          </p:cNvSpPr>
          <p:nvPr/>
        </p:nvSpPr>
        <p:spPr bwMode="auto">
          <a:xfrm>
            <a:off x="1979614" y="227014"/>
            <a:ext cx="5754687" cy="682625"/>
          </a:xfrm>
          <a:prstGeom prst="rect">
            <a:avLst/>
          </a:prstGeom>
          <a:noFill/>
          <a:ln w="9525">
            <a:noFill/>
            <a:miter lim="800000"/>
            <a:headEnd/>
            <a:tailEnd/>
          </a:ln>
        </p:spPr>
        <p:txBody>
          <a:bodyPr lIns="0" tIns="0" rIns="0" bIns="0"/>
          <a:lstStyle/>
          <a:p>
            <a:pPr eaLnBrk="0" hangingPunct="0">
              <a:lnSpc>
                <a:spcPct val="85000"/>
              </a:lnSpc>
            </a:pPr>
            <a:endParaRPr lang="en-US" sz="2800" b="1">
              <a:solidFill>
                <a:srgbClr val="78A22F"/>
              </a:solidFill>
            </a:endParaRPr>
          </a:p>
        </p:txBody>
      </p:sp>
      <p:sp>
        <p:nvSpPr>
          <p:cNvPr id="153602" name="Content Placeholder 2"/>
          <p:cNvSpPr>
            <a:spLocks/>
          </p:cNvSpPr>
          <p:nvPr/>
        </p:nvSpPr>
        <p:spPr bwMode="auto">
          <a:xfrm>
            <a:off x="3239017" y="909639"/>
            <a:ext cx="8720508" cy="3370263"/>
          </a:xfrm>
          <a:prstGeom prst="rect">
            <a:avLst/>
          </a:prstGeom>
          <a:noFill/>
          <a:ln w="9525">
            <a:noFill/>
            <a:miter lim="800000"/>
            <a:headEnd/>
            <a:tailEnd/>
          </a:ln>
        </p:spPr>
        <p:txBody>
          <a:bodyPr lIns="0" tIns="0" rIns="0" bIns="0"/>
          <a:lstStyle/>
          <a:p>
            <a:pPr marL="342900" indent="-342900" eaLnBrk="0" hangingPunct="0">
              <a:lnSpc>
                <a:spcPct val="85000"/>
              </a:lnSpc>
              <a:spcBef>
                <a:spcPct val="30000"/>
              </a:spcBef>
              <a:buClr>
                <a:schemeClr val="folHlink"/>
              </a:buClr>
              <a:buSzPct val="80000"/>
              <a:buBlip>
                <a:blip r:embed="rId2"/>
              </a:buBlip>
            </a:pPr>
            <a:r>
              <a:rPr lang="en-US" sz="2400">
                <a:latin typeface="Arial Nova" panose="020B0504020202020204" pitchFamily="34" charset="0"/>
              </a:rPr>
              <a:t>Charge density fitting </a:t>
            </a:r>
            <a:r>
              <a:rPr lang="en-US" sz="2400">
                <a:latin typeface="Arial Nova" panose="020B0504020202020204" pitchFamily="34" charset="0"/>
                <a:sym typeface="Wingdings" pitchFamily="2" charset="2"/>
              </a:rPr>
              <a:t>(Dunlap scheme)</a:t>
            </a:r>
          </a:p>
          <a:p>
            <a:pPr marL="800100" lvl="1" indent="-342900" eaLnBrk="0" hangingPunct="0">
              <a:lnSpc>
                <a:spcPct val="85000"/>
              </a:lnSpc>
              <a:spcBef>
                <a:spcPct val="30000"/>
              </a:spcBef>
              <a:buClr>
                <a:schemeClr val="folHlink"/>
              </a:buClr>
              <a:buSzPct val="80000"/>
              <a:buBlip>
                <a:blip r:embed="rId2"/>
              </a:buBlip>
            </a:pPr>
            <a:r>
              <a:rPr lang="en-US" sz="2400">
                <a:latin typeface="Arial Nova" panose="020B0504020202020204" pitchFamily="34" charset="0"/>
              </a:rPr>
              <a:t>4-center, 2-electron Coulomb integrals </a:t>
            </a:r>
            <a:r>
              <a:rPr lang="en-US" sz="2400">
                <a:latin typeface="Arial Nova" panose="020B0504020202020204" pitchFamily="34" charset="0"/>
                <a:sym typeface="Wingdings" pitchFamily="2" charset="2"/>
              </a:rPr>
              <a:t> 3-center integrals (N</a:t>
            </a:r>
            <a:r>
              <a:rPr lang="en-US" sz="2400" baseline="30000">
                <a:latin typeface="Arial Nova" panose="020B0504020202020204" pitchFamily="34" charset="0"/>
                <a:sym typeface="Wingdings" pitchFamily="2" charset="2"/>
              </a:rPr>
              <a:t>3</a:t>
            </a:r>
            <a:r>
              <a:rPr lang="en-US" sz="2400">
                <a:latin typeface="Arial Nova" panose="020B0504020202020204" pitchFamily="34" charset="0"/>
                <a:sym typeface="Wingdings" pitchFamily="2" charset="2"/>
              </a:rPr>
              <a:t>)</a:t>
            </a:r>
          </a:p>
          <a:p>
            <a:pPr marL="800100" lvl="1" indent="-342900" eaLnBrk="0" hangingPunct="0">
              <a:lnSpc>
                <a:spcPct val="85000"/>
              </a:lnSpc>
              <a:spcBef>
                <a:spcPct val="30000"/>
              </a:spcBef>
              <a:buClr>
                <a:schemeClr val="folHlink"/>
              </a:buClr>
              <a:buSzPct val="80000"/>
              <a:buBlip>
                <a:blip r:embed="rId2"/>
              </a:buBlip>
            </a:pPr>
            <a:r>
              <a:rPr lang="en-US" sz="2400">
                <a:latin typeface="Arial Nova" panose="020B0504020202020204" pitchFamily="34" charset="0"/>
                <a:sym typeface="Wingdings" pitchFamily="2" charset="2"/>
              </a:rPr>
              <a:t>Very fast for traditional DFT (pure density based functionals, no HF Exchange)</a:t>
            </a:r>
          </a:p>
          <a:p>
            <a:pPr marL="800100" lvl="1" indent="-342900" eaLnBrk="0" hangingPunct="0">
              <a:lnSpc>
                <a:spcPct val="85000"/>
              </a:lnSpc>
              <a:spcBef>
                <a:spcPct val="30000"/>
              </a:spcBef>
              <a:buClr>
                <a:schemeClr val="folHlink"/>
              </a:buClr>
              <a:buSzPct val="80000"/>
              <a:buBlip>
                <a:blip r:embed="rId2"/>
              </a:buBlip>
            </a:pPr>
            <a:r>
              <a:rPr lang="en-US" sz="2400">
                <a:latin typeface="Arial Nova" panose="020B0504020202020204" pitchFamily="34" charset="0"/>
                <a:sym typeface="Wingdings" pitchFamily="2" charset="2"/>
              </a:rPr>
              <a:t>Cheaper and better parallel scaling</a:t>
            </a:r>
          </a:p>
          <a:p>
            <a:pPr marL="1600200" lvl="3" indent="-228600" eaLnBrk="0" hangingPunct="0">
              <a:lnSpc>
                <a:spcPct val="85000"/>
              </a:lnSpc>
              <a:spcBef>
                <a:spcPct val="30000"/>
              </a:spcBef>
              <a:buSzPct val="80000"/>
            </a:pPr>
            <a:endParaRPr lang="en-US" sz="2400">
              <a:latin typeface="Arial Nova" panose="020B0504020202020204" pitchFamily="34" charset="0"/>
            </a:endParaRPr>
          </a:p>
          <a:p>
            <a:pPr marL="342900" indent="-342900" eaLnBrk="0" hangingPunct="0">
              <a:lnSpc>
                <a:spcPct val="85000"/>
              </a:lnSpc>
              <a:spcBef>
                <a:spcPct val="30000"/>
              </a:spcBef>
              <a:buClr>
                <a:schemeClr val="folHlink"/>
              </a:buClr>
              <a:buSzPct val="80000"/>
              <a:buBlip>
                <a:blip r:embed="rId2"/>
              </a:buBlip>
            </a:pPr>
            <a:r>
              <a:rPr lang="en-US" sz="2400">
                <a:latin typeface="Arial Nova" panose="020B0504020202020204" pitchFamily="34" charset="0"/>
              </a:rPr>
              <a:t>Direct or on-the-fly evaluation of integrals</a:t>
            </a:r>
          </a:p>
          <a:p>
            <a:pPr marL="800100" lvl="1" indent="-342900" eaLnBrk="0" hangingPunct="0">
              <a:lnSpc>
                <a:spcPct val="85000"/>
              </a:lnSpc>
              <a:spcBef>
                <a:spcPct val="30000"/>
              </a:spcBef>
              <a:buClr>
                <a:schemeClr val="folHlink"/>
              </a:buClr>
              <a:buSzPct val="80000"/>
              <a:buBlip>
                <a:blip r:embed="rId2"/>
              </a:buBlip>
            </a:pPr>
            <a:r>
              <a:rPr lang="en-US" sz="2400">
                <a:latin typeface="Arial Nova" panose="020B0504020202020204" pitchFamily="34" charset="0"/>
              </a:rPr>
              <a:t>All integrals evaluated as needed</a:t>
            </a:r>
          </a:p>
          <a:p>
            <a:pPr marL="800100" lvl="1" indent="-342900" eaLnBrk="0" hangingPunct="0">
              <a:lnSpc>
                <a:spcPct val="85000"/>
              </a:lnSpc>
              <a:spcBef>
                <a:spcPct val="30000"/>
              </a:spcBef>
              <a:buClr>
                <a:schemeClr val="folHlink"/>
              </a:buClr>
              <a:buSzPct val="80000"/>
              <a:buBlip>
                <a:blip r:embed="rId2"/>
              </a:buBlip>
            </a:pPr>
            <a:r>
              <a:rPr lang="en-US" sz="2400">
                <a:latin typeface="Arial Nova" panose="020B0504020202020204" pitchFamily="34" charset="0"/>
              </a:rPr>
              <a:t>Useful for large systems on large numbers of processors</a:t>
            </a:r>
          </a:p>
          <a:p>
            <a:pPr marL="1600200" lvl="3" indent="-228600" eaLnBrk="0" hangingPunct="0">
              <a:lnSpc>
                <a:spcPct val="85000"/>
              </a:lnSpc>
              <a:spcBef>
                <a:spcPct val="30000"/>
              </a:spcBef>
              <a:buSzPct val="80000"/>
            </a:pPr>
            <a:endParaRPr lang="en-US" sz="2400">
              <a:latin typeface="Arial Nova" panose="020B0504020202020204" pitchFamily="34" charset="0"/>
            </a:endParaRPr>
          </a:p>
          <a:p>
            <a:pPr marL="342900" indent="-342900" eaLnBrk="0" hangingPunct="0">
              <a:lnSpc>
                <a:spcPct val="85000"/>
              </a:lnSpc>
              <a:spcBef>
                <a:spcPct val="30000"/>
              </a:spcBef>
              <a:buClr>
                <a:schemeClr val="folHlink"/>
              </a:buClr>
              <a:buSzPct val="80000"/>
              <a:buBlip>
                <a:blip r:embed="rId2"/>
              </a:buBlip>
            </a:pPr>
            <a:r>
              <a:rPr lang="en-US" sz="2400">
                <a:latin typeface="Arial Nova" panose="020B0504020202020204" pitchFamily="34" charset="0"/>
              </a:rPr>
              <a:t>Effective Core Potentials</a:t>
            </a:r>
          </a:p>
          <a:p>
            <a:pPr marL="342900" indent="-342900" eaLnBrk="0" hangingPunct="0">
              <a:lnSpc>
                <a:spcPct val="85000"/>
              </a:lnSpc>
              <a:spcBef>
                <a:spcPct val="30000"/>
              </a:spcBef>
              <a:buClr>
                <a:schemeClr val="folHlink"/>
              </a:buClr>
              <a:buSzPct val="80000"/>
            </a:pPr>
            <a:endParaRPr lang="en-US" sz="2400">
              <a:latin typeface="Arial Nova" panose="020B0504020202020204" pitchFamily="34" charset="0"/>
            </a:endParaRPr>
          </a:p>
          <a:p>
            <a:pPr eaLnBrk="0" hangingPunct="0">
              <a:lnSpc>
                <a:spcPct val="85000"/>
              </a:lnSpc>
              <a:spcBef>
                <a:spcPct val="30000"/>
              </a:spcBef>
              <a:buClr>
                <a:schemeClr val="folHlink"/>
              </a:buClr>
              <a:buSzPct val="80000"/>
            </a:pPr>
            <a:endParaRPr lang="en-US" sz="2400">
              <a:latin typeface="Arial Nova" panose="020B0504020202020204" pitchFamily="34" charset="0"/>
            </a:endParaRPr>
          </a:p>
        </p:txBody>
      </p:sp>
      <p:sp>
        <p:nvSpPr>
          <p:cNvPr id="6" name="Title 5"/>
          <p:cNvSpPr>
            <a:spLocks noGrp="1"/>
          </p:cNvSpPr>
          <p:nvPr>
            <p:ph type="title"/>
          </p:nvPr>
        </p:nvSpPr>
        <p:spPr/>
        <p:txBody>
          <a:bodyPr>
            <a:normAutofit/>
          </a:bodyPr>
          <a:lstStyle/>
          <a:p>
            <a:r>
              <a:rPr lang="en-US" sz="2800">
                <a:solidFill>
                  <a:srgbClr val="FFC000"/>
                </a:solidFill>
              </a:rPr>
              <a:t>Other Capabilities</a:t>
            </a:r>
            <a:br>
              <a:rPr lang="en-US" sz="2800">
                <a:solidFill>
                  <a:srgbClr val="FFC000"/>
                </a:solidFill>
              </a:rPr>
            </a:br>
            <a:endParaRPr lang="en-US" sz="2800">
              <a:solidFill>
                <a:srgbClr val="FFC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ln/>
          <a:extLst>
            <a:ext uri="{91240B29-F687-4F45-9708-019B960494DF}">
              <a14:hiddenLine xmlns:a14="http://schemas.microsoft.com/office/drawing/2010/main" w="12700">
                <a:solidFill>
                  <a:srgbClr val="000000"/>
                </a:solidFill>
                <a:miter lim="800000"/>
                <a:headEnd/>
                <a:tailEnd/>
              </a14:hiddenLine>
            </a:ext>
          </a:extLst>
        </p:spPr>
        <p:txBody>
          <a:bodyPr vert="horz" lIns="90360" tIns="44280" rIns="90360" bIns="44280" rtlCol="0" anchor="ctr">
            <a:normAutofit/>
          </a:bodyPr>
          <a:lstStyle/>
          <a:p>
            <a: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solidFill>
                  <a:srgbClr val="FFC000"/>
                </a:solidFill>
              </a:rPr>
              <a:t>Charge-Density Fitting</a:t>
            </a:r>
          </a:p>
        </p:txBody>
      </p:sp>
      <p:sp>
        <p:nvSpPr>
          <p:cNvPr id="123907" name="Rectangle 3"/>
          <p:cNvSpPr>
            <a:spLocks noGrp="1" noChangeArrowheads="1"/>
          </p:cNvSpPr>
          <p:nvPr>
            <p:ph idx="1"/>
          </p:nvPr>
        </p:nvSpPr>
        <p:spPr>
          <a:xfrm>
            <a:off x="3333136" y="678094"/>
            <a:ext cx="8858864" cy="5455578"/>
          </a:xfrm>
          <a:ln/>
          <a:extLst>
            <a:ext uri="{91240B29-F687-4F45-9708-019B960494DF}">
              <a14:hiddenLine xmlns:a14="http://schemas.microsoft.com/office/drawing/2010/main" w="12700">
                <a:solidFill>
                  <a:srgbClr val="000000"/>
                </a:solidFill>
                <a:miter lim="800000"/>
                <a:headEnd/>
                <a:tailEnd/>
              </a14:hiddenLine>
            </a:ext>
          </a:extLst>
        </p:spPr>
        <p:txBody>
          <a:bodyPr lIns="90360" tIns="44280" rIns="90360" bIns="44280"/>
          <a:lstStyle/>
          <a:p>
            <a:pPr marL="339725" indent="-339725" defTabSz="457200">
              <a:buClr>
                <a:schemeClr val="tx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Important difference between DFT and SCF</a:t>
            </a:r>
          </a:p>
          <a:p>
            <a:pPr marL="739775" lvl="1" indent="-282575" defTabSz="457200">
              <a:buClr>
                <a:schemeClr val="tx1"/>
              </a:buClr>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a:solidFill>
                  <a:srgbClr val="0000CC"/>
                </a:solidFill>
              </a:rPr>
              <a:t>Additional fitting basis set</a:t>
            </a:r>
            <a:r>
              <a:rPr lang="en-GB" sz="2400" b="1">
                <a:solidFill>
                  <a:srgbClr val="000000"/>
                </a:solidFill>
              </a:rPr>
              <a:t> (</a:t>
            </a:r>
            <a:r>
              <a:rPr lang="en-GB" sz="2400">
                <a:solidFill>
                  <a:srgbClr val="000000"/>
                </a:solidFill>
              </a:rPr>
              <a:t>reduces cost from N</a:t>
            </a:r>
            <a:r>
              <a:rPr lang="en-GB" sz="2400" baseline="30000">
                <a:solidFill>
                  <a:srgbClr val="000000"/>
                </a:solidFill>
              </a:rPr>
              <a:t>4</a:t>
            </a:r>
            <a:r>
              <a:rPr lang="en-GB" sz="2400">
                <a:solidFill>
                  <a:srgbClr val="000000"/>
                </a:solidFill>
              </a:rPr>
              <a:t> --&gt; N</a:t>
            </a:r>
            <a:r>
              <a:rPr lang="en-GB" sz="2400" baseline="30000">
                <a:solidFill>
                  <a:srgbClr val="000000"/>
                </a:solidFill>
              </a:rPr>
              <a:t>3</a:t>
            </a:r>
            <a:r>
              <a:rPr lang="en-GB" sz="2400" b="1">
                <a:solidFill>
                  <a:srgbClr val="000000"/>
                </a:solidFill>
              </a:rPr>
              <a:t>)</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b="1">
                <a:latin typeface="Courier New" pitchFamily="49" charset="0"/>
              </a:rPr>
              <a:t>			</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geometry; ne 0 0 0; end</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basis "</a:t>
            </a:r>
            <a:r>
              <a:rPr lang="en-GB" b="1" err="1">
                <a:latin typeface="Courier New" pitchFamily="49" charset="0"/>
              </a:rPr>
              <a:t>ao</a:t>
            </a:r>
            <a:r>
              <a:rPr lang="en-GB" b="1">
                <a:latin typeface="Courier New" pitchFamily="49" charset="0"/>
              </a:rPr>
              <a:t> basis" spherical</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ne library def2-tzvp</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end</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basis "cd basis"</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ne library "</a:t>
            </a:r>
            <a:r>
              <a:rPr lang="en-GB" b="1" err="1">
                <a:latin typeface="Courier New" pitchFamily="49" charset="0"/>
              </a:rPr>
              <a:t>Weigend</a:t>
            </a:r>
            <a:r>
              <a:rPr lang="en-GB" b="1">
                <a:latin typeface="Courier New" pitchFamily="49" charset="0"/>
              </a:rPr>
              <a:t> Coulomb Fitting"</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end</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task </a:t>
            </a:r>
            <a:r>
              <a:rPr lang="en-GB" b="1" err="1">
                <a:latin typeface="Courier New" pitchFamily="49" charset="0"/>
              </a:rPr>
              <a:t>dft</a:t>
            </a:r>
            <a:endParaRPr lang="en-GB" b="1">
              <a:latin typeface="Courier New" pitchFamily="49" charset="0"/>
            </a:endParaRPr>
          </a:p>
        </p:txBody>
      </p:sp>
    </p:spTree>
    <p:extLst>
      <p:ext uri="{BB962C8B-B14F-4D97-AF65-F5344CB8AC3E}">
        <p14:creationId xmlns:p14="http://schemas.microsoft.com/office/powerpoint/2010/main" val="1597495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41515" y="2386739"/>
            <a:ext cx="7084790" cy="1441343"/>
          </a:xfrm>
          <a:prstGeom prst="rect">
            <a:avLst/>
          </a:prstGeom>
          <a:solidFill>
            <a:srgbClr val="FFFF00">
              <a:alpha val="48000"/>
            </a:srgb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907" name="Rectangle 3"/>
          <p:cNvSpPr>
            <a:spLocks noGrp="1" noChangeArrowheads="1"/>
          </p:cNvSpPr>
          <p:nvPr>
            <p:ph idx="1"/>
          </p:nvPr>
        </p:nvSpPr>
        <p:spPr>
          <a:ln/>
          <a:extLst>
            <a:ext uri="{91240B29-F687-4F45-9708-019B960494DF}">
              <a14:hiddenLine xmlns:a14="http://schemas.microsoft.com/office/drawing/2010/main" w="12700">
                <a:solidFill>
                  <a:srgbClr val="000000"/>
                </a:solidFill>
                <a:miter lim="800000"/>
                <a:headEnd/>
                <a:tailEnd/>
              </a14:hiddenLine>
            </a:ext>
          </a:extLst>
        </p:spPr>
        <p:txBody>
          <a:bodyPr lIns="90360" tIns="44280" rIns="90360" bIns="44280"/>
          <a:lstStyle/>
          <a:p>
            <a:pPr marL="339725" indent="-339725" defTabSz="457200">
              <a:buClr>
                <a:schemeClr val="tx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t>Reduces the cost of calculation for heavy elements</a:t>
            </a:r>
          </a:p>
          <a:p>
            <a:pPr marL="739775" lvl="1" indent="-282575" defTabSz="457200">
              <a:buClr>
                <a:schemeClr val="tx1"/>
              </a:buClr>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100">
                <a:solidFill>
                  <a:srgbClr val="0000CC"/>
                </a:solidFill>
                <a:latin typeface="Arial" charset="0"/>
              </a:rPr>
              <a:t>Additional input field required to define potential</a:t>
            </a:r>
            <a:endParaRPr lang="en-GB" sz="2100">
              <a:solidFill>
                <a:srgbClr val="000000"/>
              </a:solidFill>
              <a:latin typeface="Arial" charset="0"/>
            </a:endParaRP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b="1">
                <a:latin typeface="Courier New" pitchFamily="49" charset="0"/>
              </a:rPr>
              <a:t>			</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b="1">
                <a:latin typeface="Courier New" pitchFamily="49" charset="0"/>
              </a:rPr>
              <a:t>       </a:t>
            </a:r>
            <a:r>
              <a:rPr lang="en-GB" b="1">
                <a:latin typeface="Courier New" pitchFamily="49" charset="0"/>
              </a:rPr>
              <a:t>geometry; ne 0 0 0; end</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a:t>
            </a:r>
            <a:r>
              <a:rPr lang="en-US" b="1" err="1">
                <a:latin typeface="Courier New" pitchFamily="49" charset="0"/>
              </a:rPr>
              <a:t>ecp</a:t>
            </a:r>
            <a:r>
              <a:rPr lang="en-US" b="1">
                <a:latin typeface="Courier New" pitchFamily="49" charset="0"/>
              </a:rPr>
              <a:t> spherical</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a:latin typeface="Courier New" pitchFamily="49" charset="0"/>
              </a:rPr>
              <a:t>         * library Stuttgart_RSC_1997_ECP</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a:latin typeface="Courier New" pitchFamily="49" charset="0"/>
              </a:rPr>
              <a:t>       end</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basis "</a:t>
            </a:r>
            <a:r>
              <a:rPr lang="en-GB" b="1" err="1">
                <a:latin typeface="Courier New" pitchFamily="49" charset="0"/>
              </a:rPr>
              <a:t>ao</a:t>
            </a:r>
            <a:r>
              <a:rPr lang="en-GB" b="1">
                <a:latin typeface="Courier New" pitchFamily="49" charset="0"/>
              </a:rPr>
              <a:t> basis"</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a:t>
            </a:r>
            <a:r>
              <a:rPr lang="en-GB" b="1" err="1">
                <a:latin typeface="Courier New" pitchFamily="49" charset="0"/>
              </a:rPr>
              <a:t>ni</a:t>
            </a:r>
            <a:r>
              <a:rPr lang="en-GB" b="1">
                <a:latin typeface="Courier New" pitchFamily="49" charset="0"/>
              </a:rPr>
              <a:t> library "Stuttgart_RSC_1997_ECP"</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end</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a:t>
            </a:r>
          </a:p>
          <a:p>
            <a:pPr marL="0" indent="0" defTabSz="457200">
              <a:spcBef>
                <a:spcPts val="400"/>
              </a:spcBef>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latin typeface="Courier New" pitchFamily="49" charset="0"/>
              </a:rPr>
              <a:t>       task </a:t>
            </a:r>
            <a:r>
              <a:rPr lang="en-GB" b="1" err="1">
                <a:latin typeface="Courier New" pitchFamily="49" charset="0"/>
              </a:rPr>
              <a:t>dft</a:t>
            </a:r>
            <a:endParaRPr lang="en-GB" b="1">
              <a:latin typeface="Courier New" pitchFamily="49" charset="0"/>
            </a:endParaRPr>
          </a:p>
        </p:txBody>
      </p:sp>
      <p:sp>
        <p:nvSpPr>
          <p:cNvPr id="123906" name="Rectangle 2"/>
          <p:cNvSpPr>
            <a:spLocks noGrp="1" noChangeArrowheads="1"/>
          </p:cNvSpPr>
          <p:nvPr>
            <p:ph type="title"/>
          </p:nvPr>
        </p:nvSpPr>
        <p:spPr>
          <a:ln/>
          <a:extLst>
            <a:ext uri="{91240B29-F687-4F45-9708-019B960494DF}">
              <a14:hiddenLine xmlns:a14="http://schemas.microsoft.com/office/drawing/2010/main" w="12700">
                <a:solidFill>
                  <a:srgbClr val="000000"/>
                </a:solidFill>
                <a:miter lim="800000"/>
                <a:headEnd/>
                <a:tailEnd/>
              </a14:hiddenLine>
            </a:ext>
          </a:extLst>
        </p:spPr>
        <p:txBody>
          <a:bodyPr vert="horz" lIns="90360" tIns="44280" rIns="90360" bIns="44280" rtlCol="0" anchor="ctr">
            <a:normAutofit/>
          </a:bodyPr>
          <a:lstStyle/>
          <a:p>
            <a: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solidFill>
                  <a:srgbClr val="FFC000"/>
                </a:solidFill>
              </a:rPr>
              <a:t>Effective Core Potentials</a:t>
            </a:r>
          </a:p>
        </p:txBody>
      </p:sp>
    </p:spTree>
    <p:extLst>
      <p:ext uri="{BB962C8B-B14F-4D97-AF65-F5344CB8AC3E}">
        <p14:creationId xmlns:p14="http://schemas.microsoft.com/office/powerpoint/2010/main" val="2779045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ln/>
          <a:extLst>
            <a:ext uri="{91240B29-F687-4F45-9708-019B960494DF}">
              <a14:hiddenLine xmlns:a14="http://schemas.microsoft.com/office/drawing/2010/main" w="12700">
                <a:solidFill>
                  <a:srgbClr val="000000"/>
                </a:solidFill>
                <a:miter lim="800000"/>
                <a:headEnd/>
                <a:tailEnd/>
              </a14:hiddenLine>
            </a:ext>
          </a:extLst>
        </p:spPr>
        <p:txBody>
          <a:bodyPr vert="horz" lIns="90360" tIns="44280" rIns="90360" bIns="44280" rtlCol="0" anchor="ctr">
            <a:normAutofit/>
          </a:bodyPr>
          <a:lstStyle/>
          <a:p>
            <a: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solidFill>
                  <a:srgbClr val="FFC000"/>
                </a:solidFill>
              </a:rPr>
              <a:t>Grid Options</a:t>
            </a:r>
          </a:p>
        </p:txBody>
      </p:sp>
      <p:sp>
        <p:nvSpPr>
          <p:cNvPr id="125955" name="Rectangle 3"/>
          <p:cNvSpPr>
            <a:spLocks noGrp="1" noChangeArrowheads="1"/>
          </p:cNvSpPr>
          <p:nvPr>
            <p:ph idx="1"/>
          </p:nvPr>
        </p:nvSpPr>
        <p:spPr>
          <a:xfrm>
            <a:off x="3333136" y="678094"/>
            <a:ext cx="8858864" cy="5455578"/>
          </a:xfrm>
          <a:ln/>
          <a:extLst>
            <a:ext uri="{91240B29-F687-4F45-9708-019B960494DF}">
              <a14:hiddenLine xmlns:a14="http://schemas.microsoft.com/office/drawing/2010/main" w="12700">
                <a:solidFill>
                  <a:srgbClr val="000000"/>
                </a:solidFill>
                <a:miter lim="800000"/>
                <a:headEnd/>
                <a:tailEnd/>
              </a14:hiddenLine>
            </a:ext>
          </a:extLst>
        </p:spPr>
        <p:txBody>
          <a:bodyPr lIns="90360" tIns="44280" rIns="90360" bIns="44280"/>
          <a:lstStyle/>
          <a:p>
            <a:pPr marL="339725" indent="-339725" defTabSz="457200">
              <a:spcBef>
                <a:spcPts val="550"/>
              </a:spcBef>
              <a:buClr>
                <a:schemeClr val="tx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Numerical integration keywords and targets using Mura-Knowles radial and Lebedev angular </a:t>
            </a:r>
            <a:r>
              <a:rPr lang="en-GB" err="1"/>
              <a:t>quadratures</a:t>
            </a:r>
            <a:r>
              <a:rPr lang="en-GB"/>
              <a:t>:</a:t>
            </a:r>
          </a:p>
          <a:p>
            <a:pPr marL="739775" lvl="1" indent="-282575" defTabSz="457200">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err="1">
                <a:latin typeface="Courier New" pitchFamily="49" charset="0"/>
              </a:rPr>
              <a:t>dft</a:t>
            </a:r>
            <a:r>
              <a:rPr lang="en-GB" sz="2400" b="1">
                <a:latin typeface="Courier New" pitchFamily="49" charset="0"/>
              </a:rPr>
              <a:t>; grid </a:t>
            </a:r>
            <a:r>
              <a:rPr lang="en-GB" sz="2400" b="1" err="1">
                <a:latin typeface="Courier New" pitchFamily="49" charset="0"/>
              </a:rPr>
              <a:t>xcoarse</a:t>
            </a:r>
            <a:r>
              <a:rPr lang="en-GB" sz="2400" b="1">
                <a:latin typeface="Courier New" pitchFamily="49" charset="0"/>
              </a:rPr>
              <a:t>; end</a:t>
            </a:r>
            <a:r>
              <a:rPr lang="en-GB" sz="2400">
                <a:latin typeface="Courier New" pitchFamily="49" charset="0"/>
              </a:rPr>
              <a:t>  </a:t>
            </a:r>
            <a:r>
              <a:rPr lang="en-GB" sz="2400" b="1">
                <a:latin typeface="Courier New" pitchFamily="49" charset="0"/>
              </a:rPr>
              <a:t>(1d-4 au)</a:t>
            </a:r>
            <a:endParaRPr lang="en-GB" sz="2400">
              <a:latin typeface="Courier New" pitchFamily="49" charset="0"/>
            </a:endParaRPr>
          </a:p>
          <a:p>
            <a:pPr marL="739775" lvl="1" indent="-282575" defTabSz="457200">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err="1">
                <a:latin typeface="Courier New" pitchFamily="49" charset="0"/>
              </a:rPr>
              <a:t>dft</a:t>
            </a:r>
            <a:r>
              <a:rPr lang="en-GB" sz="2400" b="1">
                <a:latin typeface="Courier New" pitchFamily="49" charset="0"/>
              </a:rPr>
              <a:t>; grid coarse; end</a:t>
            </a:r>
            <a:r>
              <a:rPr lang="en-GB" sz="2400">
                <a:latin typeface="Courier New" pitchFamily="49" charset="0"/>
              </a:rPr>
              <a:t>   </a:t>
            </a:r>
            <a:r>
              <a:rPr lang="en-GB" sz="2400" b="1">
                <a:latin typeface="Courier New" pitchFamily="49" charset="0"/>
              </a:rPr>
              <a:t>(1d-5 au)</a:t>
            </a:r>
            <a:endParaRPr lang="en-GB" sz="2400">
              <a:latin typeface="Courier New" pitchFamily="49" charset="0"/>
            </a:endParaRPr>
          </a:p>
          <a:p>
            <a:pPr marL="739775" lvl="1" indent="-282575" defTabSz="457200">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err="1">
                <a:latin typeface="Courier New" pitchFamily="49" charset="0"/>
              </a:rPr>
              <a:t>dft</a:t>
            </a:r>
            <a:r>
              <a:rPr lang="en-GB" sz="2400" b="1">
                <a:latin typeface="Courier New" pitchFamily="49" charset="0"/>
              </a:rPr>
              <a:t>; grid medium; end</a:t>
            </a:r>
            <a:r>
              <a:rPr lang="en-GB" sz="2400">
                <a:latin typeface="Courier New" pitchFamily="49" charset="0"/>
              </a:rPr>
              <a:t>   </a:t>
            </a:r>
            <a:r>
              <a:rPr lang="en-GB" sz="2400" b="1">
                <a:latin typeface="Courier New" pitchFamily="49" charset="0"/>
              </a:rPr>
              <a:t>(1d-6 au; default)</a:t>
            </a:r>
            <a:endParaRPr lang="en-GB" sz="2400">
              <a:latin typeface="Courier New" pitchFamily="49" charset="0"/>
            </a:endParaRPr>
          </a:p>
          <a:p>
            <a:pPr marL="739775" lvl="1" indent="-282575" defTabSz="457200">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err="1">
                <a:latin typeface="Courier New" pitchFamily="49" charset="0"/>
              </a:rPr>
              <a:t>dft</a:t>
            </a:r>
            <a:r>
              <a:rPr lang="en-GB" sz="2400" b="1">
                <a:latin typeface="Courier New" pitchFamily="49" charset="0"/>
              </a:rPr>
              <a:t>; grid fine; end</a:t>
            </a:r>
            <a:r>
              <a:rPr lang="en-GB" sz="2400">
                <a:latin typeface="Courier New" pitchFamily="49" charset="0"/>
              </a:rPr>
              <a:t>     </a:t>
            </a:r>
            <a:r>
              <a:rPr lang="en-GB" sz="2400" b="1">
                <a:latin typeface="Courier New" pitchFamily="49" charset="0"/>
              </a:rPr>
              <a:t>(1d-7 au)</a:t>
            </a:r>
            <a:endParaRPr lang="en-GB" sz="2400">
              <a:latin typeface="Courier New" pitchFamily="49" charset="0"/>
            </a:endParaRPr>
          </a:p>
          <a:p>
            <a:pPr marL="739775" lvl="1" indent="-282575" defTabSz="457200">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err="1">
                <a:latin typeface="Courier New" pitchFamily="49" charset="0"/>
              </a:rPr>
              <a:t>dft</a:t>
            </a:r>
            <a:r>
              <a:rPr lang="en-GB" sz="2400" b="1">
                <a:latin typeface="Courier New" pitchFamily="49" charset="0"/>
              </a:rPr>
              <a:t>; grid </a:t>
            </a:r>
            <a:r>
              <a:rPr lang="en-GB" sz="2400" b="1" err="1">
                <a:latin typeface="Courier New" pitchFamily="49" charset="0"/>
              </a:rPr>
              <a:t>xfine</a:t>
            </a:r>
            <a:r>
              <a:rPr lang="en-GB" sz="2400" b="1">
                <a:latin typeface="Courier New" pitchFamily="49" charset="0"/>
              </a:rPr>
              <a:t>; end</a:t>
            </a:r>
            <a:r>
              <a:rPr lang="en-GB" sz="2400">
                <a:latin typeface="Courier New" pitchFamily="49" charset="0"/>
              </a:rPr>
              <a:t>    </a:t>
            </a:r>
            <a:r>
              <a:rPr lang="en-GB" sz="2400" b="1">
                <a:latin typeface="Courier New" pitchFamily="49" charset="0"/>
              </a:rPr>
              <a:t>(1d-8 au)</a:t>
            </a:r>
          </a:p>
          <a:p>
            <a:pPr marL="739775" lvl="1" indent="-282575" defTabSz="457200">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err="1">
                <a:latin typeface="Courier New" pitchFamily="49" charset="0"/>
              </a:rPr>
              <a:t>dft</a:t>
            </a:r>
            <a:r>
              <a:rPr lang="en-GB" sz="2400" b="1">
                <a:latin typeface="Courier New" pitchFamily="49" charset="0"/>
              </a:rPr>
              <a:t>; grid huge; end</a:t>
            </a:r>
            <a:endParaRPr lang="en-GB" sz="2400">
              <a:latin typeface="Courier New" pitchFamily="49" charset="0"/>
            </a:endParaRPr>
          </a:p>
          <a:p>
            <a:pPr marL="339725" indent="-339725" defTabSz="457200">
              <a:spcBef>
                <a:spcPts val="588"/>
              </a:spcBef>
              <a:buClr>
                <a:schemeClr val="tx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Addition quadrature choices, e.g.,</a:t>
            </a:r>
          </a:p>
          <a:p>
            <a:pPr marL="739775" lvl="1" indent="-282575" defTabSz="457200">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err="1">
                <a:latin typeface="Courier New" pitchFamily="49" charset="0"/>
              </a:rPr>
              <a:t>dft</a:t>
            </a:r>
            <a:r>
              <a:rPr lang="en-GB" sz="2400" b="1">
                <a:latin typeface="Courier New" pitchFamily="49" charset="0"/>
              </a:rPr>
              <a:t>; grid </a:t>
            </a:r>
            <a:r>
              <a:rPr lang="en-GB" sz="2400" b="1" err="1">
                <a:latin typeface="Courier New" pitchFamily="49" charset="0"/>
              </a:rPr>
              <a:t>eumac</a:t>
            </a:r>
            <a:r>
              <a:rPr lang="en-GB" sz="2400" b="1">
                <a:latin typeface="Courier New" pitchFamily="49" charset="0"/>
              </a:rPr>
              <a:t> medium; end</a:t>
            </a:r>
          </a:p>
          <a:p>
            <a:pPr marL="739775" lvl="1" indent="-282575" defTabSz="457200">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err="1">
                <a:latin typeface="Courier New" pitchFamily="49" charset="0"/>
              </a:rPr>
              <a:t>dft</a:t>
            </a:r>
            <a:r>
              <a:rPr lang="en-GB" sz="2400" b="1">
                <a:latin typeface="Courier New" pitchFamily="49" charset="0"/>
              </a:rPr>
              <a:t>; grid </a:t>
            </a:r>
            <a:r>
              <a:rPr lang="en-GB" sz="2400" b="1" err="1">
                <a:latin typeface="Courier New" pitchFamily="49" charset="0"/>
              </a:rPr>
              <a:t>ssf</a:t>
            </a:r>
            <a:r>
              <a:rPr lang="en-GB" sz="2400" b="1">
                <a:latin typeface="Courier New" pitchFamily="49" charset="0"/>
              </a:rPr>
              <a:t> </a:t>
            </a:r>
            <a:r>
              <a:rPr lang="en-GB" sz="2400" b="1" err="1">
                <a:latin typeface="Courier New" pitchFamily="49" charset="0"/>
              </a:rPr>
              <a:t>lebedev</a:t>
            </a:r>
            <a:r>
              <a:rPr lang="en-GB" sz="2400" b="1">
                <a:latin typeface="Courier New" pitchFamily="49" charset="0"/>
              </a:rPr>
              <a:t> 75 11; end</a:t>
            </a:r>
            <a:r>
              <a:rPr lang="en-GB" sz="2400"/>
              <a:t>      </a:t>
            </a:r>
            <a:r>
              <a:rPr lang="en-GB" sz="2400">
                <a:solidFill>
                  <a:srgbClr val="0A0205"/>
                </a:solidFill>
              </a:rPr>
              <a:t>( = G98 fine)</a:t>
            </a:r>
          </a:p>
        </p:txBody>
      </p:sp>
    </p:spTree>
    <p:extLst>
      <p:ext uri="{BB962C8B-B14F-4D97-AF65-F5344CB8AC3E}">
        <p14:creationId xmlns:p14="http://schemas.microsoft.com/office/powerpoint/2010/main" val="118081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solidFill>
                  <a:srgbClr val="FFC000"/>
                </a:solidFill>
              </a:rPr>
              <a:t>Hartree-</a:t>
            </a:r>
            <a:r>
              <a:rPr lang="en-US" sz="2800" err="1">
                <a:solidFill>
                  <a:srgbClr val="FFC000"/>
                </a:solidFill>
              </a:rPr>
              <a:t>Fock</a:t>
            </a:r>
            <a:r>
              <a:rPr lang="en-US" sz="2800">
                <a:solidFill>
                  <a:srgbClr val="FFC000"/>
                </a:solidFill>
              </a:rPr>
              <a:t> Functionality</a:t>
            </a:r>
          </a:p>
        </p:txBody>
      </p:sp>
      <p:sp>
        <p:nvSpPr>
          <p:cNvPr id="3" name="Content Placeholder 2"/>
          <p:cNvSpPr>
            <a:spLocks noGrp="1"/>
          </p:cNvSpPr>
          <p:nvPr>
            <p:ph idx="1"/>
          </p:nvPr>
        </p:nvSpPr>
        <p:spPr>
          <a:xfrm>
            <a:off x="3330575" y="1806776"/>
            <a:ext cx="8186738" cy="4058313"/>
          </a:xfrm>
        </p:spPr>
        <p:txBody>
          <a:bodyPr/>
          <a:lstStyle/>
          <a:p>
            <a:r>
              <a:rPr lang="en-US" sz="2800"/>
              <a:t>Energies and gradients</a:t>
            </a:r>
          </a:p>
          <a:p>
            <a:pPr lvl="1"/>
            <a:r>
              <a:rPr lang="en-US" sz="2800"/>
              <a:t>Closed-shell (RHF)</a:t>
            </a:r>
          </a:p>
          <a:p>
            <a:pPr lvl="1"/>
            <a:r>
              <a:rPr lang="en-US" sz="2800"/>
              <a:t>Spin-restricted, high-spin open-shell (ROHF)</a:t>
            </a:r>
          </a:p>
          <a:p>
            <a:pPr lvl="1"/>
            <a:r>
              <a:rPr lang="en-US" sz="2800"/>
              <a:t>Spin-unrestricted open-shell (UHF)</a:t>
            </a:r>
          </a:p>
          <a:p>
            <a:r>
              <a:rPr lang="en-US" sz="2800"/>
              <a:t>Analytic second derivatives (RHF and UHF)</a:t>
            </a:r>
          </a:p>
          <a:p>
            <a:r>
              <a:rPr lang="en-US" sz="2800"/>
              <a:t>Finite point groups</a:t>
            </a:r>
          </a:p>
          <a:p>
            <a:r>
              <a:rPr lang="en-US" sz="2800"/>
              <a:t>Will be used as first step in all correlated methods (e.g. MP2, CC, </a:t>
            </a:r>
            <a:r>
              <a:rPr lang="en-US" sz="2800" err="1"/>
              <a:t>etc</a:t>
            </a:r>
            <a:r>
              <a:rPr lang="en-US" sz="2800"/>
              <a:t> …)</a:t>
            </a:r>
          </a:p>
          <a:p>
            <a:r>
              <a:rPr lang="en-US" sz="2800">
                <a:solidFill>
                  <a:schemeClr val="bg1">
                    <a:lumMod val="85000"/>
                  </a:schemeClr>
                </a:solidFill>
              </a:rPr>
              <a:t>Resolution of the identity (energy)</a:t>
            </a:r>
          </a:p>
          <a:p>
            <a:endParaRPr lang="en-US" sz="2800"/>
          </a:p>
        </p:txBody>
      </p:sp>
      <p:sp>
        <p:nvSpPr>
          <p:cNvPr id="4" name="Footer Placeholder 3"/>
          <p:cNvSpPr>
            <a:spLocks noGrp="1"/>
          </p:cNvSpPr>
          <p:nvPr>
            <p:ph type="ftr" sz="quarter" idx="10"/>
          </p:nvPr>
        </p:nvSpPr>
        <p:spPr/>
        <p:txBody>
          <a:bodyPr/>
          <a:lstStyle/>
          <a:p>
            <a:pPr>
              <a:defRPr/>
            </a:pPr>
            <a:fld id="{E0528017-316E-4C5E-A03A-8AD864B9A4B4}" type="slidenum">
              <a:rPr lang="en-US" smtClean="0"/>
              <a:pPr>
                <a:defRPr/>
              </a:pPr>
              <a:t>3</a:t>
            </a:fld>
            <a:r>
              <a:rPr lang="en-US">
                <a:latin typeface="Times New Roman" pitchFamily="-112" charset="0"/>
              </a:rPr>
              <a:t> </a:t>
            </a:r>
          </a:p>
        </p:txBody>
      </p:sp>
    </p:spTree>
    <p:extLst>
      <p:ext uri="{BB962C8B-B14F-4D97-AF65-F5344CB8AC3E}">
        <p14:creationId xmlns:p14="http://schemas.microsoft.com/office/powerpoint/2010/main" val="3742963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AutoShape 2"/>
          <p:cNvSpPr>
            <a:spLocks noChangeArrowheads="1"/>
          </p:cNvSpPr>
          <p:nvPr/>
        </p:nvSpPr>
        <p:spPr bwMode="auto">
          <a:xfrm>
            <a:off x="2133601" y="6172201"/>
            <a:ext cx="1901825" cy="225425"/>
          </a:xfrm>
          <a:prstGeom prst="roundRect">
            <a:avLst>
              <a:gd name="adj" fmla="val 7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28003" name="AutoShape 3"/>
          <p:cNvSpPr>
            <a:spLocks noChangeArrowheads="1"/>
          </p:cNvSpPr>
          <p:nvPr/>
        </p:nvSpPr>
        <p:spPr bwMode="auto">
          <a:xfrm>
            <a:off x="4114801" y="6172201"/>
            <a:ext cx="4340225" cy="225425"/>
          </a:xfrm>
          <a:prstGeom prst="roundRect">
            <a:avLst>
              <a:gd name="adj" fmla="val 7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28004" name="Rectangle 4"/>
          <p:cNvSpPr>
            <a:spLocks noGrp="1" noChangeArrowheads="1"/>
          </p:cNvSpPr>
          <p:nvPr>
            <p:ph type="title"/>
          </p:nvPr>
        </p:nvSpPr>
        <p:spPr>
          <a:ln/>
          <a:extLst>
            <a:ext uri="{91240B29-F687-4F45-9708-019B960494DF}">
              <a14:hiddenLine xmlns:a14="http://schemas.microsoft.com/office/drawing/2010/main" w="12700">
                <a:solidFill>
                  <a:srgbClr val="000000"/>
                </a:solidFill>
                <a:miter lim="800000"/>
                <a:headEnd/>
                <a:tailEnd/>
              </a14:hiddenLine>
            </a:ext>
          </a:extLst>
        </p:spPr>
        <p:txBody>
          <a:bodyPr vert="horz" lIns="90360" tIns="44280" rIns="90360" bIns="44280" rtlCol="0" anchor="ctr">
            <a:normAutofit/>
          </a:bodyPr>
          <a:lstStyle/>
          <a:p>
            <a: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solidFill>
                  <a:srgbClr val="FFC000"/>
                </a:solidFill>
              </a:rPr>
              <a:t>Modifying Accuracy</a:t>
            </a:r>
          </a:p>
        </p:txBody>
      </p:sp>
      <p:sp>
        <p:nvSpPr>
          <p:cNvPr id="128005" name="Rectangle 5"/>
          <p:cNvSpPr>
            <a:spLocks noGrp="1" noChangeArrowheads="1"/>
          </p:cNvSpPr>
          <p:nvPr>
            <p:ph idx="1"/>
          </p:nvPr>
        </p:nvSpPr>
        <p:spPr>
          <a:ln/>
          <a:extLst>
            <a:ext uri="{91240B29-F687-4F45-9708-019B960494DF}">
              <a14:hiddenLine xmlns:a14="http://schemas.microsoft.com/office/drawing/2010/main" w="12700">
                <a:solidFill>
                  <a:srgbClr val="000000"/>
                </a:solidFill>
                <a:miter lim="800000"/>
                <a:headEnd/>
                <a:tailEnd/>
              </a14:hiddenLine>
            </a:ext>
          </a:extLst>
        </p:spPr>
        <p:txBody>
          <a:bodyPr lIns="90360" tIns="44280" rIns="90360" bIns="44280"/>
          <a:lstStyle/>
          <a:p>
            <a:pPr marL="339725" indent="-339725" defTabSz="457200">
              <a:buClr>
                <a:schemeClr val="tx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Controlling accuracy</a:t>
            </a:r>
          </a:p>
          <a:p>
            <a:pPr marL="739775" lvl="1" indent="-282575" defTabSz="457200">
              <a:buClr>
                <a:schemeClr val="tx1"/>
              </a:buClr>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a:solidFill>
                  <a:srgbClr val="000000"/>
                </a:solidFill>
              </a:rPr>
              <a:t>Schwarz screening is invoked for density*integral </a:t>
            </a:r>
            <a:br>
              <a:rPr lang="en-GB" sz="2400" b="1">
                <a:solidFill>
                  <a:srgbClr val="000000"/>
                </a:solidFill>
              </a:rPr>
            </a:br>
            <a:r>
              <a:rPr lang="en-GB" sz="2400" b="1">
                <a:solidFill>
                  <a:srgbClr val="000000"/>
                </a:solidFill>
              </a:rPr>
              <a:t>&lt; 10-accCoul,</a:t>
            </a:r>
            <a:r>
              <a:rPr lang="en-GB" sz="2400"/>
              <a:t> </a:t>
            </a:r>
            <a:r>
              <a:rPr lang="en-GB" sz="2400" b="1" err="1">
                <a:solidFill>
                  <a:srgbClr val="0000CC"/>
                </a:solidFill>
                <a:latin typeface="Courier New" panose="02070309020205020404" pitchFamily="49" charset="0"/>
                <a:cs typeface="Courier New" panose="02070309020205020404" pitchFamily="49" charset="0"/>
              </a:rPr>
              <a:t>accCoul</a:t>
            </a:r>
            <a:r>
              <a:rPr lang="en-GB" sz="2400"/>
              <a:t> </a:t>
            </a:r>
            <a:r>
              <a:rPr lang="en-GB" sz="2400" b="1">
                <a:solidFill>
                  <a:srgbClr val="000000"/>
                </a:solidFill>
              </a:rPr>
              <a:t>default  = 10</a:t>
            </a:r>
          </a:p>
          <a:p>
            <a:pPr marL="739775" lvl="1" indent="-282575" defTabSz="457200">
              <a:buClr>
                <a:schemeClr val="tx1"/>
              </a:buClr>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a:solidFill>
                  <a:srgbClr val="000000"/>
                </a:solidFill>
              </a:rPr>
              <a:t>e.g.,</a:t>
            </a:r>
            <a:r>
              <a:rPr lang="en-GB" sz="2400"/>
              <a:t> </a:t>
            </a:r>
            <a:r>
              <a:rPr lang="en-GB" sz="2400" b="1">
                <a:solidFill>
                  <a:srgbClr val="0000CC"/>
                </a:solidFill>
                <a:latin typeface="Courier New" panose="02070309020205020404" pitchFamily="49" charset="0"/>
                <a:cs typeface="Courier New" panose="02070309020205020404" pitchFamily="49" charset="0"/>
              </a:rPr>
              <a:t>tolerances </a:t>
            </a:r>
            <a:r>
              <a:rPr lang="en-GB" sz="2400" b="1" err="1">
                <a:solidFill>
                  <a:srgbClr val="0000CC"/>
                </a:solidFill>
                <a:latin typeface="Courier New" panose="02070309020205020404" pitchFamily="49" charset="0"/>
                <a:cs typeface="Courier New" panose="02070309020205020404" pitchFamily="49" charset="0"/>
              </a:rPr>
              <a:t>accCoul</a:t>
            </a:r>
            <a:r>
              <a:rPr lang="en-GB" sz="2400" b="1">
                <a:solidFill>
                  <a:srgbClr val="0000CC"/>
                </a:solidFill>
                <a:latin typeface="Courier New" panose="02070309020205020404" pitchFamily="49" charset="0"/>
                <a:cs typeface="Courier New" panose="02070309020205020404" pitchFamily="49" charset="0"/>
              </a:rPr>
              <a:t> 12</a:t>
            </a:r>
          </a:p>
          <a:p>
            <a:pPr marL="339725" indent="-339725" defTabSz="457200">
              <a:buClr>
                <a:schemeClr val="tx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When to change it?</a:t>
            </a:r>
          </a:p>
          <a:p>
            <a:pPr marL="739775" lvl="1" indent="-282575" defTabSz="457200">
              <a:buClr>
                <a:schemeClr val="tx1"/>
              </a:buClr>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a:solidFill>
                  <a:srgbClr val="000000"/>
                </a:solidFill>
              </a:rPr>
              <a:t>Diffuse basis/floppy molecules</a:t>
            </a:r>
          </a:p>
          <a:p>
            <a:pPr marL="739775" lvl="1" indent="-282575" defTabSz="457200">
              <a:buClr>
                <a:schemeClr val="tx1"/>
              </a:buClr>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a:solidFill>
                  <a:srgbClr val="000000"/>
                </a:solidFill>
              </a:rPr>
              <a:t>Changing from energy to optimizations, frequencies, etc.</a:t>
            </a:r>
          </a:p>
          <a:p>
            <a:pPr marL="739775" lvl="1" indent="-282575" defTabSz="457200">
              <a:buClr>
                <a:schemeClr val="tx1"/>
              </a:buClr>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a:solidFill>
                  <a:srgbClr val="000000"/>
                </a:solidFill>
              </a:rPr>
              <a:t>Don’t forget to increase grid accuracy too!</a:t>
            </a:r>
          </a:p>
        </p:txBody>
      </p:sp>
    </p:spTree>
    <p:extLst>
      <p:ext uri="{BB962C8B-B14F-4D97-AF65-F5344CB8AC3E}">
        <p14:creationId xmlns:p14="http://schemas.microsoft.com/office/powerpoint/2010/main" val="2208077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AutoShape 2"/>
          <p:cNvSpPr>
            <a:spLocks noChangeArrowheads="1"/>
          </p:cNvSpPr>
          <p:nvPr/>
        </p:nvSpPr>
        <p:spPr bwMode="auto">
          <a:xfrm>
            <a:off x="2133601" y="6172201"/>
            <a:ext cx="1901825" cy="225425"/>
          </a:xfrm>
          <a:prstGeom prst="roundRect">
            <a:avLst>
              <a:gd name="adj" fmla="val 7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6195" name="AutoShape 3"/>
          <p:cNvSpPr>
            <a:spLocks noChangeArrowheads="1"/>
          </p:cNvSpPr>
          <p:nvPr/>
        </p:nvSpPr>
        <p:spPr bwMode="auto">
          <a:xfrm>
            <a:off x="4114801" y="5691117"/>
            <a:ext cx="4340225" cy="706509"/>
          </a:xfrm>
          <a:prstGeom prst="roundRect">
            <a:avLst>
              <a:gd name="adj" fmla="val 7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6196" name="Rectangle 4"/>
          <p:cNvSpPr>
            <a:spLocks noGrp="1" noChangeArrowheads="1"/>
          </p:cNvSpPr>
          <p:nvPr>
            <p:ph type="title"/>
          </p:nvPr>
        </p:nvSpPr>
        <p:spPr>
          <a:ln/>
          <a:extLst>
            <a:ext uri="{91240B29-F687-4F45-9708-019B960494DF}">
              <a14:hiddenLine xmlns:a14="http://schemas.microsoft.com/office/drawing/2010/main" w="12700">
                <a:solidFill>
                  <a:srgbClr val="000000"/>
                </a:solidFill>
                <a:miter lim="800000"/>
                <a:headEnd/>
                <a:tailEnd/>
              </a14:hiddenLine>
            </a:ext>
          </a:extLst>
        </p:spPr>
        <p:txBody>
          <a:bodyPr vert="horz" lIns="90360" tIns="44280" rIns="90360" bIns="44280" rtlCol="0" anchor="ctr">
            <a:normAutofit/>
          </a:bodyPr>
          <a:lstStyle/>
          <a:p>
            <a: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solidFill>
                  <a:srgbClr val="FFC000"/>
                </a:solidFill>
              </a:rPr>
              <a:t>Convergence</a:t>
            </a:r>
          </a:p>
        </p:txBody>
      </p:sp>
      <p:sp>
        <p:nvSpPr>
          <p:cNvPr id="136197" name="Rectangle 5"/>
          <p:cNvSpPr>
            <a:spLocks noGrp="1" noChangeArrowheads="1"/>
          </p:cNvSpPr>
          <p:nvPr>
            <p:ph idx="1"/>
          </p:nvPr>
        </p:nvSpPr>
        <p:spPr>
          <a:ln/>
          <a:extLst>
            <a:ext uri="{91240B29-F687-4F45-9708-019B960494DF}">
              <a14:hiddenLine xmlns:a14="http://schemas.microsoft.com/office/drawing/2010/main" w="12700">
                <a:solidFill>
                  <a:srgbClr val="000000"/>
                </a:solidFill>
                <a:miter lim="800000"/>
                <a:headEnd/>
                <a:tailEnd/>
              </a14:hiddenLine>
            </a:ext>
          </a:extLst>
        </p:spPr>
        <p:txBody>
          <a:bodyPr lIns="90360" tIns="44280" rIns="90360" bIns="44280" anchor="t"/>
          <a:lstStyle/>
          <a:p>
            <a:pPr marL="339725" indent="-339725" defTabSz="457200">
              <a:spcBef>
                <a:spcPts val="500"/>
              </a:spcBef>
              <a:buClr>
                <a:schemeClr val="tx1"/>
              </a:buClr>
              <a:buSzPct val="98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i="1">
                <a:solidFill>
                  <a:srgbClr val="000099"/>
                </a:solidFill>
                <a:latin typeface="Arial Nova"/>
                <a:cs typeface="Arial"/>
              </a:rPr>
              <a:t>DIIS</a:t>
            </a:r>
            <a:r>
              <a:rPr lang="en-GB" sz="2200">
                <a:latin typeface="Arial Nova"/>
                <a:cs typeface="Arial"/>
              </a:rPr>
              <a:t>, </a:t>
            </a:r>
            <a:r>
              <a:rPr lang="en-GB" sz="2200" i="1">
                <a:solidFill>
                  <a:srgbClr val="000099"/>
                </a:solidFill>
                <a:latin typeface="Arial Nova"/>
                <a:cs typeface="Arial"/>
              </a:rPr>
              <a:t>level-shifting</a:t>
            </a:r>
            <a:r>
              <a:rPr lang="en-GB" sz="2200">
                <a:latin typeface="Arial Nova"/>
                <a:cs typeface="Arial"/>
              </a:rPr>
              <a:t>, and </a:t>
            </a:r>
            <a:r>
              <a:rPr lang="en-GB" sz="2200" i="1">
                <a:solidFill>
                  <a:srgbClr val="000099"/>
                </a:solidFill>
                <a:latin typeface="Arial Nova"/>
                <a:cs typeface="Arial"/>
              </a:rPr>
              <a:t>damping</a:t>
            </a:r>
            <a:r>
              <a:rPr lang="en-GB" sz="2200">
                <a:latin typeface="Arial Nova"/>
                <a:cs typeface="Arial"/>
              </a:rPr>
              <a:t> are available</a:t>
            </a:r>
          </a:p>
          <a:p>
            <a:pPr marL="339725" indent="-339725" defTabSz="457200">
              <a:spcBef>
                <a:spcPts val="500"/>
              </a:spcBef>
              <a:buClr>
                <a:schemeClr val="tx1"/>
              </a:buClr>
              <a:buSzPct val="98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a:latin typeface="Arial Nova"/>
                <a:cs typeface="Arial"/>
              </a:rPr>
              <a:t>Default is </a:t>
            </a:r>
            <a:r>
              <a:rPr lang="en-GB" sz="2200">
                <a:solidFill>
                  <a:srgbClr val="3333CC"/>
                </a:solidFill>
                <a:latin typeface="Arial Nova"/>
                <a:cs typeface="Arial"/>
              </a:rPr>
              <a:t>DIIS</a:t>
            </a:r>
            <a:r>
              <a:rPr lang="en-GB" sz="2200">
                <a:latin typeface="Arial Nova"/>
                <a:cs typeface="Arial"/>
              </a:rPr>
              <a:t> with no damping. Level-shifting is invoked when the HOMO-LUMO gap is less than </a:t>
            </a:r>
            <a:r>
              <a:rPr lang="en-GB" sz="2200" b="1" err="1">
                <a:solidFill>
                  <a:srgbClr val="FF0000"/>
                </a:solidFill>
                <a:latin typeface="Courier New"/>
                <a:cs typeface="Arial"/>
              </a:rPr>
              <a:t>hl_tol</a:t>
            </a:r>
            <a:r>
              <a:rPr lang="en-GB" sz="2200">
                <a:latin typeface="Arial Nova"/>
                <a:cs typeface="Arial"/>
              </a:rPr>
              <a:t> (default is 0.05 atomic units)</a:t>
            </a:r>
          </a:p>
          <a:p>
            <a:pPr marL="339725" indent="-339725" defTabSz="457200">
              <a:spcBef>
                <a:spcPts val="500"/>
              </a:spcBef>
              <a:buClr>
                <a:schemeClr val="tx1"/>
              </a:buClr>
              <a:buSzPct val="98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a:latin typeface="Arial Nova"/>
                <a:cs typeface="Arial"/>
              </a:rPr>
              <a:t>Control of DIIS, level-shifting, and damping:</a:t>
            </a:r>
            <a:r>
              <a:rPr lang="en-GB">
                <a:latin typeface="Arial Nova"/>
                <a:cs typeface="Arial"/>
              </a:rPr>
              <a:t> </a:t>
            </a:r>
            <a:r>
              <a:rPr lang="en-GB" sz="2200" b="1">
                <a:solidFill>
                  <a:srgbClr val="000099"/>
                </a:solidFill>
                <a:latin typeface="Courier New"/>
                <a:cs typeface="Arial"/>
              </a:rPr>
              <a:t>convergence </a:t>
            </a:r>
            <a:r>
              <a:rPr lang="en-GB" sz="2200" b="1" err="1">
                <a:solidFill>
                  <a:srgbClr val="000099"/>
                </a:solidFill>
                <a:latin typeface="Courier New"/>
                <a:cs typeface="Arial"/>
              </a:rPr>
              <a:t>lshift</a:t>
            </a:r>
            <a:r>
              <a:rPr lang="en-GB" sz="2200" b="1">
                <a:solidFill>
                  <a:srgbClr val="000099"/>
                </a:solidFill>
                <a:latin typeface="Courier New"/>
                <a:cs typeface="Arial"/>
              </a:rPr>
              <a:t> 0.1 damp 40 </a:t>
            </a:r>
            <a:r>
              <a:rPr lang="en-GB" sz="2200" b="1" err="1">
                <a:solidFill>
                  <a:srgbClr val="000099"/>
                </a:solidFill>
                <a:latin typeface="Courier New"/>
                <a:cs typeface="Arial"/>
              </a:rPr>
              <a:t>diis</a:t>
            </a:r>
            <a:r>
              <a:rPr lang="en-GB" sz="2200" b="1">
                <a:solidFill>
                  <a:srgbClr val="000099"/>
                </a:solidFill>
                <a:latin typeface="Courier New"/>
                <a:cs typeface="Arial"/>
              </a:rPr>
              <a:t> 5</a:t>
            </a:r>
          </a:p>
          <a:p>
            <a:pPr marL="339725" indent="-339725" defTabSz="457200">
              <a:spcBef>
                <a:spcPts val="500"/>
              </a:spcBef>
              <a:buClr>
                <a:schemeClr val="tx1"/>
              </a:buClr>
              <a:buSzPct val="98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a:latin typeface="Arial Nova"/>
                <a:cs typeface="Arial"/>
              </a:rPr>
              <a:t>When invoked can be by iteration count    </a:t>
            </a:r>
            <a:endParaRPr lang="en-GB" sz="2200"/>
          </a:p>
          <a:p>
            <a:pPr marL="0" indent="0" defTabSz="457200">
              <a:spcBef>
                <a:spcPts val="500"/>
              </a:spcBef>
              <a:buSzPct val="98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a:solidFill>
                  <a:srgbClr val="000099"/>
                </a:solidFill>
                <a:latin typeface="Courier New"/>
                <a:cs typeface="Arial"/>
              </a:rPr>
              <a:t>  				convergence </a:t>
            </a:r>
            <a:r>
              <a:rPr lang="en-GB" sz="2200" b="1" err="1">
                <a:solidFill>
                  <a:srgbClr val="000099"/>
                </a:solidFill>
                <a:latin typeface="Courier New"/>
                <a:cs typeface="Arial"/>
              </a:rPr>
              <a:t>ncydp</a:t>
            </a:r>
            <a:r>
              <a:rPr lang="en-GB" sz="2200" b="1">
                <a:solidFill>
                  <a:srgbClr val="000099"/>
                </a:solidFill>
                <a:latin typeface="Courier New"/>
                <a:cs typeface="Arial"/>
              </a:rPr>
              <a:t> 5</a:t>
            </a:r>
          </a:p>
          <a:p>
            <a:pPr marL="339725" indent="-339725" defTabSz="457200">
              <a:spcBef>
                <a:spcPts val="500"/>
              </a:spcBef>
              <a:buSzPct val="98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a:solidFill>
                  <a:srgbClr val="000099"/>
                </a:solidFill>
                <a:latin typeface="Courier New"/>
                <a:cs typeface="Arial"/>
              </a:rPr>
              <a:t> </a:t>
            </a:r>
            <a:r>
              <a:rPr lang="en-GB" sz="2200">
                <a:latin typeface="Arial Nova"/>
                <a:cs typeface="Arial"/>
              </a:rPr>
              <a:t>  or by change in total energy </a:t>
            </a:r>
            <a:endParaRPr lang="en-GB" sz="2200"/>
          </a:p>
          <a:p>
            <a:pPr marL="0" indent="0" defTabSz="457200">
              <a:spcBef>
                <a:spcPts val="500"/>
              </a:spcBef>
              <a:buSzPct val="98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a:solidFill>
                  <a:srgbClr val="000099"/>
                </a:solidFill>
                <a:latin typeface="Courier New"/>
                <a:cs typeface="Arial"/>
              </a:rPr>
              <a:t>  			convergence </a:t>
            </a:r>
            <a:r>
              <a:rPr lang="en-GB" sz="2200" b="1" err="1">
                <a:solidFill>
                  <a:srgbClr val="000099"/>
                </a:solidFill>
                <a:latin typeface="Courier New"/>
                <a:cs typeface="Arial"/>
              </a:rPr>
              <a:t>ncydp</a:t>
            </a:r>
            <a:r>
              <a:rPr lang="en-GB" sz="2200" b="1">
                <a:solidFill>
                  <a:srgbClr val="000099"/>
                </a:solidFill>
                <a:latin typeface="Courier New"/>
                <a:cs typeface="Arial"/>
              </a:rPr>
              <a:t> 0 </a:t>
            </a:r>
            <a:r>
              <a:rPr lang="en-GB" sz="2200" b="1" err="1">
                <a:solidFill>
                  <a:srgbClr val="000099"/>
                </a:solidFill>
                <a:latin typeface="Courier New"/>
                <a:cs typeface="Arial"/>
              </a:rPr>
              <a:t>dampon</a:t>
            </a:r>
            <a:r>
              <a:rPr lang="en-GB" sz="2200" b="1">
                <a:solidFill>
                  <a:srgbClr val="000099"/>
                </a:solidFill>
                <a:latin typeface="Courier New"/>
                <a:cs typeface="Arial"/>
              </a:rPr>
              <a:t> 1d6 \</a:t>
            </a:r>
          </a:p>
          <a:p>
            <a:pPr marL="0" indent="0" defTabSz="457200">
              <a:spcBef>
                <a:spcPts val="500"/>
              </a:spcBef>
              <a:buSzPct val="98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a:solidFill>
                  <a:srgbClr val="000099"/>
                </a:solidFill>
                <a:latin typeface="Courier New"/>
                <a:cs typeface="Arial"/>
              </a:rPr>
              <a:t>			</a:t>
            </a:r>
            <a:r>
              <a:rPr lang="en-GB" sz="2200" b="1" err="1">
                <a:solidFill>
                  <a:srgbClr val="000099"/>
                </a:solidFill>
                <a:latin typeface="Courier New"/>
                <a:cs typeface="Arial"/>
              </a:rPr>
              <a:t>dampoff</a:t>
            </a:r>
            <a:r>
              <a:rPr lang="en-GB" sz="2200" b="1">
                <a:solidFill>
                  <a:srgbClr val="000099"/>
                </a:solidFill>
                <a:latin typeface="Courier New"/>
                <a:cs typeface="Arial"/>
              </a:rPr>
              <a:t> 1d-2</a:t>
            </a:r>
          </a:p>
          <a:p>
            <a:pPr marL="339725" indent="-339725" defTabSz="457200">
              <a:spcBef>
                <a:spcPts val="500"/>
              </a:spcBef>
              <a:buSzPct val="98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200" b="1">
              <a:solidFill>
                <a:srgbClr val="000099"/>
              </a:solidFill>
              <a:latin typeface="Courier New" pitchFamily="49" charset="0"/>
            </a:endParaRPr>
          </a:p>
        </p:txBody>
      </p:sp>
    </p:spTree>
    <p:extLst>
      <p:ext uri="{BB962C8B-B14F-4D97-AF65-F5344CB8AC3E}">
        <p14:creationId xmlns:p14="http://schemas.microsoft.com/office/powerpoint/2010/main" val="3486956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z="3200">
                <a:solidFill>
                  <a:srgbClr val="FFC000"/>
                </a:solidFill>
              </a:rPr>
              <a:t>Fractional occupation of MOs</a:t>
            </a:r>
          </a:p>
        </p:txBody>
      </p:sp>
      <p:sp>
        <p:nvSpPr>
          <p:cNvPr id="146435" name="Rectangle 3"/>
          <p:cNvSpPr>
            <a:spLocks noGrp="1" noChangeArrowheads="1"/>
          </p:cNvSpPr>
          <p:nvPr>
            <p:ph idx="1"/>
          </p:nvPr>
        </p:nvSpPr>
        <p:spPr/>
        <p:txBody>
          <a:bodyPr lIns="0" tIns="0" rIns="0" bIns="0" anchor="t"/>
          <a:lstStyle/>
          <a:p>
            <a:r>
              <a:rPr lang="en-US">
                <a:latin typeface="Arial Nova"/>
                <a:cs typeface="Arial"/>
              </a:rPr>
              <a:t>The </a:t>
            </a:r>
            <a:r>
              <a:rPr lang="en-US">
                <a:solidFill>
                  <a:schemeClr val="accent2"/>
                </a:solidFill>
                <a:latin typeface="Courier New"/>
                <a:cs typeface="Arial"/>
              </a:rPr>
              <a:t>SMEAR</a:t>
            </a:r>
            <a:r>
              <a:rPr lang="en-US">
                <a:latin typeface="Arial Nova"/>
                <a:cs typeface="Arial"/>
              </a:rPr>
              <a:t> keyword is useful in cases with many degenerate states near the HOMO (e.g., metallic clusters). Molecular Orbitals near the gap will be occupied with a distribution a la Fermi-Dirac corresponding to a finite temperature.</a:t>
            </a:r>
          </a:p>
          <a:p>
            <a:endParaRPr lang="en-US"/>
          </a:p>
          <a:p>
            <a:r>
              <a:rPr lang="en-US">
                <a:latin typeface="Courier New"/>
                <a:cs typeface="Arial"/>
              </a:rPr>
              <a:t>SMEAR &lt;real smear default 0.001&gt;</a:t>
            </a:r>
          </a:p>
          <a:p>
            <a:endParaRPr lang="en-US"/>
          </a:p>
        </p:txBody>
      </p:sp>
    </p:spTree>
    <p:extLst>
      <p:ext uri="{BB962C8B-B14F-4D97-AF65-F5344CB8AC3E}">
        <p14:creationId xmlns:p14="http://schemas.microsoft.com/office/powerpoint/2010/main" val="3102914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D6EB-9BF1-4DE9-856E-A08107D6065D}"/>
              </a:ext>
            </a:extLst>
          </p:cNvPr>
          <p:cNvSpPr>
            <a:spLocks noGrp="1"/>
          </p:cNvSpPr>
          <p:nvPr>
            <p:ph type="title"/>
          </p:nvPr>
        </p:nvSpPr>
        <p:spPr/>
        <p:txBody>
          <a:bodyPr>
            <a:normAutofit/>
          </a:bodyPr>
          <a:lstStyle/>
          <a:p>
            <a:r>
              <a:rPr lang="en-US" sz="2700"/>
              <a:t>Questions?</a:t>
            </a:r>
          </a:p>
        </p:txBody>
      </p:sp>
      <p:sp>
        <p:nvSpPr>
          <p:cNvPr id="3" name="Slide Number Placeholder 2">
            <a:extLst>
              <a:ext uri="{FF2B5EF4-FFF2-40B4-BE49-F238E27FC236}">
                <a16:creationId xmlns:a16="http://schemas.microsoft.com/office/drawing/2014/main" id="{781E1040-1019-40E3-B747-A5E44520C11C}"/>
              </a:ext>
            </a:extLst>
          </p:cNvPr>
          <p:cNvSpPr>
            <a:spLocks noGrp="1"/>
          </p:cNvSpPr>
          <p:nvPr>
            <p:ph type="sldNum" sz="quarter" idx="12"/>
          </p:nvPr>
        </p:nvSpPr>
        <p:spPr/>
        <p:txBody>
          <a:bodyPr/>
          <a:lstStyle/>
          <a:p>
            <a:pPr defTabSz="609576"/>
            <a:fld id="{018B0B02-ADC9-904A-A9FE-F2AB1ECDA354}" type="slidenum">
              <a:rPr lang="en-US" smtClean="0">
                <a:solidFill>
                  <a:srgbClr val="000000">
                    <a:lumMod val="65000"/>
                    <a:lumOff val="35000"/>
                  </a:srgbClr>
                </a:solidFill>
              </a:rPr>
              <a:pPr defTabSz="609576"/>
              <a:t>33</a:t>
            </a:fld>
            <a:endParaRPr lang="en-US">
              <a:solidFill>
                <a:srgbClr val="000000">
                  <a:lumMod val="65000"/>
                  <a:lumOff val="35000"/>
                </a:srgbClr>
              </a:solidFill>
            </a:endParaRPr>
          </a:p>
        </p:txBody>
      </p:sp>
    </p:spTree>
    <p:extLst>
      <p:ext uri="{BB962C8B-B14F-4D97-AF65-F5344CB8AC3E}">
        <p14:creationId xmlns:p14="http://schemas.microsoft.com/office/powerpoint/2010/main" val="3220730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D6EB-9BF1-4DE9-856E-A08107D6065D}"/>
              </a:ext>
            </a:extLst>
          </p:cNvPr>
          <p:cNvSpPr>
            <a:spLocks noGrp="1"/>
          </p:cNvSpPr>
          <p:nvPr>
            <p:ph type="title"/>
          </p:nvPr>
        </p:nvSpPr>
        <p:spPr/>
        <p:txBody>
          <a:bodyPr>
            <a:normAutofit/>
          </a:bodyPr>
          <a:lstStyle/>
          <a:p>
            <a:r>
              <a:rPr lang="en-US" sz="2700"/>
              <a:t>Thank you</a:t>
            </a:r>
          </a:p>
        </p:txBody>
      </p:sp>
      <p:sp>
        <p:nvSpPr>
          <p:cNvPr id="3" name="Slide Number Placeholder 2">
            <a:extLst>
              <a:ext uri="{FF2B5EF4-FFF2-40B4-BE49-F238E27FC236}">
                <a16:creationId xmlns:a16="http://schemas.microsoft.com/office/drawing/2014/main" id="{781E1040-1019-40E3-B747-A5E44520C11C}"/>
              </a:ext>
            </a:extLst>
          </p:cNvPr>
          <p:cNvSpPr>
            <a:spLocks noGrp="1"/>
          </p:cNvSpPr>
          <p:nvPr>
            <p:ph type="sldNum" sz="quarter" idx="12"/>
          </p:nvPr>
        </p:nvSpPr>
        <p:spPr/>
        <p:txBody>
          <a:bodyPr/>
          <a:lstStyle/>
          <a:p>
            <a:pPr defTabSz="609576"/>
            <a:fld id="{018B0B02-ADC9-904A-A9FE-F2AB1ECDA354}" type="slidenum">
              <a:rPr lang="en-US" smtClean="0">
                <a:solidFill>
                  <a:srgbClr val="000000">
                    <a:lumMod val="65000"/>
                    <a:lumOff val="35000"/>
                  </a:srgbClr>
                </a:solidFill>
              </a:rPr>
              <a:pPr defTabSz="609576"/>
              <a:t>34</a:t>
            </a:fld>
            <a:endParaRPr lang="en-US">
              <a:solidFill>
                <a:srgbClr val="000000">
                  <a:lumMod val="65000"/>
                  <a:lumOff val="35000"/>
                </a:srgbClr>
              </a:solidFill>
            </a:endParaRPr>
          </a:p>
        </p:txBody>
      </p:sp>
    </p:spTree>
    <p:extLst>
      <p:ext uri="{BB962C8B-B14F-4D97-AF65-F5344CB8AC3E}">
        <p14:creationId xmlns:p14="http://schemas.microsoft.com/office/powerpoint/2010/main" val="222261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solidFill>
                  <a:srgbClr val="FFC000"/>
                </a:solidFill>
              </a:rPr>
              <a:t>Input</a:t>
            </a:r>
            <a:endParaRPr lang="en-US">
              <a:solidFill>
                <a:srgbClr val="FFC000"/>
              </a:solidFill>
            </a:endParaRPr>
          </a:p>
        </p:txBody>
      </p:sp>
      <p:sp>
        <p:nvSpPr>
          <p:cNvPr id="3" name="Content Placeholder 2"/>
          <p:cNvSpPr>
            <a:spLocks noGrp="1"/>
          </p:cNvSpPr>
          <p:nvPr>
            <p:ph idx="1"/>
          </p:nvPr>
        </p:nvSpPr>
        <p:spPr/>
        <p:txBody>
          <a:bodyPr/>
          <a:lstStyle/>
          <a:p>
            <a:r>
              <a:rPr lang="en-US" sz="2800"/>
              <a:t>SCF input block, e.g.,</a:t>
            </a:r>
          </a:p>
          <a:p>
            <a:pPr marL="0" indent="0">
              <a:buNone/>
            </a:pPr>
            <a:r>
              <a:rPr lang="en-US" sz="2800"/>
              <a:t>     </a:t>
            </a:r>
            <a:r>
              <a:rPr lang="en-US" sz="2800" b="1" err="1">
                <a:latin typeface="Courier New" pitchFamily="49" charset="0"/>
                <a:cs typeface="Courier New" pitchFamily="49" charset="0"/>
              </a:rPr>
              <a:t>scf</a:t>
            </a:r>
            <a:endParaRPr lang="en-US" sz="2800" b="1">
              <a:latin typeface="Courier New" pitchFamily="49" charset="0"/>
              <a:cs typeface="Courier New" pitchFamily="49" charset="0"/>
            </a:endParaRPr>
          </a:p>
          <a:p>
            <a:pPr marL="0" indent="0">
              <a:buNone/>
            </a:pPr>
            <a:r>
              <a:rPr lang="en-US" sz="2800" b="1">
                <a:latin typeface="Courier New" pitchFamily="49" charset="0"/>
                <a:cs typeface="Courier New" pitchFamily="49" charset="0"/>
              </a:rPr>
              <a:t>	triplet</a:t>
            </a:r>
          </a:p>
          <a:p>
            <a:pPr marL="0" indent="0">
              <a:buNone/>
            </a:pPr>
            <a:r>
              <a:rPr lang="en-US" sz="2800" b="1">
                <a:latin typeface="Courier New" pitchFamily="49" charset="0"/>
                <a:cs typeface="Courier New" pitchFamily="49" charset="0"/>
              </a:rPr>
              <a:t>     uhf</a:t>
            </a:r>
          </a:p>
          <a:p>
            <a:pPr marL="0" indent="0">
              <a:buNone/>
            </a:pPr>
            <a:r>
              <a:rPr lang="en-US" sz="2800" b="1">
                <a:latin typeface="Courier New" pitchFamily="49" charset="0"/>
                <a:cs typeface="Courier New" pitchFamily="49" charset="0"/>
              </a:rPr>
              <a:t>  end</a:t>
            </a:r>
          </a:p>
          <a:p>
            <a:r>
              <a:rPr lang="en-US" sz="2800"/>
              <a:t>Defaults</a:t>
            </a:r>
          </a:p>
          <a:p>
            <a:pPr lvl="1"/>
            <a:r>
              <a:rPr lang="en-US" sz="2800"/>
              <a:t>Restricted-spin </a:t>
            </a:r>
            <a:r>
              <a:rPr lang="en-US" sz="2800" err="1"/>
              <a:t>wavefunction</a:t>
            </a:r>
            <a:r>
              <a:rPr lang="en-US" sz="2800"/>
              <a:t> (ROHF)</a:t>
            </a:r>
          </a:p>
          <a:p>
            <a:pPr lvl="1"/>
            <a:r>
              <a:rPr lang="en-US" sz="2800"/>
              <a:t>Accuracy suitable for non-floppy molecule geometry optimization</a:t>
            </a:r>
          </a:p>
          <a:p>
            <a:pPr lvl="1"/>
            <a:r>
              <a:rPr lang="en-US" sz="2800"/>
              <a:t>Symmetry as defined in the geometry</a:t>
            </a:r>
          </a:p>
          <a:p>
            <a:pPr marL="0" indent="0">
              <a:buNone/>
            </a:pPr>
            <a:endParaRPr lang="en-US" sz="2800"/>
          </a:p>
        </p:txBody>
      </p:sp>
      <p:sp>
        <p:nvSpPr>
          <p:cNvPr id="4" name="Footer Placeholder 3"/>
          <p:cNvSpPr>
            <a:spLocks noGrp="1"/>
          </p:cNvSpPr>
          <p:nvPr>
            <p:ph type="ftr" sz="quarter" idx="10"/>
          </p:nvPr>
        </p:nvSpPr>
        <p:spPr/>
        <p:txBody>
          <a:bodyPr/>
          <a:lstStyle/>
          <a:p>
            <a:pPr>
              <a:defRPr/>
            </a:pPr>
            <a:fld id="{1DC0925F-939F-4FDB-AD0B-E68E8D49F92B}" type="slidenum">
              <a:rPr lang="en-US" smtClean="0"/>
              <a:pPr>
                <a:defRPr/>
              </a:pPr>
              <a:t>4</a:t>
            </a:fld>
            <a:r>
              <a:rPr lang="en-US">
                <a:latin typeface="Times New Roman" pitchFamily="-112" charset="0"/>
              </a:rPr>
              <a:t> </a:t>
            </a:r>
          </a:p>
        </p:txBody>
      </p:sp>
    </p:spTree>
    <p:extLst>
      <p:ext uri="{BB962C8B-B14F-4D97-AF65-F5344CB8AC3E}">
        <p14:creationId xmlns:p14="http://schemas.microsoft.com/office/powerpoint/2010/main" val="253450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0971" y="4730347"/>
            <a:ext cx="6893219" cy="657922"/>
          </a:xfrm>
          <a:prstGeom prst="rect">
            <a:avLst/>
          </a:prstGeom>
          <a:solidFill>
            <a:srgbClr val="FFFF00">
              <a:alpha val="49000"/>
            </a:srgb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70970" y="5782791"/>
            <a:ext cx="2984159" cy="657922"/>
          </a:xfrm>
          <a:prstGeom prst="rect">
            <a:avLst/>
          </a:prstGeom>
          <a:solidFill>
            <a:srgbClr val="FFFF00">
              <a:alpha val="49000"/>
            </a:srgb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3" name="Rectangle 1"/>
          <p:cNvSpPr>
            <a:spLocks noGrp="1" noChangeArrowheads="1"/>
          </p:cNvSpPr>
          <p:nvPr>
            <p:ph type="title"/>
          </p:nvPr>
        </p:nvSpPr>
        <p:spPr>
          <a:xfrm>
            <a:off x="232411" y="3062746"/>
            <a:ext cx="1973579" cy="732508"/>
          </a:xfrm>
          <a:ln/>
        </p:spPr>
        <p:txBody>
          <a:bodyPr wrap="square">
            <a:spAutoFit/>
          </a:bodyPr>
          <a:lstStyle/>
          <a:p>
            <a:pPr>
              <a:lnSpc>
                <a:spcPct val="8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FFC000"/>
                </a:solidFill>
              </a:rPr>
              <a:t>CH</a:t>
            </a:r>
            <a:r>
              <a:rPr lang="en-GB" sz="2800" baseline="-25000">
                <a:solidFill>
                  <a:srgbClr val="FFC000"/>
                </a:solidFill>
              </a:rPr>
              <a:t>2</a:t>
            </a:r>
            <a:r>
              <a:rPr lang="en-GB" sz="2800">
                <a:solidFill>
                  <a:srgbClr val="FFC000"/>
                </a:solidFill>
              </a:rPr>
              <a:t> molecule</a:t>
            </a:r>
          </a:p>
        </p:txBody>
      </p:sp>
      <p:sp>
        <p:nvSpPr>
          <p:cNvPr id="38914" name="Rectangle 2"/>
          <p:cNvSpPr>
            <a:spLocks noGrp="1" noChangeArrowheads="1"/>
          </p:cNvSpPr>
          <p:nvPr>
            <p:ph idx="1"/>
          </p:nvPr>
        </p:nvSpPr>
        <p:spPr>
          <a:xfrm>
            <a:off x="3456305" y="365341"/>
            <a:ext cx="8186738" cy="6127318"/>
          </a:xfrm>
          <a:noFill/>
          <a:ln>
            <a:noFill/>
          </a:ln>
        </p:spPr>
        <p:txBody>
          <a:bodyPr>
            <a:spAutoFit/>
          </a:bodyPr>
          <a:lstStyle/>
          <a:p>
            <a:pPr>
              <a:lnSpc>
                <a:spcPct val="100000"/>
              </a:lnSpc>
              <a:spcBef>
                <a:spcPts val="500"/>
              </a:spcBef>
              <a:buClr>
                <a:srgbClr val="CECECE"/>
              </a:buClr>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baseline="30000"/>
              <a:t>3</a:t>
            </a:r>
            <a:r>
              <a:rPr lang="en-GB"/>
              <a:t>B</a:t>
            </a:r>
            <a:r>
              <a:rPr lang="en-GB" baseline="-25000"/>
              <a:t>1</a:t>
            </a:r>
            <a:r>
              <a:rPr lang="en-GB"/>
              <a:t> CH</a:t>
            </a:r>
            <a:r>
              <a:rPr lang="en-GB" baseline="-25000"/>
              <a:t>2</a:t>
            </a:r>
            <a:r>
              <a:rPr lang="en-GB"/>
              <a:t> ROHF and UHF optimizations</a:t>
            </a:r>
          </a:p>
          <a:p>
            <a:pPr>
              <a:lnSpc>
                <a:spcPct val="100000"/>
              </a:lnSpc>
              <a:spcBef>
                <a:spcPts val="500"/>
              </a:spcBef>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a:p>
          <a:p>
            <a:pPr lvl="1">
              <a:lnSpc>
                <a:spcPct val="100000"/>
              </a:lnSpc>
              <a:spcBef>
                <a:spcPts val="400"/>
              </a:spcBef>
              <a:buClr>
                <a:srgbClr val="3333CC"/>
              </a:buClr>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b="1">
                <a:latin typeface="Courier New" pitchFamily="49" charset="0"/>
              </a:rPr>
              <a:t>geometry units au</a:t>
            </a:r>
          </a:p>
          <a:p>
            <a:pPr lvl="1">
              <a:lnSpc>
                <a:spcPct val="100000"/>
              </a:lnSpc>
              <a:spcBef>
                <a:spcPts val="400"/>
              </a:spcBef>
              <a:buClr>
                <a:srgbClr val="3333CC"/>
              </a:buClr>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b="1">
                <a:latin typeface="Courier New" pitchFamily="49" charset="0"/>
              </a:rPr>
              <a:t>  C   0  0      0    </a:t>
            </a:r>
          </a:p>
          <a:p>
            <a:pPr lvl="1">
              <a:lnSpc>
                <a:spcPct val="100000"/>
              </a:lnSpc>
              <a:spcBef>
                <a:spcPts val="400"/>
              </a:spcBef>
              <a:buClr>
                <a:srgbClr val="3333CC"/>
              </a:buClr>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b="1">
                <a:latin typeface="Courier New" pitchFamily="49" charset="0"/>
              </a:rPr>
              <a:t>  H   0  1.868 -0.818</a:t>
            </a:r>
          </a:p>
          <a:p>
            <a:pPr lvl="1">
              <a:lnSpc>
                <a:spcPct val="100000"/>
              </a:lnSpc>
              <a:spcBef>
                <a:spcPts val="400"/>
              </a:spcBef>
              <a:buClr>
                <a:srgbClr val="3333CC"/>
              </a:buClr>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b="1">
                <a:latin typeface="Courier New" pitchFamily="49" charset="0"/>
              </a:rPr>
              <a:t>  symmetry c2v</a:t>
            </a:r>
          </a:p>
          <a:p>
            <a:pPr lvl="1">
              <a:lnSpc>
                <a:spcPct val="100000"/>
              </a:lnSpc>
              <a:spcBef>
                <a:spcPts val="400"/>
              </a:spcBef>
              <a:buClr>
                <a:srgbClr val="3333CC"/>
              </a:buClr>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b="1">
                <a:latin typeface="Courier New" pitchFamily="49" charset="0"/>
              </a:rPr>
              <a:t>end</a:t>
            </a:r>
          </a:p>
          <a:p>
            <a:pPr lvl="1">
              <a:lnSpc>
                <a:spcPct val="100000"/>
              </a:lnSpc>
              <a:spcBef>
                <a:spcPts val="400"/>
              </a:spcBef>
              <a:buClr>
                <a:srgbClr val="3333CC"/>
              </a:buClr>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GB" b="1">
              <a:latin typeface="Courier New" pitchFamily="49" charset="0"/>
            </a:endParaRPr>
          </a:p>
          <a:p>
            <a:pPr lvl="1">
              <a:lnSpc>
                <a:spcPct val="100000"/>
              </a:lnSpc>
              <a:spcBef>
                <a:spcPts val="400"/>
              </a:spcBef>
              <a:buClr>
                <a:srgbClr val="3333CC"/>
              </a:buClr>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b="1">
                <a:latin typeface="Courier New" pitchFamily="49" charset="0"/>
              </a:rPr>
              <a:t>basis</a:t>
            </a:r>
          </a:p>
          <a:p>
            <a:pPr lvl="1">
              <a:lnSpc>
                <a:spcPct val="100000"/>
              </a:lnSpc>
              <a:spcBef>
                <a:spcPts val="400"/>
              </a:spcBef>
              <a:buClr>
                <a:srgbClr val="3333CC"/>
              </a:buClr>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b="1">
                <a:latin typeface="Courier New" pitchFamily="49" charset="0"/>
              </a:rPr>
              <a:t>  H library 3-21g; C library 3-21g</a:t>
            </a:r>
          </a:p>
          <a:p>
            <a:pPr lvl="1">
              <a:lnSpc>
                <a:spcPct val="100000"/>
              </a:lnSpc>
              <a:spcBef>
                <a:spcPts val="400"/>
              </a:spcBef>
              <a:buClr>
                <a:srgbClr val="3333CC"/>
              </a:buClr>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b="1">
                <a:latin typeface="Courier New" pitchFamily="49" charset="0"/>
              </a:rPr>
              <a:t>end</a:t>
            </a:r>
          </a:p>
          <a:p>
            <a:pPr lvl="1">
              <a:lnSpc>
                <a:spcPct val="100000"/>
              </a:lnSpc>
              <a:spcBef>
                <a:spcPts val="400"/>
              </a:spcBef>
              <a:buClr>
                <a:srgbClr val="3333CC"/>
              </a:buClr>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GB" b="1">
              <a:latin typeface="Courier New" pitchFamily="49" charset="0"/>
            </a:endParaRPr>
          </a:p>
          <a:p>
            <a:pPr lvl="1">
              <a:lnSpc>
                <a:spcPct val="100000"/>
              </a:lnSpc>
              <a:spcBef>
                <a:spcPts val="400"/>
              </a:spcBef>
              <a:buClr>
                <a:srgbClr val="3333CC"/>
              </a:buClr>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b="1" err="1">
                <a:latin typeface="Courier New" pitchFamily="49" charset="0"/>
              </a:rPr>
              <a:t>scf</a:t>
            </a:r>
            <a:r>
              <a:rPr lang="en-GB" b="1">
                <a:latin typeface="Courier New" pitchFamily="49" charset="0"/>
              </a:rPr>
              <a:t>; </a:t>
            </a:r>
            <a:r>
              <a:rPr lang="en-GB" b="1" err="1">
                <a:latin typeface="Courier New" pitchFamily="49" charset="0"/>
              </a:rPr>
              <a:t>sym</a:t>
            </a:r>
            <a:r>
              <a:rPr lang="en-GB" b="1">
                <a:latin typeface="Courier New" pitchFamily="49" charset="0"/>
              </a:rPr>
              <a:t> off; triplet; end  #default is ROHF</a:t>
            </a:r>
          </a:p>
          <a:p>
            <a:pPr lvl="1">
              <a:lnSpc>
                <a:spcPct val="100000"/>
              </a:lnSpc>
              <a:spcBef>
                <a:spcPts val="400"/>
              </a:spcBef>
              <a:buClr>
                <a:srgbClr val="3333CC"/>
              </a:buClr>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b="1">
                <a:latin typeface="Courier New" pitchFamily="49" charset="0"/>
              </a:rPr>
              <a:t>task </a:t>
            </a:r>
            <a:r>
              <a:rPr lang="en-GB" b="1" err="1">
                <a:latin typeface="Courier New" pitchFamily="49" charset="0"/>
              </a:rPr>
              <a:t>scf</a:t>
            </a:r>
            <a:r>
              <a:rPr lang="en-GB" b="1">
                <a:latin typeface="Courier New" pitchFamily="49" charset="0"/>
              </a:rPr>
              <a:t> optimize</a:t>
            </a:r>
          </a:p>
          <a:p>
            <a:pPr lvl="1">
              <a:lnSpc>
                <a:spcPct val="100000"/>
              </a:lnSpc>
              <a:spcBef>
                <a:spcPts val="400"/>
              </a:spcBef>
              <a:buClr>
                <a:srgbClr val="3333CC"/>
              </a:buClr>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GB" b="1">
              <a:latin typeface="Courier New" pitchFamily="49" charset="0"/>
            </a:endParaRPr>
          </a:p>
          <a:p>
            <a:pPr lvl="1">
              <a:lnSpc>
                <a:spcPct val="100000"/>
              </a:lnSpc>
              <a:spcBef>
                <a:spcPts val="400"/>
              </a:spcBef>
              <a:buClr>
                <a:srgbClr val="3333CC"/>
              </a:buClr>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b="1" err="1">
                <a:latin typeface="Courier New" pitchFamily="49" charset="0"/>
              </a:rPr>
              <a:t>scf</a:t>
            </a:r>
            <a:r>
              <a:rPr lang="en-GB" b="1">
                <a:latin typeface="Courier New" pitchFamily="49" charset="0"/>
              </a:rPr>
              <a:t>; uhf; end</a:t>
            </a:r>
          </a:p>
          <a:p>
            <a:pPr lvl="1">
              <a:lnSpc>
                <a:spcPct val="100000"/>
              </a:lnSpc>
              <a:spcBef>
                <a:spcPts val="400"/>
              </a:spcBef>
              <a:buClr>
                <a:srgbClr val="3333CC"/>
              </a:buClr>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b="1">
                <a:latin typeface="Courier New" pitchFamily="49" charset="0"/>
              </a:rPr>
              <a:t>task </a:t>
            </a:r>
            <a:r>
              <a:rPr lang="en-GB" b="1" err="1">
                <a:latin typeface="Courier New" pitchFamily="49" charset="0"/>
              </a:rPr>
              <a:t>scf</a:t>
            </a:r>
            <a:r>
              <a:rPr lang="en-GB" b="1">
                <a:latin typeface="Courier New" pitchFamily="49" charset="0"/>
              </a:rPr>
              <a:t> optimize</a:t>
            </a:r>
          </a:p>
        </p:txBody>
      </p:sp>
    </p:spTree>
    <p:extLst>
      <p:ext uri="{BB962C8B-B14F-4D97-AF65-F5344CB8AC3E}">
        <p14:creationId xmlns:p14="http://schemas.microsoft.com/office/powerpoint/2010/main" val="23050683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83" y="678094"/>
            <a:ext cx="2836190" cy="5455578"/>
          </a:xfrm>
        </p:spPr>
        <p:txBody>
          <a:bodyPr>
            <a:normAutofit/>
          </a:bodyPr>
          <a:lstStyle/>
          <a:p>
            <a:r>
              <a:rPr lang="en-US" sz="2800">
                <a:solidFill>
                  <a:srgbClr val="FFC000"/>
                </a:solidFill>
              </a:rPr>
              <a:t>Density-Functional Theory</a:t>
            </a:r>
          </a:p>
        </p:txBody>
      </p:sp>
      <p:sp>
        <p:nvSpPr>
          <p:cNvPr id="3" name="Content Placeholder 2"/>
          <p:cNvSpPr>
            <a:spLocks noGrp="1"/>
          </p:cNvSpPr>
          <p:nvPr>
            <p:ph idx="1"/>
          </p:nvPr>
        </p:nvSpPr>
        <p:spPr/>
        <p:txBody>
          <a:bodyPr/>
          <a:lstStyle/>
          <a:p>
            <a:r>
              <a:rPr lang="en-US" sz="3200"/>
              <a:t>Functionality</a:t>
            </a:r>
          </a:p>
          <a:p>
            <a:r>
              <a:rPr lang="en-US" sz="3200"/>
              <a:t>Input</a:t>
            </a:r>
          </a:p>
          <a:p>
            <a:r>
              <a:rPr lang="en-US" sz="3200"/>
              <a:t>XC </a:t>
            </a:r>
            <a:r>
              <a:rPr lang="en-US" sz="3200" err="1"/>
              <a:t>functionals</a:t>
            </a:r>
            <a:endParaRPr lang="en-US" sz="3200"/>
          </a:p>
          <a:p>
            <a:r>
              <a:rPr lang="en-US" sz="3200"/>
              <a:t>Grid &amp; Convergence options</a:t>
            </a:r>
          </a:p>
          <a:p>
            <a:pPr marL="0" indent="0">
              <a:buNone/>
            </a:pPr>
            <a:endParaRPr lang="en-US" sz="3200"/>
          </a:p>
        </p:txBody>
      </p:sp>
      <p:sp>
        <p:nvSpPr>
          <p:cNvPr id="4" name="Footer Placeholder 3"/>
          <p:cNvSpPr>
            <a:spLocks noGrp="1"/>
          </p:cNvSpPr>
          <p:nvPr>
            <p:ph type="ftr" sz="quarter" idx="10"/>
          </p:nvPr>
        </p:nvSpPr>
        <p:spPr/>
        <p:txBody>
          <a:bodyPr/>
          <a:lstStyle/>
          <a:p>
            <a:pPr>
              <a:defRPr/>
            </a:pPr>
            <a:fld id="{45622BD7-7BF7-409F-A09C-A1F3184E23CE}" type="slidenum">
              <a:rPr lang="en-US" smtClean="0"/>
              <a:pPr>
                <a:defRPr/>
              </a:pPr>
              <a:t>6</a:t>
            </a:fld>
            <a:r>
              <a:rPr lang="en-US">
                <a:latin typeface="Times New Roman" pitchFamily="-112" charset="0"/>
              </a:rPr>
              <a:t> </a:t>
            </a:r>
          </a:p>
        </p:txBody>
      </p:sp>
    </p:spTree>
    <p:extLst>
      <p:ext uri="{BB962C8B-B14F-4D97-AF65-F5344CB8AC3E}">
        <p14:creationId xmlns:p14="http://schemas.microsoft.com/office/powerpoint/2010/main" val="3588935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274637" y="2879619"/>
            <a:ext cx="2525713" cy="1098762"/>
          </a:xfrm>
          <a:ln/>
        </p:spPr>
        <p:txBody>
          <a:bodyPr wrap="square">
            <a:spAutoFit/>
          </a:bodyPr>
          <a:lstStyle/>
          <a:p>
            <a:pPr>
              <a:lnSpc>
                <a:spcPct val="8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FFC000"/>
                </a:solidFill>
              </a:rPr>
              <a:t>DFT Functionality in a nutshell</a:t>
            </a:r>
          </a:p>
        </p:txBody>
      </p:sp>
      <p:sp>
        <p:nvSpPr>
          <p:cNvPr id="40962" name="Rectangle 2"/>
          <p:cNvSpPr>
            <a:spLocks noGrp="1" noChangeArrowheads="1"/>
          </p:cNvSpPr>
          <p:nvPr>
            <p:ph idx="1"/>
          </p:nvPr>
        </p:nvSpPr>
        <p:spPr>
          <a:xfrm>
            <a:off x="3730625" y="1335374"/>
            <a:ext cx="8186738" cy="3373231"/>
          </a:xfrm>
          <a:ln/>
        </p:spPr>
        <p:txBody>
          <a:bodyPr>
            <a:spAutoFit/>
          </a:bodyPr>
          <a:lstStyle/>
          <a:p>
            <a:pPr>
              <a:lnSpc>
                <a:spcPct val="100000"/>
              </a:lnSpc>
              <a:spcBef>
                <a:spcPts val="350"/>
              </a:spcBef>
              <a:buClr>
                <a:srgbClr val="FFC000"/>
              </a:buClr>
              <a:buSzPct val="98000"/>
              <a:tabLst>
                <a:tab pos="217488" algn="l"/>
                <a:tab pos="787400" algn="l"/>
                <a:tab pos="1701800" algn="l"/>
                <a:tab pos="2616200" algn="l"/>
                <a:tab pos="3530600" algn="l"/>
                <a:tab pos="4445000" algn="l"/>
                <a:tab pos="5359400" algn="l"/>
                <a:tab pos="6273800" algn="l"/>
                <a:tab pos="7188200" algn="l"/>
                <a:tab pos="8102600" algn="l"/>
                <a:tab pos="9017000" algn="l"/>
                <a:tab pos="9931400" algn="l"/>
              </a:tabLst>
            </a:pPr>
            <a:r>
              <a:rPr lang="en-GB" i="1">
                <a:solidFill>
                  <a:srgbClr val="0000CC"/>
                </a:solidFill>
              </a:rPr>
              <a:t>Gaussian function</a:t>
            </a:r>
            <a:r>
              <a:rPr lang="en-GB"/>
              <a:t>-based DFT  (aka LCAO)</a:t>
            </a:r>
          </a:p>
          <a:p>
            <a:pPr lvl="1">
              <a:lnSpc>
                <a:spcPct val="100000"/>
              </a:lnSpc>
              <a:spcBef>
                <a:spcPts val="350"/>
              </a:spcBef>
              <a:buClr>
                <a:srgbClr val="FFC000"/>
              </a:buClr>
              <a:buSzPct val="98000"/>
              <a:buFont typeface="Wingdings" panose="05000000000000000000" pitchFamily="2" charset="2"/>
              <a:buChar char="§"/>
              <a:tabLst>
                <a:tab pos="217488" algn="l"/>
                <a:tab pos="787400" algn="l"/>
                <a:tab pos="1701800" algn="l"/>
                <a:tab pos="2616200" algn="l"/>
                <a:tab pos="3530600" algn="l"/>
                <a:tab pos="4445000" algn="l"/>
                <a:tab pos="5359400" algn="l"/>
                <a:tab pos="6273800" algn="l"/>
                <a:tab pos="7188200" algn="l"/>
                <a:tab pos="8102600" algn="l"/>
                <a:tab pos="9017000" algn="l"/>
                <a:tab pos="9931400" algn="l"/>
              </a:tabLst>
            </a:pPr>
            <a:r>
              <a:rPr lang="en-GB" sz="2400" i="1"/>
              <a:t>energies</a:t>
            </a:r>
            <a:r>
              <a:rPr lang="en-GB" sz="2400"/>
              <a:t>, </a:t>
            </a:r>
          </a:p>
          <a:p>
            <a:pPr lvl="1">
              <a:lnSpc>
                <a:spcPct val="100000"/>
              </a:lnSpc>
              <a:spcBef>
                <a:spcPts val="350"/>
              </a:spcBef>
              <a:buClr>
                <a:srgbClr val="FFC000"/>
              </a:buClr>
              <a:buSzPct val="98000"/>
              <a:buFont typeface="Wingdings" panose="05000000000000000000" pitchFamily="2" charset="2"/>
              <a:buChar char="§"/>
              <a:tabLst>
                <a:tab pos="217488" algn="l"/>
                <a:tab pos="787400" algn="l"/>
                <a:tab pos="1701800" algn="l"/>
                <a:tab pos="2616200" algn="l"/>
                <a:tab pos="3530600" algn="l"/>
                <a:tab pos="4445000" algn="l"/>
                <a:tab pos="5359400" algn="l"/>
                <a:tab pos="6273800" algn="l"/>
                <a:tab pos="7188200" algn="l"/>
                <a:tab pos="8102600" algn="l"/>
                <a:tab pos="9017000" algn="l"/>
                <a:tab pos="9931400" algn="l"/>
              </a:tabLst>
            </a:pPr>
            <a:r>
              <a:rPr lang="en-GB" sz="2400" i="1"/>
              <a:t>gradients</a:t>
            </a:r>
            <a:r>
              <a:rPr lang="en-GB" sz="2400"/>
              <a:t> and</a:t>
            </a:r>
          </a:p>
          <a:p>
            <a:pPr lvl="1">
              <a:lnSpc>
                <a:spcPct val="100000"/>
              </a:lnSpc>
              <a:spcBef>
                <a:spcPts val="350"/>
              </a:spcBef>
              <a:buClr>
                <a:srgbClr val="FFC000"/>
              </a:buClr>
              <a:buSzPct val="98000"/>
              <a:buFont typeface="Wingdings" panose="05000000000000000000" pitchFamily="2" charset="2"/>
              <a:buChar char="§"/>
              <a:tabLst>
                <a:tab pos="217488" algn="l"/>
                <a:tab pos="787400" algn="l"/>
                <a:tab pos="1701800" algn="l"/>
                <a:tab pos="2616200" algn="l"/>
                <a:tab pos="3530600" algn="l"/>
                <a:tab pos="4445000" algn="l"/>
                <a:tab pos="5359400" algn="l"/>
                <a:tab pos="6273800" algn="l"/>
                <a:tab pos="7188200" algn="l"/>
                <a:tab pos="8102600" algn="l"/>
                <a:tab pos="9017000" algn="l"/>
                <a:tab pos="9931400" algn="l"/>
              </a:tabLst>
            </a:pPr>
            <a:r>
              <a:rPr lang="en-GB" sz="2400" i="1"/>
              <a:t>second derivatives</a:t>
            </a:r>
            <a:r>
              <a:rPr lang="en-GB" sz="2400"/>
              <a:t> </a:t>
            </a:r>
          </a:p>
          <a:p>
            <a:pPr>
              <a:lnSpc>
                <a:spcPct val="100000"/>
              </a:lnSpc>
              <a:spcBef>
                <a:spcPts val="350"/>
              </a:spcBef>
              <a:buClr>
                <a:srgbClr val="FFC000"/>
              </a:buClr>
              <a:buSzPct val="98000"/>
              <a:tabLst>
                <a:tab pos="217488" algn="l"/>
                <a:tab pos="787400" algn="l"/>
                <a:tab pos="1701800" algn="l"/>
                <a:tab pos="2616200" algn="l"/>
                <a:tab pos="3530600" algn="l"/>
                <a:tab pos="4445000" algn="l"/>
                <a:tab pos="5359400" algn="l"/>
                <a:tab pos="6273800" algn="l"/>
                <a:tab pos="7188200" algn="l"/>
                <a:tab pos="8102600" algn="l"/>
                <a:tab pos="9017000" algn="l"/>
                <a:tab pos="9931400" algn="l"/>
              </a:tabLst>
            </a:pPr>
            <a:r>
              <a:rPr lang="en-GB"/>
              <a:t>finite </a:t>
            </a:r>
            <a:r>
              <a:rPr lang="en-GB" i="1">
                <a:solidFill>
                  <a:srgbClr val="FF3300"/>
                </a:solidFill>
              </a:rPr>
              <a:t>symmetry</a:t>
            </a:r>
          </a:p>
          <a:p>
            <a:pPr>
              <a:lnSpc>
                <a:spcPct val="100000"/>
              </a:lnSpc>
              <a:spcBef>
                <a:spcPts val="350"/>
              </a:spcBef>
              <a:buClr>
                <a:srgbClr val="FFC000"/>
              </a:buClr>
              <a:buSzPct val="98000"/>
              <a:tabLst>
                <a:tab pos="217488" algn="l"/>
                <a:tab pos="787400" algn="l"/>
                <a:tab pos="1701800" algn="l"/>
                <a:tab pos="2616200" algn="l"/>
                <a:tab pos="3530600" algn="l"/>
                <a:tab pos="4445000" algn="l"/>
                <a:tab pos="5359400" algn="l"/>
                <a:tab pos="6273800" algn="l"/>
                <a:tab pos="7188200" algn="l"/>
                <a:tab pos="8102600" algn="l"/>
                <a:tab pos="9017000" algn="l"/>
                <a:tab pos="9931400" algn="l"/>
              </a:tabLst>
            </a:pPr>
            <a:endParaRPr lang="en-GB">
              <a:solidFill>
                <a:srgbClr val="0000CC"/>
              </a:solidFill>
            </a:endParaRPr>
          </a:p>
          <a:p>
            <a:pPr>
              <a:lnSpc>
                <a:spcPct val="100000"/>
              </a:lnSpc>
              <a:spcBef>
                <a:spcPts val="350"/>
              </a:spcBef>
              <a:buClr>
                <a:srgbClr val="FFC000"/>
              </a:buClr>
              <a:buSzPct val="98000"/>
              <a:tabLst>
                <a:tab pos="217488" algn="l"/>
                <a:tab pos="787400" algn="l"/>
                <a:tab pos="1701800" algn="l"/>
                <a:tab pos="2616200" algn="l"/>
                <a:tab pos="3530600" algn="l"/>
                <a:tab pos="4445000" algn="l"/>
                <a:tab pos="5359400" algn="l"/>
                <a:tab pos="6273800" algn="l"/>
                <a:tab pos="7188200" algn="l"/>
                <a:tab pos="8102600" algn="l"/>
                <a:tab pos="9017000" algn="l"/>
                <a:tab pos="9931400" algn="l"/>
              </a:tabLst>
            </a:pPr>
            <a:r>
              <a:rPr lang="en-GB">
                <a:solidFill>
                  <a:srgbClr val="0000CC"/>
                </a:solidFill>
              </a:rPr>
              <a:t>Exchange-Correlation</a:t>
            </a:r>
            <a:r>
              <a:rPr lang="en-GB"/>
              <a:t> functionals for </a:t>
            </a:r>
          </a:p>
          <a:p>
            <a:pPr lvl="1">
              <a:lnSpc>
                <a:spcPct val="100000"/>
              </a:lnSpc>
              <a:buClr>
                <a:srgbClr val="FFC000"/>
              </a:buClr>
              <a:buSzPct val="125000"/>
              <a:buFont typeface="Wingdings" panose="05000000000000000000" pitchFamily="2" charset="2"/>
              <a:buChar char="§"/>
              <a:tabLst>
                <a:tab pos="217488" algn="l"/>
                <a:tab pos="787400" algn="l"/>
                <a:tab pos="1701800" algn="l"/>
                <a:tab pos="2616200" algn="l"/>
                <a:tab pos="3530600" algn="l"/>
                <a:tab pos="4445000" algn="l"/>
                <a:tab pos="5359400" algn="l"/>
                <a:tab pos="6273800" algn="l"/>
                <a:tab pos="7188200" algn="l"/>
                <a:tab pos="8102600" algn="l"/>
                <a:tab pos="9017000" algn="l"/>
                <a:tab pos="9931400" algn="l"/>
              </a:tabLst>
            </a:pPr>
            <a:r>
              <a:rPr lang="en-GB" sz="2400">
                <a:solidFill>
                  <a:srgbClr val="FF3300"/>
                </a:solidFill>
              </a:rPr>
              <a:t>Closed</a:t>
            </a:r>
            <a:r>
              <a:rPr lang="en-GB" sz="2400">
                <a:solidFill>
                  <a:srgbClr val="000000"/>
                </a:solidFill>
              </a:rPr>
              <a:t>-Shell systems and </a:t>
            </a:r>
            <a:r>
              <a:rPr lang="en-GB" sz="2400">
                <a:solidFill>
                  <a:srgbClr val="FF3300"/>
                </a:solidFill>
              </a:rPr>
              <a:t>Open</a:t>
            </a:r>
            <a:r>
              <a:rPr lang="en-GB" sz="2400">
                <a:solidFill>
                  <a:srgbClr val="000000"/>
                </a:solidFill>
              </a:rPr>
              <a:t>-Shell systems</a:t>
            </a:r>
          </a:p>
        </p:txBody>
      </p:sp>
    </p:spTree>
    <p:extLst>
      <p:ext uri="{BB962C8B-B14F-4D97-AF65-F5344CB8AC3E}">
        <p14:creationId xmlns:p14="http://schemas.microsoft.com/office/powerpoint/2010/main" val="15952552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Content Placeholder 2"/>
          <p:cNvSpPr>
            <a:spLocks/>
          </p:cNvSpPr>
          <p:nvPr/>
        </p:nvSpPr>
        <p:spPr bwMode="auto">
          <a:xfrm>
            <a:off x="1943100" y="1835151"/>
            <a:ext cx="8186738" cy="4379913"/>
          </a:xfrm>
          <a:prstGeom prst="rect">
            <a:avLst/>
          </a:prstGeom>
          <a:noFill/>
          <a:ln w="9525">
            <a:noFill/>
            <a:miter lim="800000"/>
            <a:headEnd/>
            <a:tailEnd/>
          </a:ln>
        </p:spPr>
        <p:txBody>
          <a:bodyPr lIns="0" tIns="0" rIns="0" bIns="0"/>
          <a:lstStyle/>
          <a:p>
            <a:pPr marL="1600200" lvl="3" indent="-228600" eaLnBrk="0" hangingPunct="0">
              <a:lnSpc>
                <a:spcPct val="85000"/>
              </a:lnSpc>
              <a:spcBef>
                <a:spcPct val="30000"/>
              </a:spcBef>
              <a:buSzPct val="80000"/>
            </a:pPr>
            <a:endParaRPr lang="en-US" sz="1600"/>
          </a:p>
        </p:txBody>
      </p:sp>
      <p:sp>
        <p:nvSpPr>
          <p:cNvPr id="117762" name="Title 1"/>
          <p:cNvSpPr>
            <a:spLocks/>
          </p:cNvSpPr>
          <p:nvPr/>
        </p:nvSpPr>
        <p:spPr bwMode="auto">
          <a:xfrm>
            <a:off x="1779588" y="204789"/>
            <a:ext cx="8204200" cy="1228725"/>
          </a:xfrm>
          <a:prstGeom prst="rect">
            <a:avLst/>
          </a:prstGeom>
          <a:noFill/>
          <a:ln w="9525">
            <a:noFill/>
            <a:miter lim="800000"/>
            <a:headEnd/>
            <a:tailEnd/>
          </a:ln>
        </p:spPr>
        <p:txBody>
          <a:bodyPr lIns="0" tIns="0" rIns="0" bIns="0"/>
          <a:lstStyle/>
          <a:p>
            <a:pPr eaLnBrk="0" hangingPunct="0">
              <a:lnSpc>
                <a:spcPct val="85000"/>
              </a:lnSpc>
            </a:pPr>
            <a:endParaRPr lang="en-US" sz="3000" b="1">
              <a:solidFill>
                <a:srgbClr val="78A22F"/>
              </a:solidFill>
            </a:endParaRPr>
          </a:p>
        </p:txBody>
      </p:sp>
      <p:sp>
        <p:nvSpPr>
          <p:cNvPr id="4" name="Title 3"/>
          <p:cNvSpPr>
            <a:spLocks noGrp="1"/>
          </p:cNvSpPr>
          <p:nvPr>
            <p:ph type="title"/>
          </p:nvPr>
        </p:nvSpPr>
        <p:spPr/>
        <p:txBody>
          <a:bodyPr>
            <a:normAutofit/>
          </a:bodyPr>
          <a:lstStyle/>
          <a:p>
            <a:r>
              <a:rPr lang="en-US" sz="2800">
                <a:solidFill>
                  <a:srgbClr val="FFC000"/>
                </a:solidFill>
              </a:rPr>
              <a:t>Exchange-Correlation Functionals</a:t>
            </a:r>
          </a:p>
        </p:txBody>
      </p:sp>
      <p:sp>
        <p:nvSpPr>
          <p:cNvPr id="5" name="Content Placeholder 4"/>
          <p:cNvSpPr>
            <a:spLocks noGrp="1"/>
          </p:cNvSpPr>
          <p:nvPr>
            <p:ph idx="1"/>
          </p:nvPr>
        </p:nvSpPr>
        <p:spPr/>
        <p:txBody>
          <a:bodyPr/>
          <a:lstStyle/>
          <a:p>
            <a:r>
              <a:rPr lang="en-US" err="1"/>
              <a:t>Hartree-Fock</a:t>
            </a:r>
            <a:r>
              <a:rPr lang="en-US"/>
              <a:t> Exchange</a:t>
            </a:r>
          </a:p>
          <a:p>
            <a:r>
              <a:rPr lang="en-US"/>
              <a:t>Traditional </a:t>
            </a:r>
            <a:r>
              <a:rPr lang="en-US" err="1"/>
              <a:t>functionals</a:t>
            </a:r>
            <a:r>
              <a:rPr lang="en-US"/>
              <a:t>: Density &amp; density gradient</a:t>
            </a:r>
          </a:p>
          <a:p>
            <a:pPr lvl="3"/>
            <a:r>
              <a:rPr lang="en-US"/>
              <a:t>LDA, BP, BLYP, PBE, PW91,…</a:t>
            </a:r>
          </a:p>
          <a:p>
            <a:r>
              <a:rPr lang="en-US"/>
              <a:t>Hybrid </a:t>
            </a:r>
            <a:r>
              <a:rPr lang="en-US" err="1"/>
              <a:t>functionals</a:t>
            </a:r>
            <a:r>
              <a:rPr lang="en-US"/>
              <a:t>: Inclusion of HF exchange</a:t>
            </a:r>
          </a:p>
          <a:p>
            <a:pPr lvl="3"/>
            <a:r>
              <a:rPr lang="en-US"/>
              <a:t>B3LYP, PBE0, </a:t>
            </a:r>
            <a:r>
              <a:rPr lang="en-US" err="1"/>
              <a:t>BeckeHalfandHalf</a:t>
            </a:r>
            <a:r>
              <a:rPr lang="en-US"/>
              <a:t>,…</a:t>
            </a:r>
          </a:p>
          <a:p>
            <a:r>
              <a:rPr lang="en-US"/>
              <a:t>Meta </a:t>
            </a:r>
            <a:r>
              <a:rPr lang="en-US" err="1"/>
              <a:t>functionals</a:t>
            </a:r>
            <a:r>
              <a:rPr lang="en-US"/>
              <a:t>: Inclusion of kinetic energy</a:t>
            </a:r>
          </a:p>
          <a:p>
            <a:pPr lvl="3"/>
            <a:r>
              <a:rPr lang="en-US"/>
              <a:t>TPSS, PKZB, Minnesota </a:t>
            </a:r>
            <a:r>
              <a:rPr lang="en-US" err="1"/>
              <a:t>functionals</a:t>
            </a:r>
            <a:r>
              <a:rPr lang="en-US"/>
              <a:t>,…</a:t>
            </a:r>
          </a:p>
          <a:p>
            <a:r>
              <a:rPr lang="en-US"/>
              <a:t>Range-separated </a:t>
            </a:r>
            <a:r>
              <a:rPr lang="en-US" err="1"/>
              <a:t>functionals</a:t>
            </a:r>
            <a:endParaRPr lang="en-US"/>
          </a:p>
          <a:p>
            <a:pPr lvl="3"/>
            <a:r>
              <a:rPr lang="en-US"/>
              <a:t>CAM-B3LYP, LC-PBE0,…</a:t>
            </a:r>
          </a:p>
          <a:p>
            <a:r>
              <a:rPr lang="en-US"/>
              <a:t>DFT + empirical dispersion (DFT+ D)</a:t>
            </a:r>
          </a:p>
          <a:p>
            <a:pPr lvl="3"/>
            <a:r>
              <a:rPr lang="en-US"/>
              <a:t>Based on </a:t>
            </a:r>
            <a:r>
              <a:rPr lang="en-US" err="1"/>
              <a:t>Grimme’s</a:t>
            </a:r>
            <a:r>
              <a:rPr lang="en-US"/>
              <a:t> implementation</a:t>
            </a:r>
          </a:p>
          <a:p>
            <a:r>
              <a:rPr lang="en-US"/>
              <a:t>Double Hybrid </a:t>
            </a:r>
            <a:r>
              <a:rPr lang="en-US" err="1"/>
              <a:t>functionals</a:t>
            </a:r>
            <a:r>
              <a:rPr lang="en-US"/>
              <a:t>: DFT + MP2</a:t>
            </a:r>
          </a:p>
          <a:p>
            <a:pPr lvl="3"/>
            <a:r>
              <a:rPr lang="en-US"/>
              <a:t>Based on </a:t>
            </a:r>
            <a:r>
              <a:rPr lang="en-US" err="1"/>
              <a:t>Grimme’s</a:t>
            </a:r>
            <a:r>
              <a:rPr lang="en-US"/>
              <a:t> implementation</a:t>
            </a:r>
          </a:p>
          <a:p>
            <a:pPr lvl="3"/>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AutoShape 2"/>
          <p:cNvSpPr>
            <a:spLocks noChangeArrowheads="1"/>
          </p:cNvSpPr>
          <p:nvPr/>
        </p:nvSpPr>
        <p:spPr bwMode="auto">
          <a:xfrm>
            <a:off x="2133601" y="6172201"/>
            <a:ext cx="1901825" cy="225425"/>
          </a:xfrm>
          <a:prstGeom prst="roundRect">
            <a:avLst>
              <a:gd name="adj" fmla="val 7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15" name="AutoShape 3"/>
          <p:cNvSpPr>
            <a:spLocks noChangeArrowheads="1"/>
          </p:cNvSpPr>
          <p:nvPr/>
        </p:nvSpPr>
        <p:spPr bwMode="auto">
          <a:xfrm>
            <a:off x="4114801" y="6172201"/>
            <a:ext cx="4340225" cy="225425"/>
          </a:xfrm>
          <a:prstGeom prst="roundRect">
            <a:avLst>
              <a:gd name="adj" fmla="val 7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16" name="Rectangle 4"/>
          <p:cNvSpPr>
            <a:spLocks noGrp="1" noChangeArrowheads="1"/>
          </p:cNvSpPr>
          <p:nvPr>
            <p:ph type="title"/>
          </p:nvPr>
        </p:nvSpPr>
        <p:spPr>
          <a:ln/>
          <a:extLst>
            <a:ext uri="{91240B29-F687-4F45-9708-019B960494DF}">
              <a14:hiddenLine xmlns:a14="http://schemas.microsoft.com/office/drawing/2010/main" w="12700">
                <a:solidFill>
                  <a:srgbClr val="000000"/>
                </a:solidFill>
                <a:miter lim="800000"/>
                <a:headEnd/>
                <a:tailEnd/>
              </a14:hiddenLine>
            </a:ext>
          </a:extLst>
        </p:spPr>
        <p:txBody>
          <a:bodyPr vert="horz" lIns="90360" tIns="44280" rIns="90360" bIns="44280" rtlCol="0" anchor="ctr">
            <a:normAutofit/>
          </a:bodyPr>
          <a:lstStyle/>
          <a:p>
            <a: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solidFill>
                  <a:srgbClr val="E7942E"/>
                </a:solidFill>
              </a:rPr>
              <a:t>Input</a:t>
            </a:r>
          </a:p>
        </p:txBody>
      </p:sp>
      <p:sp>
        <p:nvSpPr>
          <p:cNvPr id="2" name="Rectangle 1"/>
          <p:cNvSpPr/>
          <p:nvPr/>
        </p:nvSpPr>
        <p:spPr>
          <a:xfrm>
            <a:off x="3627802" y="1137712"/>
            <a:ext cx="2738708" cy="1388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717" name="Rectangle 5"/>
          <p:cNvSpPr>
            <a:spLocks noGrp="1" noChangeArrowheads="1"/>
          </p:cNvSpPr>
          <p:nvPr>
            <p:ph idx="1"/>
          </p:nvPr>
        </p:nvSpPr>
        <p:spPr>
          <a:ln/>
          <a:extLst>
            <a:ext uri="{91240B29-F687-4F45-9708-019B960494DF}">
              <a14:hiddenLine xmlns:a14="http://schemas.microsoft.com/office/drawing/2010/main" w="12700">
                <a:solidFill>
                  <a:srgbClr val="000000"/>
                </a:solidFill>
                <a:miter lim="800000"/>
                <a:headEnd/>
                <a:tailEnd/>
              </a14:hiddenLine>
            </a:ext>
          </a:extLst>
        </p:spPr>
        <p:txBody>
          <a:bodyPr lIns="90360" tIns="44280" rIns="90360" bIns="44280"/>
          <a:lstStyle/>
          <a:p>
            <a:pPr marL="339725" indent="-339725" defTabSz="457200">
              <a:buClr>
                <a:schemeClr val="tx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DFT input block, e.g.,</a:t>
            </a:r>
          </a:p>
          <a:p>
            <a:pPr marL="739775" lvl="1" indent="-282575" defTabSz="457200">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1" err="1">
                <a:latin typeface="Courier New" pitchFamily="49" charset="0"/>
              </a:rPr>
              <a:t>dft</a:t>
            </a:r>
            <a:endParaRPr lang="en-GB" sz="2800" b="1">
              <a:latin typeface="Courier New" pitchFamily="49" charset="0"/>
            </a:endParaRPr>
          </a:p>
          <a:p>
            <a:pPr marL="739775" lvl="1" indent="-282575" defTabSz="457200">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1">
                <a:latin typeface="Courier New" pitchFamily="49" charset="0"/>
              </a:rPr>
              <a:t> </a:t>
            </a:r>
            <a:r>
              <a:rPr lang="en-GB" sz="2800" b="1" err="1">
                <a:latin typeface="Courier New" pitchFamily="49" charset="0"/>
              </a:rPr>
              <a:t>mult</a:t>
            </a:r>
            <a:r>
              <a:rPr lang="en-GB" sz="2800" b="1">
                <a:latin typeface="Courier New" pitchFamily="49" charset="0"/>
              </a:rPr>
              <a:t> 1</a:t>
            </a:r>
          </a:p>
          <a:p>
            <a:pPr marL="739775" lvl="1" indent="-282575" defTabSz="457200">
              <a:buClr>
                <a:schemeClr val="tx1"/>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1">
                <a:latin typeface="Courier New" pitchFamily="49" charset="0"/>
              </a:rPr>
              <a:t>end</a:t>
            </a:r>
          </a:p>
          <a:p>
            <a:pPr marL="339725" indent="-339725" defTabSz="457200">
              <a:buClr>
                <a:schemeClr val="tx1"/>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Defaults (similar to </a:t>
            </a:r>
            <a:r>
              <a:rPr lang="en-GB" sz="2800" err="1"/>
              <a:t>Hartree-Fock</a:t>
            </a:r>
            <a:r>
              <a:rPr lang="en-GB" sz="2800"/>
              <a:t>)</a:t>
            </a:r>
          </a:p>
          <a:p>
            <a:pPr marL="739775" lvl="1" indent="-282575" defTabSz="457200">
              <a:buClr>
                <a:schemeClr val="tx1"/>
              </a:buClr>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solidFill>
                  <a:srgbClr val="000000"/>
                </a:solidFill>
              </a:rPr>
              <a:t>Local density approximation (</a:t>
            </a:r>
            <a:r>
              <a:rPr lang="en-GB" sz="2800" b="1">
                <a:solidFill>
                  <a:srgbClr val="0000CC"/>
                </a:solidFill>
              </a:rPr>
              <a:t>LDA</a:t>
            </a:r>
            <a:r>
              <a:rPr lang="en-GB" sz="2800">
                <a:solidFill>
                  <a:srgbClr val="000000"/>
                </a:solidFill>
              </a:rPr>
              <a:t>)</a:t>
            </a:r>
          </a:p>
          <a:p>
            <a:pPr marL="739775" lvl="1" indent="-282575" defTabSz="457200">
              <a:buClr>
                <a:schemeClr val="tx1"/>
              </a:buClr>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solidFill>
                  <a:srgbClr val="000000"/>
                </a:solidFill>
              </a:rPr>
              <a:t>Accuracy suitable for non-floppy molecule geometry optimization</a:t>
            </a:r>
          </a:p>
          <a:p>
            <a:pPr marL="739775" lvl="1" indent="-282575" defTabSz="457200">
              <a:buClr>
                <a:schemeClr val="tx1"/>
              </a:buClr>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solidFill>
                  <a:srgbClr val="000000"/>
                </a:solidFill>
              </a:rPr>
              <a:t>Symmetry as defined in the geometry</a:t>
            </a:r>
          </a:p>
        </p:txBody>
      </p:sp>
    </p:spTree>
    <p:extLst>
      <p:ext uri="{BB962C8B-B14F-4D97-AF65-F5344CB8AC3E}">
        <p14:creationId xmlns:p14="http://schemas.microsoft.com/office/powerpoint/2010/main" val="516863794"/>
      </p:ext>
    </p:extLst>
  </p:cSld>
  <p:clrMapOvr>
    <a:masterClrMapping/>
  </p:clrMapOvr>
</p:sld>
</file>

<file path=ppt/theme/theme1.xml><?xml version="1.0" encoding="utf-8"?>
<a:theme xmlns:a="http://schemas.openxmlformats.org/drawingml/2006/main" name="EMSL presTemplate Apr2021">
  <a:themeElements>
    <a:clrScheme name="EMSL 1">
      <a:dk1>
        <a:srgbClr val="000000"/>
      </a:dk1>
      <a:lt1>
        <a:srgbClr val="FFFFFF"/>
      </a:lt1>
      <a:dk2>
        <a:srgbClr val="121549"/>
      </a:dk2>
      <a:lt2>
        <a:srgbClr val="3DFA89"/>
      </a:lt2>
      <a:accent1>
        <a:srgbClr val="1FB6EC"/>
      </a:accent1>
      <a:accent2>
        <a:srgbClr val="1DB280"/>
      </a:accent2>
      <a:accent3>
        <a:srgbClr val="A77B53"/>
      </a:accent3>
      <a:accent4>
        <a:srgbClr val="F83D36"/>
      </a:accent4>
      <a:accent5>
        <a:srgbClr val="FC9125"/>
      </a:accent5>
      <a:accent6>
        <a:srgbClr val="F8EB4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SL_template_Apr2021" id="{7D1F9E13-CBA8-C940-A983-5E3C14D09173}" vid="{1177A91E-5779-134C-BF3B-96396949DA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7EE2EA1CCEDFE42ABC93D9292C873B0" ma:contentTypeVersion="12" ma:contentTypeDescription="Create a new document." ma:contentTypeScope="" ma:versionID="fbe236b53ca770de568e2e92061c80cc">
  <xsd:schema xmlns:xsd="http://www.w3.org/2001/XMLSchema" xmlns:xs="http://www.w3.org/2001/XMLSchema" xmlns:p="http://schemas.microsoft.com/office/2006/metadata/properties" xmlns:ns2="c984396b-6b2b-4702-b0ed-ddd4650c9569" xmlns:ns3="df1a08c3-14da-4669-a81b-4822034d70c2" targetNamespace="http://schemas.microsoft.com/office/2006/metadata/properties" ma:root="true" ma:fieldsID="5aa4f940a924795323685c265d518f02" ns2:_="" ns3:_="">
    <xsd:import namespace="c984396b-6b2b-4702-b0ed-ddd4650c9569"/>
    <xsd:import namespace="df1a08c3-14da-4669-a81b-4822034d70c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84396b-6b2b-4702-b0ed-ddd4650c956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f1a08c3-14da-4669-a81b-4822034d70c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B66079-B3A6-4495-8AED-D8E88196E3CD}">
  <ds:schemaRefs>
    <ds:schemaRef ds:uri="http://schemas.microsoft.com/sharepoint/v3/contenttype/forms"/>
  </ds:schemaRefs>
</ds:datastoreItem>
</file>

<file path=customXml/itemProps2.xml><?xml version="1.0" encoding="utf-8"?>
<ds:datastoreItem xmlns:ds="http://schemas.openxmlformats.org/officeDocument/2006/customXml" ds:itemID="{36A8E216-B9FC-47B2-BB38-0CC8C6F95635}">
  <ds:schemaRefs>
    <ds:schemaRef ds:uri="c984396b-6b2b-4702-b0ed-ddd4650c9569"/>
    <ds:schemaRef ds:uri="df1a08c3-14da-4669-a81b-4822034d70c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B666B53-588A-47A3-BF51-FDC3ACE36A5C}">
  <ds:schemaRefs>
    <ds:schemaRef ds:uri="c984396b-6b2b-4702-b0ed-ddd4650c9569"/>
    <ds:schemaRef ds:uri="df1a08c3-14da-4669-a81b-4822034d70c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EMSL presTemplate Apr2021</Template>
  <Application>Microsoft Office PowerPoint</Application>
  <PresentationFormat>Widescreen</PresentationFormat>
  <Slides>34</Slides>
  <Notes>25</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EMSL presTemplate Apr2021</vt:lpstr>
      <vt:lpstr> NWChem: Hartree-Fock, Density Functional Theory</vt:lpstr>
      <vt:lpstr>Hartree-Fock</vt:lpstr>
      <vt:lpstr>Hartree-Fock Functionality</vt:lpstr>
      <vt:lpstr>Input</vt:lpstr>
      <vt:lpstr>CH2 molecule</vt:lpstr>
      <vt:lpstr>Density-Functional Theory</vt:lpstr>
      <vt:lpstr>DFT Functionality in a nutshell</vt:lpstr>
      <vt:lpstr>Exchange-Correlation Functionals</vt:lpstr>
      <vt:lpstr>Input</vt:lpstr>
      <vt:lpstr>Open Shell Input</vt:lpstr>
      <vt:lpstr>Minimal Input Example</vt:lpstr>
      <vt:lpstr>Simple DFT Input Example</vt:lpstr>
      <vt:lpstr>Changing the exchange-correlation</vt:lpstr>
      <vt:lpstr>Important DFT keywords</vt:lpstr>
      <vt:lpstr>Putting it all together</vt:lpstr>
      <vt:lpstr>Geometry Optimization</vt:lpstr>
      <vt:lpstr>Frequencies</vt:lpstr>
      <vt:lpstr>Combining Calculations I</vt:lpstr>
      <vt:lpstr>Combining Calculations II</vt:lpstr>
      <vt:lpstr>Restarting Calculations</vt:lpstr>
      <vt:lpstr>Using Old Molecular Orbitals</vt:lpstr>
      <vt:lpstr>Organizing Your Files</vt:lpstr>
      <vt:lpstr>Customizing The Basis</vt:lpstr>
      <vt:lpstr>Including empirical dispersion in DFT</vt:lpstr>
      <vt:lpstr>Semi-empirical hybrid DFT + MP2  Double Hybrid Functionals </vt:lpstr>
      <vt:lpstr>Other Capabilities </vt:lpstr>
      <vt:lpstr>Charge-Density Fitting</vt:lpstr>
      <vt:lpstr>Effective Core Potentials</vt:lpstr>
      <vt:lpstr>Grid Options</vt:lpstr>
      <vt:lpstr>Modifying Accuracy</vt:lpstr>
      <vt:lpstr>Convergence</vt:lpstr>
      <vt:lpstr>Fractional occupation of MOs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Apra, Edoardo</dc:creator>
  <cp:revision>1</cp:revision>
  <cp:lastPrinted>2019-03-15T16:48:34Z</cp:lastPrinted>
  <dcterms:created xsi:type="dcterms:W3CDTF">2023-06-10T02:21:56Z</dcterms:created>
  <dcterms:modified xsi:type="dcterms:W3CDTF">2023-06-15T02:02:23Z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0x01010007EE2EA1CCEDFE42ABC93D9292C873B0</vt:lpwstr>
  </property>
  <property fmtid="{D5CDD505-2E9C-101B-9397-08002B2CF9AE}" pid="3" name="_AdHocReviewCycleID">
    <vt:i4>1814793948</vt:i4>
  </property>
  <property fmtid="{D5CDD505-2E9C-101B-9397-08002B2CF9AE}" pid="4" name="_NewReviewCycle">
    <vt:lpwstr/>
  </property>
  <property fmtid="{D5CDD505-2E9C-101B-9397-08002B2CF9AE}" pid="5" name="_EmailSubject">
    <vt:lpwstr>A staff accomplishments slide for BER and 3 thumbnails, please</vt:lpwstr>
  </property>
  <property fmtid="{D5CDD505-2E9C-101B-9397-08002B2CF9AE}" pid="6" name="_AuthorEmail">
    <vt:lpwstr>Linda.Burk@pnnl.gov</vt:lpwstr>
  </property>
  <property fmtid="{D5CDD505-2E9C-101B-9397-08002B2CF9AE}" pid="7" name="_AuthorEmailDisplayName">
    <vt:lpwstr>Burk, Linda H</vt:lpwstr>
  </property>
</Properties>
</file>