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4"/>
  </p:sldMasterIdLst>
  <p:notesMasterIdLst>
    <p:notesMasterId r:id="rId13"/>
  </p:notesMasterIdLst>
  <p:handoutMasterIdLst>
    <p:handoutMasterId r:id="rId14"/>
  </p:handoutMasterIdLst>
  <p:sldIdLst>
    <p:sldId id="530" r:id="rId5"/>
    <p:sldId id="333" r:id="rId6"/>
    <p:sldId id="334" r:id="rId7"/>
    <p:sldId id="335" r:id="rId8"/>
    <p:sldId id="336" r:id="rId9"/>
    <p:sldId id="337" r:id="rId10"/>
    <p:sldId id="528" r:id="rId11"/>
    <p:sldId id="529" r:id="rId1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4939FB-B2B5-9E46-A40E-4543DCC14D04}">
          <p14:sldIdLst>
            <p14:sldId id="530"/>
            <p14:sldId id="333"/>
            <p14:sldId id="334"/>
            <p14:sldId id="335"/>
            <p14:sldId id="336"/>
            <p14:sldId id="337"/>
            <p14:sldId id="528"/>
            <p14:sldId id="5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942E"/>
    <a:srgbClr val="FC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8AA7A-4B3F-AF47-8EE6-454EC6968490}" v="13" dt="2023-06-14T00:02:37.839"/>
    <p1510:client id="{94A5DF05-B99E-664A-3A20-2067D7A401FD}" v="4" dt="2023-06-13T23:55:47.808"/>
    <p1510:client id="{DD554454-99CA-4219-CFF1-AA746186BA9D}" v="21" dt="2023-06-14T22:58:11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5581"/>
  </p:normalViewPr>
  <p:slideViewPr>
    <p:cSldViewPr snapToGrid="0">
      <p:cViewPr varScale="1">
        <p:scale>
          <a:sx n="105" d="100"/>
          <a:sy n="105" d="100"/>
        </p:scale>
        <p:origin x="5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ra, Edoardo" userId="S::edoardo.apra@pnnl.gov::20e44337-cc49-4bfa-81ee-bbe31d836c01" providerId="AD" clId="Web-{DD554454-99CA-4219-CFF1-AA746186BA9D}"/>
    <pc:docChg chg="modSld">
      <pc:chgData name="Apra, Edoardo" userId="S::edoardo.apra@pnnl.gov::20e44337-cc49-4bfa-81ee-bbe31d836c01" providerId="AD" clId="Web-{DD554454-99CA-4219-CFF1-AA746186BA9D}" dt="2023-06-14T22:58:09.194" v="15" actId="20577"/>
      <pc:docMkLst>
        <pc:docMk/>
      </pc:docMkLst>
      <pc:sldChg chg="addSp delSp modSp">
        <pc:chgData name="Apra, Edoardo" userId="S::edoardo.apra@pnnl.gov::20e44337-cc49-4bfa-81ee-bbe31d836c01" providerId="AD" clId="Web-{DD554454-99CA-4219-CFF1-AA746186BA9D}" dt="2023-06-14T22:58:09.194" v="15" actId="20577"/>
        <pc:sldMkLst>
          <pc:docMk/>
          <pc:sldMk cId="3943595476" sldId="530"/>
        </pc:sldMkLst>
        <pc:spChg chg="mod">
          <ac:chgData name="Apra, Edoardo" userId="S::edoardo.apra@pnnl.gov::20e44337-cc49-4bfa-81ee-bbe31d836c01" providerId="AD" clId="Web-{DD554454-99CA-4219-CFF1-AA746186BA9D}" dt="2023-06-14T22:58:09.194" v="15" actId="20577"/>
          <ac:spMkLst>
            <pc:docMk/>
            <pc:sldMk cId="3943595476" sldId="530"/>
            <ac:spMk id="3" creationId="{82C3791F-5046-9409-A913-418D9586B455}"/>
          </ac:spMkLst>
        </pc:spChg>
        <pc:picChg chg="add del mod">
          <ac:chgData name="Apra, Edoardo" userId="S::edoardo.apra@pnnl.gov::20e44337-cc49-4bfa-81ee-bbe31d836c01" providerId="AD" clId="Web-{DD554454-99CA-4219-CFF1-AA746186BA9D}" dt="2023-06-14T22:57:52.303" v="1"/>
          <ac:picMkLst>
            <pc:docMk/>
            <pc:sldMk cId="3943595476" sldId="530"/>
            <ac:picMk id="5" creationId="{D7C2D9EB-DC9C-56D4-C40B-8DF69A8550E9}"/>
          </ac:picMkLst>
        </pc:picChg>
      </pc:sldChg>
    </pc:docChg>
  </pc:docChgLst>
  <pc:docChgLst>
    <pc:chgData name="Apra, Edoardo" userId="20e44337-cc49-4bfa-81ee-bbe31d836c01" providerId="ADAL" clId="{20C8AA7A-4B3F-AF47-8EE6-454EC6968490}"/>
    <pc:docChg chg="undo custSel delSld modSld modSection">
      <pc:chgData name="Apra, Edoardo" userId="20e44337-cc49-4bfa-81ee-bbe31d836c01" providerId="ADAL" clId="{20C8AA7A-4B3F-AF47-8EE6-454EC6968490}" dt="2023-06-14T00:03:33.214" v="112" actId="2696"/>
      <pc:docMkLst>
        <pc:docMk/>
      </pc:docMkLst>
      <pc:sldChg chg="del">
        <pc:chgData name="Apra, Edoardo" userId="20e44337-cc49-4bfa-81ee-bbe31d836c01" providerId="ADAL" clId="{20C8AA7A-4B3F-AF47-8EE6-454EC6968490}" dt="2023-06-13T23:56:18.364" v="0" actId="2696"/>
        <pc:sldMkLst>
          <pc:docMk/>
          <pc:sldMk cId="0" sldId="317"/>
        </pc:sldMkLst>
      </pc:sldChg>
      <pc:sldChg chg="modSp mod">
        <pc:chgData name="Apra, Edoardo" userId="20e44337-cc49-4bfa-81ee-bbe31d836c01" providerId="ADAL" clId="{20C8AA7A-4B3F-AF47-8EE6-454EC6968490}" dt="2023-06-14T00:00:47.011" v="66" actId="1076"/>
        <pc:sldMkLst>
          <pc:docMk/>
          <pc:sldMk cId="3850563599" sldId="335"/>
        </pc:sldMkLst>
        <pc:spChg chg="mod">
          <ac:chgData name="Apra, Edoardo" userId="20e44337-cc49-4bfa-81ee-bbe31d836c01" providerId="ADAL" clId="{20C8AA7A-4B3F-AF47-8EE6-454EC6968490}" dt="2023-06-14T00:00:39.253" v="65" actId="20577"/>
          <ac:spMkLst>
            <pc:docMk/>
            <pc:sldMk cId="3850563599" sldId="335"/>
            <ac:spMk id="5" creationId="{00000000-0000-0000-0000-000000000000}"/>
          </ac:spMkLst>
        </pc:spChg>
        <pc:spChg chg="mod">
          <ac:chgData name="Apra, Edoardo" userId="20e44337-cc49-4bfa-81ee-bbe31d836c01" providerId="ADAL" clId="{20C8AA7A-4B3F-AF47-8EE6-454EC6968490}" dt="2023-06-13T23:59:45.106" v="50" actId="1076"/>
          <ac:spMkLst>
            <pc:docMk/>
            <pc:sldMk cId="3850563599" sldId="335"/>
            <ac:spMk id="7" creationId="{00000000-0000-0000-0000-000000000000}"/>
          </ac:spMkLst>
        </pc:spChg>
        <pc:spChg chg="mod">
          <ac:chgData name="Apra, Edoardo" userId="20e44337-cc49-4bfa-81ee-bbe31d836c01" providerId="ADAL" clId="{20C8AA7A-4B3F-AF47-8EE6-454EC6968490}" dt="2023-06-13T23:58:19.543" v="29" actId="207"/>
          <ac:spMkLst>
            <pc:docMk/>
            <pc:sldMk cId="3850563599" sldId="335"/>
            <ac:spMk id="12" creationId="{00000000-0000-0000-0000-000000000000}"/>
          </ac:spMkLst>
        </pc:spChg>
        <pc:picChg chg="mod">
          <ac:chgData name="Apra, Edoardo" userId="20e44337-cc49-4bfa-81ee-bbe31d836c01" providerId="ADAL" clId="{20C8AA7A-4B3F-AF47-8EE6-454EC6968490}" dt="2023-06-14T00:00:47.011" v="66" actId="1076"/>
          <ac:picMkLst>
            <pc:docMk/>
            <pc:sldMk cId="3850563599" sldId="335"/>
            <ac:picMk id="9" creationId="{00000000-0000-0000-0000-000000000000}"/>
          </ac:picMkLst>
        </pc:picChg>
        <pc:picChg chg="mod">
          <ac:chgData name="Apra, Edoardo" userId="20e44337-cc49-4bfa-81ee-bbe31d836c01" providerId="ADAL" clId="{20C8AA7A-4B3F-AF47-8EE6-454EC6968490}" dt="2023-06-13T23:59:51.156" v="53" actId="1076"/>
          <ac:picMkLst>
            <pc:docMk/>
            <pc:sldMk cId="3850563599" sldId="335"/>
            <ac:picMk id="10" creationId="{00000000-0000-0000-0000-000000000000}"/>
          </ac:picMkLst>
        </pc:picChg>
      </pc:sldChg>
      <pc:sldChg chg="modSp mod">
        <pc:chgData name="Apra, Edoardo" userId="20e44337-cc49-4bfa-81ee-bbe31d836c01" providerId="ADAL" clId="{20C8AA7A-4B3F-AF47-8EE6-454EC6968490}" dt="2023-06-14T00:02:19.011" v="88" actId="20577"/>
        <pc:sldMkLst>
          <pc:docMk/>
          <pc:sldMk cId="1752049307" sldId="336"/>
        </pc:sldMkLst>
        <pc:spChg chg="mod">
          <ac:chgData name="Apra, Edoardo" userId="20e44337-cc49-4bfa-81ee-bbe31d836c01" providerId="ADAL" clId="{20C8AA7A-4B3F-AF47-8EE6-454EC6968490}" dt="2023-06-14T00:02:19.011" v="88" actId="20577"/>
          <ac:spMkLst>
            <pc:docMk/>
            <pc:sldMk cId="1752049307" sldId="336"/>
            <ac:spMk id="2" creationId="{00000000-0000-0000-0000-000000000000}"/>
          </ac:spMkLst>
        </pc:spChg>
        <pc:spChg chg="mod">
          <ac:chgData name="Apra, Edoardo" userId="20e44337-cc49-4bfa-81ee-bbe31d836c01" providerId="ADAL" clId="{20C8AA7A-4B3F-AF47-8EE6-454EC6968490}" dt="2023-06-14T00:02:11.075" v="87" actId="14100"/>
          <ac:spMkLst>
            <pc:docMk/>
            <pc:sldMk cId="1752049307" sldId="336"/>
            <ac:spMk id="11" creationId="{00000000-0000-0000-0000-000000000000}"/>
          </ac:spMkLst>
        </pc:spChg>
        <pc:spChg chg="mod">
          <ac:chgData name="Apra, Edoardo" userId="20e44337-cc49-4bfa-81ee-bbe31d836c01" providerId="ADAL" clId="{20C8AA7A-4B3F-AF47-8EE6-454EC6968490}" dt="2023-06-14T00:01:17.990" v="73" actId="2711"/>
          <ac:spMkLst>
            <pc:docMk/>
            <pc:sldMk cId="1752049307" sldId="336"/>
            <ac:spMk id="12" creationId="{00000000-0000-0000-0000-000000000000}"/>
          </ac:spMkLst>
        </pc:spChg>
      </pc:sldChg>
      <pc:sldChg chg="modSp mod">
        <pc:chgData name="Apra, Edoardo" userId="20e44337-cc49-4bfa-81ee-bbe31d836c01" providerId="ADAL" clId="{20C8AA7A-4B3F-AF47-8EE6-454EC6968490}" dt="2023-06-14T00:03:24.914" v="110" actId="20577"/>
        <pc:sldMkLst>
          <pc:docMk/>
          <pc:sldMk cId="3846058151" sldId="337"/>
        </pc:sldMkLst>
        <pc:spChg chg="mod">
          <ac:chgData name="Apra, Edoardo" userId="20e44337-cc49-4bfa-81ee-bbe31d836c01" providerId="ADAL" clId="{20C8AA7A-4B3F-AF47-8EE6-454EC6968490}" dt="2023-06-14T00:03:07.439" v="105" actId="255"/>
          <ac:spMkLst>
            <pc:docMk/>
            <pc:sldMk cId="3846058151" sldId="337"/>
            <ac:spMk id="2" creationId="{00000000-0000-0000-0000-000000000000}"/>
          </ac:spMkLst>
        </pc:spChg>
        <pc:spChg chg="mod">
          <ac:chgData name="Apra, Edoardo" userId="20e44337-cc49-4bfa-81ee-bbe31d836c01" providerId="ADAL" clId="{20C8AA7A-4B3F-AF47-8EE6-454EC6968490}" dt="2023-06-14T00:03:24.914" v="110" actId="20577"/>
          <ac:spMkLst>
            <pc:docMk/>
            <pc:sldMk cId="3846058151" sldId="337"/>
            <ac:spMk id="11" creationId="{00000000-0000-0000-0000-000000000000}"/>
          </ac:spMkLst>
        </pc:spChg>
        <pc:spChg chg="mod">
          <ac:chgData name="Apra, Edoardo" userId="20e44337-cc49-4bfa-81ee-bbe31d836c01" providerId="ADAL" clId="{20C8AA7A-4B3F-AF47-8EE6-454EC6968490}" dt="2023-06-14T00:02:46.356" v="94" actId="255"/>
          <ac:spMkLst>
            <pc:docMk/>
            <pc:sldMk cId="3846058151" sldId="337"/>
            <ac:spMk id="12" creationId="{00000000-0000-0000-0000-000000000000}"/>
          </ac:spMkLst>
        </pc:spChg>
      </pc:sldChg>
      <pc:sldChg chg="del">
        <pc:chgData name="Apra, Edoardo" userId="20e44337-cc49-4bfa-81ee-bbe31d836c01" providerId="ADAL" clId="{20C8AA7A-4B3F-AF47-8EE6-454EC6968490}" dt="2023-06-14T00:03:33.214" v="112" actId="2696"/>
        <pc:sldMkLst>
          <pc:docMk/>
          <pc:sldMk cId="4091489859" sldId="525"/>
        </pc:sldMkLst>
      </pc:sldChg>
      <pc:sldChg chg="del">
        <pc:chgData name="Apra, Edoardo" userId="20e44337-cc49-4bfa-81ee-bbe31d836c01" providerId="ADAL" clId="{20C8AA7A-4B3F-AF47-8EE6-454EC6968490}" dt="2023-06-14T00:03:31.821" v="111" actId="2696"/>
        <pc:sldMkLst>
          <pc:docMk/>
          <pc:sldMk cId="1613850751" sldId="527"/>
        </pc:sldMkLst>
      </pc:sldChg>
      <pc:sldChg chg="addSp delSp modSp mod">
        <pc:chgData name="Apra, Edoardo" userId="20e44337-cc49-4bfa-81ee-bbe31d836c01" providerId="ADAL" clId="{20C8AA7A-4B3F-AF47-8EE6-454EC6968490}" dt="2023-06-13T23:56:58.852" v="10"/>
        <pc:sldMkLst>
          <pc:docMk/>
          <pc:sldMk cId="3943595476" sldId="530"/>
        </pc:sldMkLst>
        <pc:spChg chg="mod">
          <ac:chgData name="Apra, Edoardo" userId="20e44337-cc49-4bfa-81ee-bbe31d836c01" providerId="ADAL" clId="{20C8AA7A-4B3F-AF47-8EE6-454EC6968490}" dt="2023-06-13T23:56:38.129" v="9" actId="20577"/>
          <ac:spMkLst>
            <pc:docMk/>
            <pc:sldMk cId="3943595476" sldId="530"/>
            <ac:spMk id="3" creationId="{82C3791F-5046-9409-A913-418D9586B455}"/>
          </ac:spMkLst>
        </pc:spChg>
        <pc:spChg chg="mod">
          <ac:chgData name="Apra, Edoardo" userId="20e44337-cc49-4bfa-81ee-bbe31d836c01" providerId="ADAL" clId="{20C8AA7A-4B3F-AF47-8EE6-454EC6968490}" dt="2023-06-13T23:56:58.852" v="10"/>
          <ac:spMkLst>
            <pc:docMk/>
            <pc:sldMk cId="3943595476" sldId="530"/>
            <ac:spMk id="4" creationId="{A44A8899-2BF2-1832-0088-74F0143BAD97}"/>
          </ac:spMkLst>
        </pc:spChg>
        <pc:spChg chg="add del">
          <ac:chgData name="Apra, Edoardo" userId="20e44337-cc49-4bfa-81ee-bbe31d836c01" providerId="ADAL" clId="{20C8AA7A-4B3F-AF47-8EE6-454EC6968490}" dt="2023-06-13T23:56:25.489" v="2" actId="22"/>
          <ac:spMkLst>
            <pc:docMk/>
            <pc:sldMk cId="3943595476" sldId="530"/>
            <ac:spMk id="6" creationId="{A4EBFA4D-25CF-936C-E869-6F9644D0636A}"/>
          </ac:spMkLst>
        </pc:spChg>
      </pc:sldChg>
    </pc:docChg>
  </pc:docChgLst>
  <pc:docChgLst>
    <pc:chgData name="Apra, Edoardo" userId="S::edoardo.apra@pnnl.gov::20e44337-cc49-4bfa-81ee-bbe31d836c01" providerId="AD" clId="Web-{94A5DF05-B99E-664A-3A20-2067D7A401FD}"/>
    <pc:docChg chg="addSld modSld modSection">
      <pc:chgData name="Apra, Edoardo" userId="S::edoardo.apra@pnnl.gov::20e44337-cc49-4bfa-81ee-bbe31d836c01" providerId="AD" clId="Web-{94A5DF05-B99E-664A-3A20-2067D7A401FD}" dt="2023-06-13T23:55:47.808" v="3" actId="14100"/>
      <pc:docMkLst>
        <pc:docMk/>
      </pc:docMkLst>
      <pc:sldChg chg="modSp new">
        <pc:chgData name="Apra, Edoardo" userId="S::edoardo.apra@pnnl.gov::20e44337-cc49-4bfa-81ee-bbe31d836c01" providerId="AD" clId="Web-{94A5DF05-B99E-664A-3A20-2067D7A401FD}" dt="2023-06-13T23:55:47.808" v="3" actId="14100"/>
        <pc:sldMkLst>
          <pc:docMk/>
          <pc:sldMk cId="3943595476" sldId="530"/>
        </pc:sldMkLst>
        <pc:spChg chg="mod">
          <ac:chgData name="Apra, Edoardo" userId="S::edoardo.apra@pnnl.gov::20e44337-cc49-4bfa-81ee-bbe31d836c01" providerId="AD" clId="Web-{94A5DF05-B99E-664A-3A20-2067D7A401FD}" dt="2023-06-13T23:55:47.808" v="3" actId="14100"/>
          <ac:spMkLst>
            <pc:docMk/>
            <pc:sldMk cId="3943595476" sldId="530"/>
            <ac:spMk id="2" creationId="{91E029E9-7747-B618-EF30-0AC3950AF37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21CF0D4-BB9F-4341-A8E1-5C9AF036E1B9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B44F44E-E5BB-6448-ACFA-E53760CD6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41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D025E0D-52F7-7542-8A81-C5A3110DBF6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DDCB72B-9B7E-864A-B6AB-569A89CA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16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4734478-B674-40AC-99F0-CB5A53DD9063}" type="datetime1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C1885-1A26-4741-93CF-7B4D19EB55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1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4734478-B674-40AC-99F0-CB5A53DD9063}" type="datetime1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C1885-1A26-4741-93CF-7B4D19EB55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4734478-B674-40AC-99F0-CB5A53DD9063}" type="datetime1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C1885-1A26-4741-93CF-7B4D19EB55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4734478-B674-40AC-99F0-CB5A53DD9063}" type="datetime1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C1885-1A26-4741-93CF-7B4D19EB55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07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4734478-B674-40AC-99F0-CB5A53DD9063}" type="datetime1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C1885-1A26-4741-93CF-7B4D19EB55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1E9113-B865-6C43-B315-019204FFC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ABF5DE-6E14-4E44-A75E-20ABDC1C4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" y="0"/>
            <a:ext cx="440266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D7638-D4B5-4D41-ABAD-3772A8AFE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15" y="396064"/>
            <a:ext cx="1524000" cy="640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3DA0CF-1283-2C49-BE98-195EE4096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415" y="2054831"/>
            <a:ext cx="3433119" cy="2291138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000" b="0" i="0">
                <a:latin typeface="Arial Nova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F3BE6-6EDF-B44F-B460-9017E288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6193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defTabSz="609576"/>
            <a:fld id="{364D4F4B-B04B-1843-8987-8081CC710B16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6/14/2023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42435-C530-DE44-A143-0C772F89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1134" y="6461936"/>
            <a:ext cx="685427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609576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0E73-E7AC-2244-AE48-C5A93A6E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3271" y="6461936"/>
            <a:ext cx="735458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00438F-779F-354C-B7B9-7570713200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581526"/>
            <a:ext cx="3448050" cy="275986"/>
          </a:xfrm>
          <a:prstGeom prst="rect">
            <a:avLst/>
          </a:prstGeom>
        </p:spPr>
        <p:txBody>
          <a:bodyPr lIns="0" tIns="0" rIns="0" bIns="0"/>
          <a:lstStyle>
            <a:lvl1pPr>
              <a:buFontTx/>
              <a:buNone/>
              <a:defRPr sz="2000" b="0" i="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56E3B4D-AA4D-2C44-941A-925F935596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4912825"/>
            <a:ext cx="3448050" cy="27598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000" b="0" i="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65684802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40">
          <p15:clr>
            <a:srgbClr val="FBAE40"/>
          </p15:clr>
        </p15:guide>
        <p15:guide id="4" orient="horz" pos="2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A785-2E79-FC4B-B961-3AC1CED7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15" y="678094"/>
            <a:ext cx="2421527" cy="545557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en-US" b="0" i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A9E1-7DF5-4D4D-BA75-8B697E01F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136" y="678094"/>
            <a:ext cx="8463450" cy="5455578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400" b="0" i="0">
                <a:solidFill>
                  <a:schemeClr val="tx2"/>
                </a:solidFill>
                <a:latin typeface="Arial Nova" panose="020B0504020202020204" pitchFamily="34" charset="0"/>
              </a:defRPr>
            </a:lvl1pPr>
            <a:lvl2pPr>
              <a:buClr>
                <a:schemeClr val="accent1"/>
              </a:buClr>
              <a:defRPr sz="2000" b="0" i="0">
                <a:solidFill>
                  <a:schemeClr val="tx2"/>
                </a:solidFill>
                <a:latin typeface="Arial Nova" panose="020B0504020202020204" pitchFamily="34" charset="0"/>
              </a:defRPr>
            </a:lvl2pPr>
            <a:lvl3pPr>
              <a:defRPr b="0" i="0">
                <a:latin typeface="Arial Nova" panose="020B0504020202020204" pitchFamily="34" charset="0"/>
              </a:defRPr>
            </a:lvl3pPr>
            <a:lvl4pPr>
              <a:defRPr b="0" i="0">
                <a:latin typeface="Arial Nova" panose="020B0504020202020204" pitchFamily="34" charset="0"/>
              </a:defRPr>
            </a:lvl4pPr>
            <a:lvl5pPr>
              <a:defRPr b="0" i="0"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947A-05D4-434E-9360-BD64776A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76"/>
            <a:fld id="{364D4F4B-B04B-1843-8987-8081CC710B16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6/14/2023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C20A5-E940-B44F-88D7-12DA3B77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76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09933-049A-E943-A1C4-4EB4E5F2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6513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t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A785-2E79-FC4B-B961-3AC1CED7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15" y="678094"/>
            <a:ext cx="2421527" cy="54867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en-US" b="0" i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A9E1-7DF5-4D4D-BA75-8B697E01F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135" y="1541122"/>
            <a:ext cx="8463450" cy="4623703"/>
          </a:xfrm>
          <a:prstGeom prst="rect">
            <a:avLst/>
          </a:prstGeom>
        </p:spPr>
        <p:txBody>
          <a:bodyPr lIns="0" tIns="0" rIns="0" bIns="0"/>
          <a:lstStyle>
            <a:lvl1pPr algn="l">
              <a:buClr>
                <a:schemeClr val="accent1"/>
              </a:buClr>
              <a:buFont typeface="Wingdings" pitchFamily="2" charset="2"/>
              <a:buChar char="§"/>
              <a:defRPr sz="2400" b="0" i="0">
                <a:solidFill>
                  <a:schemeClr val="tx2"/>
                </a:solidFill>
                <a:latin typeface="Arial Nova" panose="020B0504020202020204" pitchFamily="34" charset="0"/>
              </a:defRPr>
            </a:lvl1pPr>
            <a:lvl2pPr>
              <a:buClr>
                <a:schemeClr val="accent1"/>
              </a:buClr>
              <a:defRPr sz="2000" b="0" i="0">
                <a:solidFill>
                  <a:schemeClr val="tx2"/>
                </a:solidFill>
                <a:latin typeface="Arial Nova" panose="020B0504020202020204" pitchFamily="34" charset="0"/>
              </a:defRPr>
            </a:lvl2pPr>
            <a:lvl3pPr>
              <a:defRPr b="0" i="0">
                <a:latin typeface="Arial Nova" panose="020B0504020202020204" pitchFamily="34" charset="0"/>
              </a:defRPr>
            </a:lvl3pPr>
            <a:lvl4pPr>
              <a:defRPr b="0" i="0">
                <a:latin typeface="Arial Nova" panose="020B0504020202020204" pitchFamily="34" charset="0"/>
              </a:defRPr>
            </a:lvl4pPr>
            <a:lvl5pPr>
              <a:defRPr b="0" i="0">
                <a:latin typeface="Arial Nova" panose="020B05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947A-05D4-434E-9360-BD64776A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76"/>
            <a:fld id="{364D4F4B-B04B-1843-8987-8081CC710B16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6/14/2023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C20A5-E940-B44F-88D7-12DA3B77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3134" y="6492875"/>
            <a:ext cx="7785969" cy="365125"/>
          </a:xfrm>
        </p:spPr>
        <p:txBody>
          <a:bodyPr/>
          <a:lstStyle/>
          <a:p>
            <a:pPr defTabSz="609576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09933-049A-E943-A1C4-4EB4E5F2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825AD6-7F05-7A4E-9B0D-C252948D9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134" y="678094"/>
            <a:ext cx="8463579" cy="688369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2400" b="0" i="0" dirty="0" smtClean="0">
                <a:solidFill>
                  <a:schemeClr val="accent1"/>
                </a:solidFill>
                <a:latin typeface="Arial Nova" panose="020B0504020202020204" pitchFamily="34" charset="0"/>
              </a:defRPr>
            </a:lvl1pPr>
            <a:lvl2pPr>
              <a:buNone/>
              <a:defRPr lang="en-US" sz="2000" b="0" i="0" dirty="0" smtClean="0">
                <a:solidFill>
                  <a:schemeClr val="tx2"/>
                </a:solidFill>
                <a:latin typeface="Arial Nova" panose="020B0504020202020204" pitchFamily="34" charset="0"/>
              </a:defRPr>
            </a:lvl2pPr>
            <a:lvl3pPr>
              <a:defRPr lang="en-US" b="0" i="0" dirty="0" smtClean="0">
                <a:latin typeface="Arial Nova" panose="020B0504020202020204" pitchFamily="34" charset="0"/>
              </a:defRPr>
            </a:lvl3pPr>
            <a:lvl4pPr>
              <a:defRPr lang="en-US" b="0" i="0" dirty="0" smtClean="0">
                <a:latin typeface="Arial Nova" panose="020B0504020202020204" pitchFamily="34" charset="0"/>
              </a:defRPr>
            </a:lvl4pPr>
            <a:lvl5pPr>
              <a:defRPr lang="en-US" b="0" i="0" dirty="0">
                <a:latin typeface="Arial Nova" panose="020B0504020202020204" pitchFamily="34" charset="0"/>
              </a:defRPr>
            </a:lvl5pPr>
          </a:lstStyle>
          <a:p>
            <a:pPr lvl="0">
              <a:buClr>
                <a:schemeClr val="accent1"/>
              </a:buClr>
              <a:buFontTx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01878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1D9A9-CAFD-094D-882E-677AC1FB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76"/>
            <a:fld id="{364D4F4B-B04B-1843-8987-8081CC710B16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6/14/2023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36E7F-74F2-2045-AF7A-6C1DD443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76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B9725-E6FB-364C-8A67-BAE16370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08311E-BA14-5144-9DED-5C1E4E60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15" y="678094"/>
            <a:ext cx="2421527" cy="54867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lang="en-US" b="0" i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45623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EF76FE-4A26-6442-B03F-7CB0E125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57AAD2-1DD8-274B-B5A4-D9A96C5C5483}"/>
              </a:ext>
            </a:extLst>
          </p:cNvPr>
          <p:cNvSpPr/>
          <p:nvPr/>
        </p:nvSpPr>
        <p:spPr>
          <a:xfrm>
            <a:off x="0" y="0"/>
            <a:ext cx="4370494" cy="6858000"/>
          </a:xfrm>
          <a:custGeom>
            <a:avLst/>
            <a:gdLst>
              <a:gd name="connsiteX0" fmla="*/ 0 w 4004734"/>
              <a:gd name="connsiteY0" fmla="*/ 0 h 6858000"/>
              <a:gd name="connsiteX1" fmla="*/ 4004734 w 4004734"/>
              <a:gd name="connsiteY1" fmla="*/ 0 h 6858000"/>
              <a:gd name="connsiteX2" fmla="*/ 4004734 w 4004734"/>
              <a:gd name="connsiteY2" fmla="*/ 6858000 h 6858000"/>
              <a:gd name="connsiteX3" fmla="*/ 0 w 4004734"/>
              <a:gd name="connsiteY3" fmla="*/ 6858000 h 6858000"/>
              <a:gd name="connsiteX4" fmla="*/ 0 w 4004734"/>
              <a:gd name="connsiteY4" fmla="*/ 0 h 6858000"/>
              <a:gd name="connsiteX0" fmla="*/ 0 w 4004734"/>
              <a:gd name="connsiteY0" fmla="*/ 0 h 6858000"/>
              <a:gd name="connsiteX1" fmla="*/ 4004734 w 4004734"/>
              <a:gd name="connsiteY1" fmla="*/ 0 h 6858000"/>
              <a:gd name="connsiteX2" fmla="*/ 3283374 w 4004734"/>
              <a:gd name="connsiteY2" fmla="*/ 6817360 h 6858000"/>
              <a:gd name="connsiteX3" fmla="*/ 0 w 4004734"/>
              <a:gd name="connsiteY3" fmla="*/ 6858000 h 6858000"/>
              <a:gd name="connsiteX4" fmla="*/ 0 w 4004734"/>
              <a:gd name="connsiteY4" fmla="*/ 0 h 6858000"/>
              <a:gd name="connsiteX0" fmla="*/ 0 w 4004734"/>
              <a:gd name="connsiteY0" fmla="*/ 0 h 6858000"/>
              <a:gd name="connsiteX1" fmla="*/ 4004734 w 4004734"/>
              <a:gd name="connsiteY1" fmla="*/ 0 h 6858000"/>
              <a:gd name="connsiteX2" fmla="*/ 3913294 w 4004734"/>
              <a:gd name="connsiteY2" fmla="*/ 6858000 h 6858000"/>
              <a:gd name="connsiteX3" fmla="*/ 0 w 4004734"/>
              <a:gd name="connsiteY3" fmla="*/ 6858000 h 6858000"/>
              <a:gd name="connsiteX4" fmla="*/ 0 w 4004734"/>
              <a:gd name="connsiteY4" fmla="*/ 0 h 6858000"/>
              <a:gd name="connsiteX0" fmla="*/ 0 w 4004734"/>
              <a:gd name="connsiteY0" fmla="*/ 0 h 6858000"/>
              <a:gd name="connsiteX1" fmla="*/ 4004734 w 4004734"/>
              <a:gd name="connsiteY1" fmla="*/ 0 h 6858000"/>
              <a:gd name="connsiteX2" fmla="*/ 3903134 w 4004734"/>
              <a:gd name="connsiteY2" fmla="*/ 5608320 h 6858000"/>
              <a:gd name="connsiteX3" fmla="*/ 3913294 w 4004734"/>
              <a:gd name="connsiteY3" fmla="*/ 6858000 h 6858000"/>
              <a:gd name="connsiteX4" fmla="*/ 0 w 4004734"/>
              <a:gd name="connsiteY4" fmla="*/ 6858000 h 6858000"/>
              <a:gd name="connsiteX5" fmla="*/ 0 w 4004734"/>
              <a:gd name="connsiteY5" fmla="*/ 0 h 6858000"/>
              <a:gd name="connsiteX0" fmla="*/ 0 w 4370512"/>
              <a:gd name="connsiteY0" fmla="*/ 0 h 6858000"/>
              <a:gd name="connsiteX1" fmla="*/ 4004734 w 4370512"/>
              <a:gd name="connsiteY1" fmla="*/ 0 h 6858000"/>
              <a:gd name="connsiteX2" fmla="*/ 4370494 w 4370512"/>
              <a:gd name="connsiteY2" fmla="*/ 4958080 h 6858000"/>
              <a:gd name="connsiteX3" fmla="*/ 3913294 w 4370512"/>
              <a:gd name="connsiteY3" fmla="*/ 6858000 h 6858000"/>
              <a:gd name="connsiteX4" fmla="*/ 0 w 4370512"/>
              <a:gd name="connsiteY4" fmla="*/ 6858000 h 6858000"/>
              <a:gd name="connsiteX5" fmla="*/ 0 w 4370512"/>
              <a:gd name="connsiteY5" fmla="*/ 0 h 6858000"/>
              <a:gd name="connsiteX0" fmla="*/ 0 w 4370494"/>
              <a:gd name="connsiteY0" fmla="*/ 0 h 6858000"/>
              <a:gd name="connsiteX1" fmla="*/ 4004734 w 4370494"/>
              <a:gd name="connsiteY1" fmla="*/ 0 h 6858000"/>
              <a:gd name="connsiteX2" fmla="*/ 4370494 w 4370494"/>
              <a:gd name="connsiteY2" fmla="*/ 4958080 h 6858000"/>
              <a:gd name="connsiteX3" fmla="*/ 3913294 w 4370494"/>
              <a:gd name="connsiteY3" fmla="*/ 6858000 h 6858000"/>
              <a:gd name="connsiteX4" fmla="*/ 0 w 4370494"/>
              <a:gd name="connsiteY4" fmla="*/ 6858000 h 6858000"/>
              <a:gd name="connsiteX5" fmla="*/ 0 w 4370494"/>
              <a:gd name="connsiteY5" fmla="*/ 0 h 6858000"/>
              <a:gd name="connsiteX0" fmla="*/ 0 w 4370494"/>
              <a:gd name="connsiteY0" fmla="*/ 0 h 6858000"/>
              <a:gd name="connsiteX1" fmla="*/ 4004734 w 4370494"/>
              <a:gd name="connsiteY1" fmla="*/ 0 h 6858000"/>
              <a:gd name="connsiteX2" fmla="*/ 4370494 w 4370494"/>
              <a:gd name="connsiteY2" fmla="*/ 4958080 h 6858000"/>
              <a:gd name="connsiteX3" fmla="*/ 3913294 w 4370494"/>
              <a:gd name="connsiteY3" fmla="*/ 6858000 h 6858000"/>
              <a:gd name="connsiteX4" fmla="*/ 0 w 4370494"/>
              <a:gd name="connsiteY4" fmla="*/ 6858000 h 6858000"/>
              <a:gd name="connsiteX5" fmla="*/ 0 w 4370494"/>
              <a:gd name="connsiteY5" fmla="*/ 0 h 6858000"/>
              <a:gd name="connsiteX0" fmla="*/ 0 w 4370494"/>
              <a:gd name="connsiteY0" fmla="*/ 0 h 6858000"/>
              <a:gd name="connsiteX1" fmla="*/ 4004734 w 4370494"/>
              <a:gd name="connsiteY1" fmla="*/ 0 h 6858000"/>
              <a:gd name="connsiteX2" fmla="*/ 4370494 w 4370494"/>
              <a:gd name="connsiteY2" fmla="*/ 4958080 h 6858000"/>
              <a:gd name="connsiteX3" fmla="*/ 3913294 w 4370494"/>
              <a:gd name="connsiteY3" fmla="*/ 6858000 h 6858000"/>
              <a:gd name="connsiteX4" fmla="*/ 0 w 4370494"/>
              <a:gd name="connsiteY4" fmla="*/ 6858000 h 6858000"/>
              <a:gd name="connsiteX5" fmla="*/ 0 w 437049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0494" h="6858000">
                <a:moveTo>
                  <a:pt x="0" y="0"/>
                </a:moveTo>
                <a:lnTo>
                  <a:pt x="4004734" y="0"/>
                </a:lnTo>
                <a:lnTo>
                  <a:pt x="4370494" y="4958080"/>
                </a:lnTo>
                <a:lnTo>
                  <a:pt x="391329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B055B-E126-0148-A246-20B9183B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14" y="658134"/>
            <a:ext cx="3384105" cy="554173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06DA-BA00-DB4D-AA9B-ACF7C77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415" y="6492874"/>
            <a:ext cx="3384104" cy="365125"/>
          </a:xfrm>
        </p:spPr>
        <p:txBody>
          <a:bodyPr/>
          <a:lstStyle/>
          <a:p>
            <a:pPr defTabSz="609576"/>
            <a:fld id="{364D4F4B-B04B-1843-8987-8081CC710B16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6/14/2023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739C2-1CDC-1846-9BD8-9C8004ED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0494" y="6492874"/>
            <a:ext cx="6229720" cy="365125"/>
          </a:xfrm>
        </p:spPr>
        <p:txBody>
          <a:bodyPr/>
          <a:lstStyle/>
          <a:p>
            <a:pPr defTabSz="609576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5130B-F062-5947-A445-943AC50F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59752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ffAccomplish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EF76FE-4A26-6442-B03F-7CB0E125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349416-E9B0-BF4D-B404-66F18B413E4F}"/>
              </a:ext>
            </a:extLst>
          </p:cNvPr>
          <p:cNvSpPr/>
          <p:nvPr userDrawn="1"/>
        </p:nvSpPr>
        <p:spPr>
          <a:xfrm>
            <a:off x="0" y="98425"/>
            <a:ext cx="1220216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6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25970-90A6-B541-8E94-1D5C60162984}"/>
              </a:ext>
            </a:extLst>
          </p:cNvPr>
          <p:cNvSpPr/>
          <p:nvPr userDrawn="1"/>
        </p:nvSpPr>
        <p:spPr>
          <a:xfrm>
            <a:off x="0" y="-1"/>
            <a:ext cx="12191999" cy="566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06DA-BA00-DB4D-AA9B-ACF7C77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415" y="6492874"/>
            <a:ext cx="917191" cy="365125"/>
          </a:xfrm>
        </p:spPr>
        <p:txBody>
          <a:bodyPr/>
          <a:lstStyle/>
          <a:p>
            <a:pPr defTabSz="609576"/>
            <a:fld id="{364D4F4B-B04B-1843-8987-8081CC710B16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6/14/2023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739C2-1CDC-1846-9BD8-9C8004ED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0089" y="6492874"/>
            <a:ext cx="9851923" cy="365125"/>
          </a:xfrm>
        </p:spPr>
        <p:txBody>
          <a:bodyPr/>
          <a:lstStyle/>
          <a:p>
            <a:pPr defTabSz="609576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5130B-F062-5947-A445-943AC50F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9496" y="6492875"/>
            <a:ext cx="732503" cy="365125"/>
          </a:xfrm>
        </p:spPr>
        <p:txBody>
          <a:bodyPr/>
          <a:lstStyle/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62C515-D850-8249-BFF5-46F4C801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124073"/>
            <a:ext cx="3657600" cy="228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10EB41C-882C-1540-BC59-77B16EDCC2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91038" y="1124072"/>
            <a:ext cx="7315200" cy="512971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2200"/>
              </a:spcBef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  <a:defRPr sz="2200">
                <a:latin typeface="Arial Nova" panose="020B0504020202020204" pitchFamily="34" charset="0"/>
              </a:defRPr>
            </a:lvl1pPr>
            <a:lvl2pPr>
              <a:buClr>
                <a:schemeClr val="tx2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  <a:defRPr sz="1800">
                <a:latin typeface="Arial Nova" panose="020B05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7E931B-A67E-F041-BC23-D09307E8C9F7}"/>
              </a:ext>
            </a:extLst>
          </p:cNvPr>
          <p:cNvSpPr/>
          <p:nvPr userDrawn="1"/>
        </p:nvSpPr>
        <p:spPr>
          <a:xfrm>
            <a:off x="0" y="563211"/>
            <a:ext cx="12191999" cy="146934"/>
          </a:xfrm>
          <a:custGeom>
            <a:avLst/>
            <a:gdLst>
              <a:gd name="connsiteX0" fmla="*/ 0 w 12191999"/>
              <a:gd name="connsiteY0" fmla="*/ 0 h 90713"/>
              <a:gd name="connsiteX1" fmla="*/ 12191999 w 12191999"/>
              <a:gd name="connsiteY1" fmla="*/ 0 h 90713"/>
              <a:gd name="connsiteX2" fmla="*/ 12191999 w 12191999"/>
              <a:gd name="connsiteY2" fmla="*/ 90713 h 90713"/>
              <a:gd name="connsiteX3" fmla="*/ 0 w 12191999"/>
              <a:gd name="connsiteY3" fmla="*/ 90713 h 90713"/>
              <a:gd name="connsiteX4" fmla="*/ 0 w 12191999"/>
              <a:gd name="connsiteY4" fmla="*/ 0 h 90713"/>
              <a:gd name="connsiteX0" fmla="*/ 0 w 12191999"/>
              <a:gd name="connsiteY0" fmla="*/ 0 h 90713"/>
              <a:gd name="connsiteX1" fmla="*/ 12191999 w 12191999"/>
              <a:gd name="connsiteY1" fmla="*/ 0 h 90713"/>
              <a:gd name="connsiteX2" fmla="*/ 12191999 w 12191999"/>
              <a:gd name="connsiteY2" fmla="*/ 90713 h 90713"/>
              <a:gd name="connsiteX3" fmla="*/ 4313903 w 12191999"/>
              <a:gd name="connsiteY3" fmla="*/ 87381 h 90713"/>
              <a:gd name="connsiteX4" fmla="*/ 0 w 12191999"/>
              <a:gd name="connsiteY4" fmla="*/ 90713 h 90713"/>
              <a:gd name="connsiteX5" fmla="*/ 0 w 12191999"/>
              <a:gd name="connsiteY5" fmla="*/ 0 h 90713"/>
              <a:gd name="connsiteX0" fmla="*/ 0 w 12191999"/>
              <a:gd name="connsiteY0" fmla="*/ 0 h 242239"/>
              <a:gd name="connsiteX1" fmla="*/ 12191999 w 12191999"/>
              <a:gd name="connsiteY1" fmla="*/ 0 h 242239"/>
              <a:gd name="connsiteX2" fmla="*/ 12191999 w 12191999"/>
              <a:gd name="connsiteY2" fmla="*/ 90713 h 242239"/>
              <a:gd name="connsiteX3" fmla="*/ 4313903 w 12191999"/>
              <a:gd name="connsiteY3" fmla="*/ 242239 h 242239"/>
              <a:gd name="connsiteX4" fmla="*/ 0 w 12191999"/>
              <a:gd name="connsiteY4" fmla="*/ 90713 h 242239"/>
              <a:gd name="connsiteX5" fmla="*/ 0 w 12191999"/>
              <a:gd name="connsiteY5" fmla="*/ 0 h 242239"/>
              <a:gd name="connsiteX0" fmla="*/ 0 w 12191999"/>
              <a:gd name="connsiteY0" fmla="*/ 0 h 242239"/>
              <a:gd name="connsiteX1" fmla="*/ 12191999 w 12191999"/>
              <a:gd name="connsiteY1" fmla="*/ 0 h 242239"/>
              <a:gd name="connsiteX2" fmla="*/ 4313903 w 12191999"/>
              <a:gd name="connsiteY2" fmla="*/ 242239 h 242239"/>
              <a:gd name="connsiteX3" fmla="*/ 0 w 12191999"/>
              <a:gd name="connsiteY3" fmla="*/ 90713 h 242239"/>
              <a:gd name="connsiteX4" fmla="*/ 0 w 12191999"/>
              <a:gd name="connsiteY4" fmla="*/ 0 h 24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242239">
                <a:moveTo>
                  <a:pt x="0" y="0"/>
                </a:moveTo>
                <a:lnTo>
                  <a:pt x="12191999" y="0"/>
                </a:lnTo>
                <a:lnTo>
                  <a:pt x="4313903" y="242239"/>
                </a:lnTo>
                <a:lnTo>
                  <a:pt x="0" y="9071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BF871-4666-B241-AA46-029E4CE55F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10066"/>
            <a:ext cx="6059173" cy="611721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871080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FDDCFB-9C4B-844C-AE30-3820FFEBEE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3047995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7C629-FAF2-F040-8D80-9BB055D9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15" y="678094"/>
            <a:ext cx="2421527" cy="554173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E83AC-4F07-114C-BEFC-23098A1A1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415" y="6492875"/>
            <a:ext cx="24215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defTabSz="609576"/>
            <a:fld id="{364D4F4B-B04B-1843-8987-8081CC710B16}" type="datetime1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6/14/2023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98747-8284-E744-ADDF-F71B23728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12358" y="6492875"/>
            <a:ext cx="7906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609576"/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999C-11F2-A244-AA56-C340ECD86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892" y="6492875"/>
            <a:ext cx="917108" cy="365125"/>
          </a:xfrm>
          <a:prstGeom prst="rect">
            <a:avLst/>
          </a:prstGeom>
        </p:spPr>
        <p:txBody>
          <a:bodyPr vert="horz" lIns="91440" tIns="45720" rIns="13716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609576"/>
            <a:fld id="{018B0B02-ADC9-904A-A9FE-F2AB1ECDA354}" type="slidenum">
              <a:rPr 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‹#›</a:t>
            </a:fld>
            <a:endParaRPr 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677443-C421-1440-AF49-06A1B777AE63}"/>
              </a:ext>
            </a:extLst>
          </p:cNvPr>
          <p:cNvCxnSpPr/>
          <p:nvPr/>
        </p:nvCxnSpPr>
        <p:spPr>
          <a:xfrm>
            <a:off x="3047995" y="0"/>
            <a:ext cx="0" cy="6858000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37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  <p:sldLayoutId id="2147483698" r:id="rId3"/>
    <p:sldLayoutId id="2147483699" r:id="rId4"/>
    <p:sldLayoutId id="2147483700" r:id="rId5"/>
    <p:sldLayoutId id="214748370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accent1">
              <a:lumMod val="20000"/>
              <a:lumOff val="80000"/>
            </a:schemeClr>
          </a:solidFill>
          <a:latin typeface="Arial Nova" panose="020B05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29E9-7747-B618-EF30-0AC3950AF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643" y="2909194"/>
            <a:ext cx="3438891" cy="1436775"/>
          </a:xfrm>
        </p:spPr>
        <p:txBody>
          <a:bodyPr/>
          <a:lstStyle/>
          <a:p>
            <a:r>
              <a:rPr lang="en-US" dirty="0">
                <a:latin typeface="Arial Nova"/>
                <a:cs typeface="Arial"/>
              </a:rPr>
              <a:t>Gaussian Basis AIMD 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3791F-5046-9409-A913-418D9586B4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4059936"/>
            <a:ext cx="3448050" cy="797576"/>
          </a:xfrm>
        </p:spPr>
        <p:txBody>
          <a:bodyPr lIns="0" tIns="0" rIns="0" bIns="0" anchor="t"/>
          <a:lstStyle/>
          <a:p>
            <a:r>
              <a:rPr lang="en-US" b="0" i="0" u="none" strike="noStrike" dirty="0">
                <a:solidFill>
                  <a:srgbClr val="FFFFFF"/>
                </a:solidFill>
                <a:effectLst/>
                <a:latin typeface="Arial Nova"/>
                <a:cs typeface="Arial"/>
              </a:rPr>
              <a:t>Daniel Mejia-Rodriguez</a:t>
            </a:r>
            <a:r>
              <a:rPr lang="en-US" dirty="0">
                <a:solidFill>
                  <a:srgbClr val="FFFFFF"/>
                </a:solidFill>
                <a:latin typeface="Arial Nova"/>
                <a:cs typeface="Arial"/>
              </a:rPr>
              <a:t>,  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Arial Nova"/>
                <a:cs typeface="Arial"/>
              </a:rPr>
              <a:t>  </a:t>
            </a:r>
            <a:r>
              <a:rPr lang="en-US" dirty="0">
                <a:solidFill>
                  <a:srgbClr val="FFFFFF"/>
                </a:solidFill>
                <a:latin typeface="Arial Nova"/>
                <a:cs typeface="Arial"/>
              </a:rPr>
              <a:t> </a:t>
            </a:r>
            <a:endParaRPr lang="en-US" b="0" i="0" u="none" strike="noStrike" dirty="0">
              <a:solidFill>
                <a:srgbClr val="FFFFFF"/>
              </a:solidFill>
              <a:effectLst/>
              <a:latin typeface="Arial Nova" panose="020B0504020202020204" pitchFamily="34" charset="0"/>
            </a:endParaRPr>
          </a:p>
          <a:p>
            <a:r>
              <a:rPr lang="en-US" b="0" i="0" u="none" strike="noStrike" dirty="0">
                <a:solidFill>
                  <a:srgbClr val="FFFFFF"/>
                </a:solidFill>
                <a:effectLst/>
                <a:latin typeface="Arial Nova"/>
                <a:cs typeface="Arial"/>
              </a:rPr>
              <a:t>Edoardo 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Arial Nova"/>
                <a:cs typeface="Arial"/>
              </a:rPr>
              <a:t>Aprà</a:t>
            </a:r>
            <a:r>
              <a:rPr lang="en-US" dirty="0">
                <a:solidFill>
                  <a:srgbClr val="FFFFFF"/>
                </a:solidFill>
                <a:latin typeface="Arial Nova"/>
                <a:cs typeface="Arial"/>
              </a:rPr>
              <a:t> &amp; Niri Govind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A8899-2BF2-1832-0088-74F0143BAD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FFFFFF"/>
                </a:solidFill>
                <a:effectLst/>
                <a:latin typeface="Arial Nova" panose="020B0504020202020204" pitchFamily="34" charset="0"/>
              </a:rPr>
              <a:t>2023 </a:t>
            </a:r>
            <a:r>
              <a:rPr lang="en-US" b="0" i="0" u="none" strike="noStrike" dirty="0" err="1">
                <a:solidFill>
                  <a:srgbClr val="FFFFFF"/>
                </a:solidFill>
                <a:effectLst/>
                <a:latin typeface="Arial Nova" panose="020B0504020202020204" pitchFamily="34" charset="0"/>
              </a:rPr>
              <a:t>CyberWorkshop</a:t>
            </a:r>
            <a:r>
              <a:rPr lang="en-US" b="0" i="0" dirty="0">
                <a:solidFill>
                  <a:srgbClr val="FFFFFF"/>
                </a:solidFill>
                <a:effectLst/>
                <a:latin typeface="Arial Nova" panose="020B0504020202020204" pitchFamily="34" charset="0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9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/>
          </p:cNvSpPr>
          <p:nvPr/>
        </p:nvSpPr>
        <p:spPr bwMode="auto">
          <a:xfrm>
            <a:off x="1752601" y="228600"/>
            <a:ext cx="6437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endParaRPr lang="en-US" sz="2800" b="1" dirty="0">
              <a:solidFill>
                <a:srgbClr val="78A22F"/>
              </a:solidFill>
            </a:endParaRPr>
          </a:p>
        </p:txBody>
      </p:sp>
      <p:sp>
        <p:nvSpPr>
          <p:cNvPr id="12" name="Title 4"/>
          <p:cNvSpPr>
            <a:spLocks/>
          </p:cNvSpPr>
          <p:nvPr/>
        </p:nvSpPr>
        <p:spPr bwMode="auto">
          <a:xfrm>
            <a:off x="509279" y="2877312"/>
            <a:ext cx="2486644" cy="229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r>
              <a:rPr lang="en-US" sz="2800" b="1" dirty="0">
                <a:solidFill>
                  <a:srgbClr val="E7942E"/>
                </a:solidFill>
                <a:latin typeface="Arial Nova" panose="020B0504020202020204" pitchFamily="34" charset="0"/>
              </a:rPr>
              <a:t>Gaussian Basis AIMD: QMD Module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64408" y="228600"/>
            <a:ext cx="8726116" cy="432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80000"/>
              <a:buBlip>
                <a:blip r:embed="rId3"/>
              </a:buBlip>
              <a:defRPr sz="2400">
                <a:solidFill>
                  <a:schemeClr val="tx1"/>
                </a:solidFill>
                <a:latin typeface="Century Gothic" pitchFamily="34" charset="0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4"/>
              </a:buBlip>
              <a:defRPr sz="2000">
                <a:solidFill>
                  <a:schemeClr val="tx1"/>
                </a:solidFill>
                <a:latin typeface="Century Gothic" pitchFamily="34" charset="0"/>
                <a:ea typeface="ＭＳ Ｐゴシック" pitchFamily="83" charset="-128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rgbClr val="737373"/>
              </a:buClr>
              <a:buSzPct val="80000"/>
              <a:buBlip>
                <a:blip r:embed="rId5"/>
              </a:buBlip>
              <a:defRPr sz="2000">
                <a:solidFill>
                  <a:schemeClr val="tx1"/>
                </a:solidFill>
                <a:latin typeface="Century Gothic" pitchFamily="34" charset="0"/>
                <a:ea typeface="ＭＳ Ｐゴシック" pitchFamily="83" charset="-128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SzPct val="80000"/>
              <a:buBlip>
                <a:blip r:embed="rId6"/>
              </a:buBlip>
              <a:defRPr sz="1600">
                <a:solidFill>
                  <a:schemeClr val="tx1"/>
                </a:solidFill>
                <a:latin typeface="Century Gothic" pitchFamily="34" charset="0"/>
                <a:ea typeface="ＭＳ Ｐゴシック" pitchFamily="8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400">
                <a:solidFill>
                  <a:schemeClr val="tx1"/>
                </a:solidFill>
                <a:latin typeface="Century Gothic" pitchFamily="34" charset="0"/>
                <a:ea typeface="ＭＳ Ｐゴシック" pitchFamily="83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kern="0" dirty="0">
              <a:latin typeface="Arial Nova" panose="020B0504020202020204" pitchFamily="34" charset="0"/>
            </a:endParaRPr>
          </a:p>
          <a:p>
            <a:r>
              <a:rPr lang="en-US" b="1" kern="0" dirty="0">
                <a:latin typeface="Arial Nova" panose="020B0504020202020204" pitchFamily="34" charset="0"/>
              </a:rPr>
              <a:t>Finite Cluster Molecular Dynamics</a:t>
            </a:r>
          </a:p>
          <a:p>
            <a:r>
              <a:rPr lang="en-US" kern="0" dirty="0">
                <a:latin typeface="Arial Nova" panose="020B0504020202020204" pitchFamily="34" charset="0"/>
              </a:rPr>
              <a:t>Compatible with all Gaussian basis function based electronic structure methods in </a:t>
            </a:r>
            <a:r>
              <a:rPr lang="en-US" kern="0" dirty="0" err="1">
                <a:latin typeface="Arial Nova" panose="020B0504020202020204" pitchFamily="34" charset="0"/>
              </a:rPr>
              <a:t>NWChem</a:t>
            </a:r>
            <a:endParaRPr lang="en-US" kern="0" dirty="0">
              <a:latin typeface="Arial Nova" panose="020B0504020202020204" pitchFamily="34" charset="0"/>
            </a:endParaRPr>
          </a:p>
          <a:p>
            <a:pPr lvl="1"/>
            <a:r>
              <a:rPr lang="en-US" sz="2400" kern="0" dirty="0">
                <a:latin typeface="Arial Nova" panose="020B0504020202020204" pitchFamily="34" charset="0"/>
              </a:rPr>
              <a:t>DFT, LR-TDDFT, MP2</a:t>
            </a:r>
          </a:p>
          <a:p>
            <a:pPr lvl="1"/>
            <a:r>
              <a:rPr lang="en-US" sz="2400" kern="0" dirty="0">
                <a:latin typeface="Arial Nova" panose="020B0504020202020204" pitchFamily="34" charset="0"/>
              </a:rPr>
              <a:t>Will switch to numerical gradients if analytical gradients are absent</a:t>
            </a:r>
          </a:p>
          <a:p>
            <a:r>
              <a:rPr lang="en-US" kern="0" dirty="0">
                <a:latin typeface="Arial Nova" panose="020B0504020202020204" pitchFamily="34" charset="0"/>
              </a:rPr>
              <a:t>Velocity </a:t>
            </a:r>
            <a:r>
              <a:rPr lang="en-US" kern="0" dirty="0" err="1">
                <a:latin typeface="Arial Nova" panose="020B0504020202020204" pitchFamily="34" charset="0"/>
              </a:rPr>
              <a:t>Verlet</a:t>
            </a:r>
            <a:r>
              <a:rPr lang="en-US" kern="0" dirty="0">
                <a:latin typeface="Arial Nova" panose="020B0504020202020204" pitchFamily="34" charset="0"/>
              </a:rPr>
              <a:t> </a:t>
            </a:r>
          </a:p>
          <a:p>
            <a:r>
              <a:rPr lang="en-US" kern="0" dirty="0">
                <a:latin typeface="Arial Nova" panose="020B0504020202020204" pitchFamily="34" charset="0"/>
              </a:rPr>
              <a:t>Constant Energy &amp; Constant Temperature Ensembles</a:t>
            </a:r>
          </a:p>
          <a:p>
            <a:pPr lvl="1"/>
            <a:r>
              <a:rPr lang="en-US" sz="2400" kern="0" dirty="0" err="1">
                <a:latin typeface="Arial Nova" panose="020B0504020202020204" pitchFamily="34" charset="0"/>
              </a:rPr>
              <a:t>Berendsen</a:t>
            </a:r>
            <a:r>
              <a:rPr lang="en-US" sz="2400" kern="0" dirty="0">
                <a:latin typeface="Arial Nova" panose="020B0504020202020204" pitchFamily="34" charset="0"/>
              </a:rPr>
              <a:t>, </a:t>
            </a:r>
            <a:r>
              <a:rPr lang="en-US" sz="2400" kern="0" dirty="0" err="1">
                <a:latin typeface="Arial Nova" panose="020B0504020202020204" pitchFamily="34" charset="0"/>
              </a:rPr>
              <a:t>Langevin</a:t>
            </a:r>
            <a:r>
              <a:rPr lang="en-US" sz="2400" kern="0" dirty="0">
                <a:latin typeface="Arial Nova" panose="020B0504020202020204" pitchFamily="34" charset="0"/>
              </a:rPr>
              <a:t>, and Stochastic Velocity Rescaling</a:t>
            </a:r>
            <a:endParaRPr lang="en-US" sz="2400" kern="0" baseline="30000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endParaRPr lang="en-US" kern="0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r>
              <a:rPr lang="en-US" b="1" kern="0" dirty="0">
                <a:latin typeface="Arial Nova" panose="020B0504020202020204" pitchFamily="34" charset="0"/>
              </a:rPr>
              <a:t>https://</a:t>
            </a:r>
            <a:r>
              <a:rPr lang="en-US" b="1" kern="0" dirty="0" err="1">
                <a:latin typeface="Arial Nova" panose="020B0504020202020204" pitchFamily="34" charset="0"/>
              </a:rPr>
              <a:t>nwchemgit.github.io</a:t>
            </a:r>
            <a:r>
              <a:rPr lang="en-US" b="1" kern="0" dirty="0">
                <a:latin typeface="Arial Nova" panose="020B0504020202020204" pitchFamily="34" charset="0"/>
              </a:rPr>
              <a:t>/Gaussian-Basis-</a:t>
            </a:r>
            <a:r>
              <a:rPr lang="en-US" b="1" kern="0" dirty="0" err="1">
                <a:latin typeface="Arial Nova" panose="020B0504020202020204" pitchFamily="34" charset="0"/>
              </a:rPr>
              <a:t>AIMD.html</a:t>
            </a:r>
            <a:endParaRPr lang="en-US" kern="0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ova" panose="020B0504020202020204" pitchFamily="34" charset="0"/>
              </a:rPr>
              <a:t>Details: </a:t>
            </a:r>
            <a:r>
              <a:rPr lang="en-US" i="1" dirty="0">
                <a:latin typeface="Arial Nova" panose="020B0504020202020204" pitchFamily="34" charset="0"/>
              </a:rPr>
              <a:t>Journal of Physical Chemistry B</a:t>
            </a:r>
            <a:r>
              <a:rPr lang="en-US" dirty="0">
                <a:latin typeface="Arial Nova" panose="020B0504020202020204" pitchFamily="34" charset="0"/>
              </a:rPr>
              <a:t>, </a:t>
            </a:r>
            <a:r>
              <a:rPr lang="en-US" i="1" dirty="0">
                <a:latin typeface="Arial Nova" panose="020B0504020202020204" pitchFamily="34" charset="0"/>
              </a:rPr>
              <a:t>120</a:t>
            </a:r>
            <a:r>
              <a:rPr lang="en-US" dirty="0">
                <a:latin typeface="Arial Nova" panose="020B0504020202020204" pitchFamily="34" charset="0"/>
              </a:rPr>
              <a:t>(8), 1429 (2015)</a:t>
            </a:r>
            <a:endParaRPr lang="en-US" kern="0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endParaRPr lang="en-US" kern="0" dirty="0">
              <a:latin typeface="Arial Nova" panose="020B050402020202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70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/>
          </p:cNvSpPr>
          <p:nvPr/>
        </p:nvSpPr>
        <p:spPr bwMode="auto">
          <a:xfrm>
            <a:off x="1752601" y="228600"/>
            <a:ext cx="6437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endParaRPr lang="en-US" sz="2800" b="1" dirty="0">
              <a:solidFill>
                <a:srgbClr val="78A22F"/>
              </a:solidFill>
            </a:endParaRPr>
          </a:p>
        </p:txBody>
      </p:sp>
      <p:sp>
        <p:nvSpPr>
          <p:cNvPr id="12" name="Title 4"/>
          <p:cNvSpPr>
            <a:spLocks/>
          </p:cNvSpPr>
          <p:nvPr/>
        </p:nvSpPr>
        <p:spPr bwMode="auto">
          <a:xfrm>
            <a:off x="643391" y="3225345"/>
            <a:ext cx="2218420" cy="93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rgbClr val="E7942E"/>
                </a:solidFill>
                <a:latin typeface="Arial Nova" panose="020B0504020202020204" pitchFamily="34" charset="0"/>
              </a:rPr>
              <a:t>QMD:</a:t>
            </a:r>
          </a:p>
          <a:p>
            <a:pPr>
              <a:lnSpc>
                <a:spcPct val="85000"/>
              </a:lnSpc>
            </a:pPr>
            <a:r>
              <a:rPr lang="en-US" sz="2400" b="1" dirty="0">
                <a:solidFill>
                  <a:srgbClr val="E7942E"/>
                </a:solidFill>
                <a:latin typeface="Arial Nova" panose="020B0504020202020204" pitchFamily="34" charset="0"/>
              </a:rPr>
              <a:t>Sample Input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7957458" y="2599944"/>
            <a:ext cx="42345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</a:t>
            </a:r>
          </a:p>
          <a:p>
            <a:r>
              <a:rPr lang="en-US" b="1" dirty="0"/>
              <a:t># water - S0 HF/6-31G* geometry</a:t>
            </a:r>
          </a:p>
          <a:p>
            <a:r>
              <a:rPr lang="en-US" b="1" dirty="0"/>
              <a:t># ground state HF/6-31G* MD</a:t>
            </a:r>
          </a:p>
          <a:p>
            <a:r>
              <a:rPr lang="en-US" b="1" dirty="0"/>
              <a:t># time step = 10 </a:t>
            </a:r>
            <a:r>
              <a:rPr lang="en-US" b="1" dirty="0" err="1"/>
              <a:t>a.u</a:t>
            </a:r>
            <a:r>
              <a:rPr lang="en-US" b="1" dirty="0"/>
              <a:t>.</a:t>
            </a:r>
          </a:p>
          <a:p>
            <a:r>
              <a:rPr lang="en-US" b="1" dirty="0"/>
              <a:t># number of steps = 200</a:t>
            </a:r>
          </a:p>
          <a:p>
            <a:r>
              <a:rPr lang="en-US" b="1" dirty="0"/>
              <a:t># SVR thermostat, default tau</a:t>
            </a:r>
          </a:p>
          <a:p>
            <a:r>
              <a:rPr lang="en-US" b="1" dirty="0"/>
              <a:t># 200 K</a:t>
            </a:r>
          </a:p>
          <a:p>
            <a:r>
              <a:rPr lang="en-US" b="1" dirty="0"/>
              <a:t># translations and rotations every 10 steps</a:t>
            </a:r>
          </a:p>
          <a:p>
            <a:r>
              <a:rPr lang="en-US" b="1" dirty="0"/>
              <a:t># print trajectory every 5 steps</a:t>
            </a:r>
          </a:p>
          <a:p>
            <a:r>
              <a:rPr lang="en-US" b="1" dirty="0"/>
              <a:t># random seed set to 12345</a:t>
            </a:r>
          </a:p>
          <a:p>
            <a:r>
              <a:rPr lang="en-US" b="1" dirty="0"/>
              <a:t>#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9125" y="396875"/>
            <a:ext cx="716027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geometry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noautosym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noautoz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   0.00000000    -0.01681748     0.11334792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   0.00000000     0.81325914    -0.34310308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   0.00000000    -0.67863597    -0.56441201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xc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hfexch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end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basis; * library 6-31g* ;end 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nstep_nucl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200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dt_nucl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10.d0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targ_temp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200.d0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com_step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rand_seed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12345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thermostat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print_xyz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5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4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/>
          </p:cNvSpPr>
          <p:nvPr/>
        </p:nvSpPr>
        <p:spPr bwMode="auto">
          <a:xfrm>
            <a:off x="1752601" y="228600"/>
            <a:ext cx="6437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endParaRPr lang="en-US" sz="2800" b="1" dirty="0">
              <a:solidFill>
                <a:srgbClr val="78A22F"/>
              </a:solidFill>
            </a:endParaRPr>
          </a:p>
        </p:txBody>
      </p:sp>
      <p:sp>
        <p:nvSpPr>
          <p:cNvPr id="12" name="Title 4"/>
          <p:cNvSpPr>
            <a:spLocks/>
          </p:cNvSpPr>
          <p:nvPr/>
        </p:nvSpPr>
        <p:spPr bwMode="auto">
          <a:xfrm>
            <a:off x="543978" y="3065560"/>
            <a:ext cx="2023348" cy="368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rgbClr val="E7942E"/>
                </a:solidFill>
                <a:latin typeface="Arial Nova" panose="020B0504020202020204" pitchFamily="34" charset="0"/>
              </a:rPr>
              <a:t>QMD Detailed Example: SiCl</a:t>
            </a:r>
            <a:r>
              <a:rPr lang="en-US" sz="2400" b="1" baseline="-25000" dirty="0">
                <a:solidFill>
                  <a:srgbClr val="E7942E"/>
                </a:solidFill>
                <a:latin typeface="Arial Nova" panose="020B0504020202020204" pitchFamily="34" charset="0"/>
              </a:rPr>
              <a:t>4</a:t>
            </a:r>
            <a:endParaRPr lang="en-US" sz="2400" b="1" dirty="0">
              <a:solidFill>
                <a:srgbClr val="E7942E"/>
              </a:solidFill>
              <a:latin typeface="Arial Nova" panose="020B05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65287" y="415013"/>
            <a:ext cx="7529305" cy="5416868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geometry </a:t>
            </a:r>
            <a:r>
              <a:rPr lang="en-US" altLang="en-US" sz="1600" b="1" dirty="0" err="1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noautosym</a:t>
            </a: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600" b="1" dirty="0" err="1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noautoz</a:t>
            </a: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 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              -0.00007905     0.00044148     0.00000001  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               0.71289590     1.00767685     1.74385011   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              -2.13658008    -0.00149375    -0.00000001   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               0.71086735    -2.01430142    -0.00000001  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Cl               0.71289588     1.00767684    -1.74385011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basis   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 library 6-31G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dft</a:t>
            </a: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 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 </a:t>
            </a:r>
            <a:r>
              <a:rPr lang="en-US" altLang="en-US" sz="1600" b="1" dirty="0" err="1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hfexch</a:t>
            </a: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1.0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err="1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qmd</a:t>
            </a: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 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nstep_nucl</a:t>
            </a: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20000   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dt_nucl</a:t>
            </a: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10.0   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targ_temp</a:t>
            </a: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20.0   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com_step</a:t>
            </a: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10   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rand_seed</a:t>
            </a: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12345   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thermostat  none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 </a:t>
            </a:r>
            <a:r>
              <a:rPr lang="en-US" altLang="en-US" sz="1600" b="1" dirty="0" err="1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dft</a:t>
            </a:r>
            <a:r>
              <a:rPr lang="en-US" altLang="en-US" sz="1600" b="1" dirty="0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600" b="1" dirty="0" err="1">
                <a:solidFill>
                  <a:srgbClr val="2429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qmd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5641" y="6137960"/>
            <a:ext cx="8805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kern="0" dirty="0">
                <a:latin typeface="Arial Nova" panose="020B0504020202020204" pitchFamily="34" charset="0"/>
              </a:rPr>
              <a:t>See Documentation &amp; Analysis:</a:t>
            </a:r>
          </a:p>
          <a:p>
            <a:pPr marL="0" indent="0">
              <a:buNone/>
            </a:pPr>
            <a:r>
              <a:rPr lang="en-US" sz="2000" b="1" kern="0" dirty="0">
                <a:latin typeface="Arial Nova" panose="020B0504020202020204" pitchFamily="34" charset="0"/>
              </a:rPr>
              <a:t>https://</a:t>
            </a:r>
            <a:r>
              <a:rPr lang="en-US" sz="2000" b="1" kern="0" dirty="0" err="1">
                <a:latin typeface="Arial Nova" panose="020B0504020202020204" pitchFamily="34" charset="0"/>
              </a:rPr>
              <a:t>nwchemgit.github.io</a:t>
            </a:r>
            <a:r>
              <a:rPr lang="en-US" sz="2000" b="1" kern="0" dirty="0">
                <a:latin typeface="Arial Nova" panose="020B0504020202020204" pitchFamily="34" charset="0"/>
              </a:rPr>
              <a:t>/Gaussian-Basis-</a:t>
            </a:r>
            <a:r>
              <a:rPr lang="en-US" sz="2000" b="1" kern="0" dirty="0" err="1">
                <a:latin typeface="Arial Nova" panose="020B0504020202020204" pitchFamily="34" charset="0"/>
              </a:rPr>
              <a:t>AIMD.html</a:t>
            </a:r>
            <a:endParaRPr lang="en-US" sz="2000" kern="0" dirty="0">
              <a:latin typeface="Arial Nova" panose="020B05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163" y="1891191"/>
            <a:ext cx="3523150" cy="24645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163" y="4026579"/>
            <a:ext cx="3543166" cy="247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6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/>
          </p:cNvSpPr>
          <p:nvPr/>
        </p:nvSpPr>
        <p:spPr bwMode="auto">
          <a:xfrm>
            <a:off x="1752601" y="228600"/>
            <a:ext cx="6437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endParaRPr lang="en-US" sz="2800" b="1" dirty="0">
              <a:solidFill>
                <a:srgbClr val="78A22F"/>
              </a:solidFill>
            </a:endParaRPr>
          </a:p>
        </p:txBody>
      </p:sp>
      <p:sp>
        <p:nvSpPr>
          <p:cNvPr id="12" name="Title 4"/>
          <p:cNvSpPr>
            <a:spLocks/>
          </p:cNvSpPr>
          <p:nvPr/>
        </p:nvSpPr>
        <p:spPr bwMode="auto">
          <a:xfrm>
            <a:off x="744237" y="2993131"/>
            <a:ext cx="234034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r>
              <a:rPr lang="en-US" sz="2800" b="1" dirty="0">
                <a:solidFill>
                  <a:srgbClr val="E7942E"/>
                </a:solidFill>
                <a:latin typeface="Arial Nova" panose="020B0504020202020204" pitchFamily="34" charset="0"/>
              </a:rPr>
              <a:t>Combining QMD with Properties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61967" y="0"/>
            <a:ext cx="780626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qmd_props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nstep_nucl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dt_nucl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10.d0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targ_temp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200.d0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com_step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rand_seed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12345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thermostat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berendsen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properties as defined in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the properties block every 5 steps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property 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dipole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aoresponse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1 .0911267060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velocity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damping 0.007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shielding 1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91378" y="3990462"/>
            <a:ext cx="41032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 Nova" panose="020B0504020202020204" pitchFamily="34" charset="0"/>
              </a:rPr>
              <a:t>NOTE: The choice of property can slow down the QMD depending on how </a:t>
            </a:r>
            <a:r>
              <a:rPr lang="en-US" sz="2000" b="1" dirty="0" err="1">
                <a:latin typeface="Arial Nova" panose="020B0504020202020204" pitchFamily="34" charset="0"/>
              </a:rPr>
              <a:t>oftern</a:t>
            </a:r>
            <a:r>
              <a:rPr lang="en-US" sz="2000" b="1" dirty="0">
                <a:latin typeface="Arial Nova" panose="020B0504020202020204" pitchFamily="34" charset="0"/>
              </a:rPr>
              <a:t> you want to calculate it</a:t>
            </a:r>
          </a:p>
        </p:txBody>
      </p:sp>
    </p:spTree>
    <p:extLst>
      <p:ext uri="{BB962C8B-B14F-4D97-AF65-F5344CB8AC3E}">
        <p14:creationId xmlns:p14="http://schemas.microsoft.com/office/powerpoint/2010/main" val="175204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/>
          </p:cNvSpPr>
          <p:nvPr/>
        </p:nvSpPr>
        <p:spPr bwMode="auto">
          <a:xfrm>
            <a:off x="1752601" y="228600"/>
            <a:ext cx="6437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endParaRPr lang="en-US" sz="2800" b="1" dirty="0">
              <a:solidFill>
                <a:srgbClr val="78A22F"/>
              </a:solidFill>
            </a:endParaRPr>
          </a:p>
        </p:txBody>
      </p:sp>
      <p:sp>
        <p:nvSpPr>
          <p:cNvPr id="12" name="Title 4"/>
          <p:cNvSpPr>
            <a:spLocks/>
          </p:cNvSpPr>
          <p:nvPr/>
        </p:nvSpPr>
        <p:spPr bwMode="auto">
          <a:xfrm>
            <a:off x="753119" y="2981505"/>
            <a:ext cx="1998964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rgbClr val="78A22F"/>
                </a:solidFill>
                <a:latin typeface="Arial Nova" panose="020B0504020202020204" pitchFamily="34" charset="0"/>
              </a:rPr>
              <a:t>Combining QMD with TDDFT</a:t>
            </a:r>
          </a:p>
        </p:txBody>
      </p:sp>
      <p:sp>
        <p:nvSpPr>
          <p:cNvPr id="2" name="Rectangle 1"/>
          <p:cNvSpPr/>
          <p:nvPr/>
        </p:nvSpPr>
        <p:spPr>
          <a:xfrm>
            <a:off x="3409810" y="1150451"/>
            <a:ext cx="780626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nstep_nucl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200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dt_nucl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10.d0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targ_temp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200.d0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com_step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10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rand_seed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12345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thermostat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berendsen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TDDFT every 3 steps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tddft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tddft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nroots 2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notriplet</a:t>
            </a:r>
          </a:p>
          <a:p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86706" y="4307579"/>
            <a:ext cx="44202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 Nova" panose="020B0504020202020204" pitchFamily="34" charset="0"/>
              </a:rPr>
              <a:t>NOTE: The choice of property/response can slow down the QMD depending on how often you want to calculate it</a:t>
            </a:r>
          </a:p>
        </p:txBody>
      </p:sp>
    </p:spTree>
    <p:extLst>
      <p:ext uri="{BB962C8B-B14F-4D97-AF65-F5344CB8AC3E}">
        <p14:creationId xmlns:p14="http://schemas.microsoft.com/office/powerpoint/2010/main" val="384605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D6EB-9BF1-4DE9-856E-A08107D6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E1040-1019-40E3-B747-A5E44520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76"/>
            <a:fld id="{018B0B02-ADC9-904A-A9FE-F2AB1ECDA354}" type="slidenum">
              <a:rPr lang="en-US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7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3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D6EB-9BF1-4DE9-856E-A08107D6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E1040-1019-40E3-B747-A5E44520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76"/>
            <a:fld id="{018B0B02-ADC9-904A-A9FE-F2AB1ECDA354}" type="slidenum">
              <a:rPr lang="en-US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 defTabSz="609576"/>
              <a:t>8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12317"/>
      </p:ext>
    </p:extLst>
  </p:cSld>
  <p:clrMapOvr>
    <a:masterClrMapping/>
  </p:clrMapOvr>
</p:sld>
</file>

<file path=ppt/theme/theme1.xml><?xml version="1.0" encoding="utf-8"?>
<a:theme xmlns:a="http://schemas.openxmlformats.org/drawingml/2006/main" name="EMSL presTemplate Apr2021">
  <a:themeElements>
    <a:clrScheme name="EMSL 1">
      <a:dk1>
        <a:srgbClr val="000000"/>
      </a:dk1>
      <a:lt1>
        <a:srgbClr val="FFFFFF"/>
      </a:lt1>
      <a:dk2>
        <a:srgbClr val="121549"/>
      </a:dk2>
      <a:lt2>
        <a:srgbClr val="3DFA89"/>
      </a:lt2>
      <a:accent1>
        <a:srgbClr val="1FB6EC"/>
      </a:accent1>
      <a:accent2>
        <a:srgbClr val="1DB280"/>
      </a:accent2>
      <a:accent3>
        <a:srgbClr val="A77B53"/>
      </a:accent3>
      <a:accent4>
        <a:srgbClr val="F83D36"/>
      </a:accent4>
      <a:accent5>
        <a:srgbClr val="FC9125"/>
      </a:accent5>
      <a:accent6>
        <a:srgbClr val="F8EB4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MSL Widescreen Presentation template" id="{44E4533D-D37F-9F4B-A7D4-1145CD9C7095}" vid="{BBF9F8BE-9B96-D24B-8288-DD044FF94C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f1a08c3-14da-4669-a81b-4822034d70c2">
      <Terms xmlns="http://schemas.microsoft.com/office/infopath/2007/PartnerControls"/>
    </lcf76f155ced4ddcb4097134ff3c332f>
    <TaxCatchAll xmlns="5cece13e-3376-4417-9525-be60b11a89a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E2EA1CCEDFE42ABC93D9292C873B0" ma:contentTypeVersion="15" ma:contentTypeDescription="Create a new document." ma:contentTypeScope="" ma:versionID="d0e421adeeb29216af584de8cfaaa04a">
  <xsd:schema xmlns:xsd="http://www.w3.org/2001/XMLSchema" xmlns:xs="http://www.w3.org/2001/XMLSchema" xmlns:p="http://schemas.microsoft.com/office/2006/metadata/properties" xmlns:ns2="c984396b-6b2b-4702-b0ed-ddd4650c9569" xmlns:ns3="df1a08c3-14da-4669-a81b-4822034d70c2" xmlns:ns4="5cece13e-3376-4417-9525-be60b11a89a8" targetNamespace="http://schemas.microsoft.com/office/2006/metadata/properties" ma:root="true" ma:fieldsID="2635d5d37e702e062bf6f3db5e2ece6e" ns2:_="" ns3:_="" ns4:_="">
    <xsd:import namespace="c984396b-6b2b-4702-b0ed-ddd4650c9569"/>
    <xsd:import namespace="df1a08c3-14da-4669-a81b-4822034d70c2"/>
    <xsd:import namespace="5cece13e-3376-4417-9525-be60b11a89a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84396b-6b2b-4702-b0ed-ddd4650c95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1a08c3-14da-4669-a81b-4822034d7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260f1aaf-6244-4bb9-9bf9-38bf373853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ce13e-3376-4417-9525-be60b11a89a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1dbef186-2c9c-465c-b98c-3ee97403fb82}" ma:internalName="TaxCatchAll" ma:showField="CatchAllData" ma:web="c984396b-6b2b-4702-b0ed-ddd4650c95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A8E216-B9FC-47B2-BB38-0CC8C6F95635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c984396b-6b2b-4702-b0ed-ddd4650c9569"/>
    <ds:schemaRef ds:uri="5cece13e-3376-4417-9525-be60b11a89a8"/>
    <ds:schemaRef ds:uri="http://purl.org/dc/elements/1.1/"/>
    <ds:schemaRef ds:uri="http://purl.org/dc/terms/"/>
    <ds:schemaRef ds:uri="df1a08c3-14da-4669-a81b-4822034d70c2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8B66079-B3A6-4495-8AED-D8E88196E3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E789F3-8093-44A4-87CA-AB528B5CBF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84396b-6b2b-4702-b0ed-ddd4650c9569"/>
    <ds:schemaRef ds:uri="df1a08c3-14da-4669-a81b-4822034d70c2"/>
    <ds:schemaRef ds:uri="5cece13e-3376-4417-9525-be60b11a8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EMSL presTemplate Apr2021</Template>
  <TotalTime>13</TotalTime>
  <Words>528</Words>
  <Application>Microsoft Office PowerPoint</Application>
  <PresentationFormat>Widescreen</PresentationFormat>
  <Paragraphs>134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EMSL presTemplate Apr2021</vt:lpstr>
      <vt:lpstr>Gaussian Basis AIMD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Apra, Edoardo</dc:creator>
  <cp:lastModifiedBy>Apra, Edoardo</cp:lastModifiedBy>
  <cp:revision>8</cp:revision>
  <cp:lastPrinted>2019-03-15T16:48:34Z</cp:lastPrinted>
  <dcterms:created xsi:type="dcterms:W3CDTF">2023-06-13T23:47:53Z</dcterms:created>
  <dcterms:modified xsi:type="dcterms:W3CDTF">2023-06-14T22:58:12Z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0x01010007EE2EA1CCEDFE42ABC93D9292C873B0</vt:lpwstr>
  </property>
  <property fmtid="{D5CDD505-2E9C-101B-9397-08002B2CF9AE}" pid="3" name="_AdHocReviewCycleID">
    <vt:i4>1814793948</vt:i4>
  </property>
  <property fmtid="{D5CDD505-2E9C-101B-9397-08002B2CF9AE}" pid="4" name="_NewReviewCycle">
    <vt:lpwstr/>
  </property>
  <property fmtid="{D5CDD505-2E9C-101B-9397-08002B2CF9AE}" pid="5" name="_EmailSubject">
    <vt:lpwstr>A staff accomplishments slide for BER and 3 thumbnails, please</vt:lpwstr>
  </property>
  <property fmtid="{D5CDD505-2E9C-101B-9397-08002B2CF9AE}" pid="6" name="_AuthorEmail">
    <vt:lpwstr>Linda.Burk@pnnl.gov</vt:lpwstr>
  </property>
  <property fmtid="{D5CDD505-2E9C-101B-9397-08002B2CF9AE}" pid="7" name="_AuthorEmailDisplayName">
    <vt:lpwstr>Burk, Linda H</vt:lpwstr>
  </property>
  <property fmtid="{D5CDD505-2E9C-101B-9397-08002B2CF9AE}" pid="8" name="MediaServiceImageTags">
    <vt:lpwstr/>
  </property>
</Properties>
</file>