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85" r:id="rId3"/>
    <p:sldId id="286" r:id="rId4"/>
    <p:sldId id="282" r:id="rId5"/>
    <p:sldId id="278" r:id="rId6"/>
    <p:sldId id="283" r:id="rId7"/>
    <p:sldId id="289" r:id="rId8"/>
    <p:sldId id="292" r:id="rId9"/>
    <p:sldId id="290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B3D9744-A07A-4FCF-B6D8-B080C7E31B15}">
          <p14:sldIdLst>
            <p14:sldId id="257"/>
            <p14:sldId id="285"/>
            <p14:sldId id="286"/>
            <p14:sldId id="282"/>
            <p14:sldId id="278"/>
            <p14:sldId id="283"/>
            <p14:sldId id="289"/>
            <p14:sldId id="292"/>
          </p14:sldIdLst>
        </p14:section>
        <p14:section name="Untitled Section" id="{D7B593E9-9C51-4140-8303-FF5C8B98EF36}">
          <p14:sldIdLst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li rassouli" initials="lr" lastIdx="0" clrIdx="0">
    <p:extLst>
      <p:ext uri="{19B8F6BF-5375-455C-9EA6-DF929625EA0E}">
        <p15:presenceInfo xmlns:p15="http://schemas.microsoft.com/office/powerpoint/2012/main" userId="f6ccc441a3f300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li rassouli" userId="f6ccc441a3f30071" providerId="LiveId" clId="{CDA28B1D-9738-4323-9C3F-3703E3293024}"/>
    <pc:docChg chg="addSld delSld modSld modSection">
      <pc:chgData name="leili rassouli" userId="f6ccc441a3f30071" providerId="LiveId" clId="{CDA28B1D-9738-4323-9C3F-3703E3293024}" dt="2024-07-03T22:23:07.129" v="12" actId="1076"/>
      <pc:docMkLst>
        <pc:docMk/>
      </pc:docMkLst>
    </pc:docChg>
  </pc:docChgLst>
  <pc:docChgLst>
    <pc:chgData name="leili rassouli" userId="f6ccc441a3f30071" providerId="LiveId" clId="{0CCB3B10-9524-4635-8148-766489B34D33}"/>
    <pc:docChg chg="undo redo custSel addSld delSld modSld sldOrd modSection">
      <pc:chgData name="leili rassouli" userId="f6ccc441a3f30071" providerId="LiveId" clId="{0CCB3B10-9524-4635-8148-766489B34D33}" dt="2024-07-08T15:05:50.979" v="1323" actId="207"/>
      <pc:docMkLst>
        <pc:docMk/>
      </pc:docMkLst>
      <pc:sldChg chg="addSp modSp">
        <pc:chgData name="leili rassouli" userId="f6ccc441a3f30071" providerId="LiveId" clId="{0CCB3B10-9524-4635-8148-766489B34D33}" dt="2024-07-08T15:05:50.979" v="1323" actId="207"/>
        <pc:sldMkLst>
          <pc:docMk/>
          <pc:sldMk cId="2495462212" sldId="257"/>
        </pc:sldMkLst>
        <pc:spChg chg="mod">
          <ac:chgData name="leili rassouli" userId="f6ccc441a3f30071" providerId="LiveId" clId="{0CCB3B10-9524-4635-8148-766489B34D33}" dt="2024-07-06T17:52:36.988" v="898" actId="1076"/>
          <ac:spMkLst>
            <pc:docMk/>
            <pc:sldMk cId="2495462212" sldId="257"/>
            <ac:spMk id="4" creationId="{D335F697-F0AD-4F29-A15E-C57B85984A46}"/>
          </ac:spMkLst>
        </pc:spChg>
        <pc:spChg chg="mod">
          <ac:chgData name="leili rassouli" userId="f6ccc441a3f30071" providerId="LiveId" clId="{0CCB3B10-9524-4635-8148-766489B34D33}" dt="2024-07-06T17:53:02.184" v="902" actId="20577"/>
          <ac:spMkLst>
            <pc:docMk/>
            <pc:sldMk cId="2495462212" sldId="257"/>
            <ac:spMk id="5" creationId="{CE27DDC2-B9BF-4D4A-9B50-D4B89AB395B6}"/>
          </ac:spMkLst>
        </pc:spChg>
        <pc:spChg chg="add mod">
          <ac:chgData name="leili rassouli" userId="f6ccc441a3f30071" providerId="LiveId" clId="{0CCB3B10-9524-4635-8148-766489B34D33}" dt="2024-07-08T15:05:50.979" v="1323" actId="207"/>
          <ac:spMkLst>
            <pc:docMk/>
            <pc:sldMk cId="2495462212" sldId="257"/>
            <ac:spMk id="7" creationId="{6A21C9B8-5EC2-41BE-8B33-6B52801AFC60}"/>
          </ac:spMkLst>
        </pc:spChg>
        <pc:picChg chg="add mod">
          <ac:chgData name="leili rassouli" userId="f6ccc441a3f30071" providerId="LiveId" clId="{0CCB3B10-9524-4635-8148-766489B34D33}" dt="2024-07-08T15:05:40.830" v="1321" actId="14100"/>
          <ac:picMkLst>
            <pc:docMk/>
            <pc:sldMk cId="2495462212" sldId="257"/>
            <ac:picMk id="8" creationId="{4BCDAFE6-151D-49D4-89D1-0136C79C7F63}"/>
          </ac:picMkLst>
        </pc:picChg>
      </pc:sldChg>
      <pc:sldChg chg="addSp delSp modSp">
        <pc:chgData name="leili rassouli" userId="f6ccc441a3f30071" providerId="LiveId" clId="{0CCB3B10-9524-4635-8148-766489B34D33}" dt="2024-07-08T14:28:58.980" v="1194" actId="20577"/>
        <pc:sldMkLst>
          <pc:docMk/>
          <pc:sldMk cId="3523743496" sldId="278"/>
        </pc:sldMkLst>
        <pc:spChg chg="mod">
          <ac:chgData name="leili rassouli" userId="f6ccc441a3f30071" providerId="LiveId" clId="{0CCB3B10-9524-4635-8148-766489B34D33}" dt="2024-07-08T14:28:58.980" v="1194" actId="20577"/>
          <ac:spMkLst>
            <pc:docMk/>
            <pc:sldMk cId="3523743496" sldId="278"/>
            <ac:spMk id="2" creationId="{07AADF53-E2F6-4C68-A95B-BC64EBFAFDD9}"/>
          </ac:spMkLst>
        </pc:spChg>
        <pc:spChg chg="add del">
          <ac:chgData name="leili rassouli" userId="f6ccc441a3f30071" providerId="LiveId" clId="{0CCB3B10-9524-4635-8148-766489B34D33}" dt="2024-07-08T04:27:06.240" v="1101" actId="478"/>
          <ac:spMkLst>
            <pc:docMk/>
            <pc:sldMk cId="3523743496" sldId="278"/>
            <ac:spMk id="2" creationId="{AE84FDA1-A5BE-42E6-9267-62549AF7CC5F}"/>
          </ac:spMkLst>
        </pc:spChg>
        <pc:spChg chg="add mod">
          <ac:chgData name="leili rassouli" userId="f6ccc441a3f30071" providerId="LiveId" clId="{0CCB3B10-9524-4635-8148-766489B34D33}" dt="2024-07-05T21:11:58.143" v="894"/>
          <ac:spMkLst>
            <pc:docMk/>
            <pc:sldMk cId="3523743496" sldId="278"/>
            <ac:spMk id="4" creationId="{458E67E8-5FFB-4C38-8E35-EE398E6CA2D8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7" creationId="{D97EE7FB-C21B-4456-878F-BE2399566ACD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8" creationId="{527DD954-FE83-4C32-B05A-7F70BFF0FE0D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9" creationId="{F97E42C9-3090-4811-95B6-CD15CBD45054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10" creationId="{C6F0ADD2-BB22-4149-A4F7-DF8475BA1FB0}"/>
          </ac:spMkLst>
        </pc:spChg>
        <pc:spChg chg="add del mod">
          <ac:chgData name="leili rassouli" userId="f6ccc441a3f30071" providerId="LiveId" clId="{0CCB3B10-9524-4635-8148-766489B34D33}" dt="2024-07-05T20:40:16.301" v="590" actId="478"/>
          <ac:spMkLst>
            <pc:docMk/>
            <pc:sldMk cId="3523743496" sldId="278"/>
            <ac:spMk id="11" creationId="{E233F259-024B-4B2E-9DD0-B52ABBC9F003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15" creationId="{B2F797CD-CE15-4A1E-A232-2FDF7BF8486F}"/>
          </ac:spMkLst>
        </pc:spChg>
        <pc:spChg chg="add mod">
          <ac:chgData name="leili rassouli" userId="f6ccc441a3f30071" providerId="LiveId" clId="{0CCB3B10-9524-4635-8148-766489B34D33}" dt="2024-07-05T20:51:25.090" v="694" actId="2711"/>
          <ac:spMkLst>
            <pc:docMk/>
            <pc:sldMk cId="3523743496" sldId="278"/>
            <ac:spMk id="16" creationId="{024954F8-4B5C-477A-819F-03FF72D5C4D4}"/>
          </ac:spMkLst>
        </pc:spChg>
        <pc:spChg chg="add mod">
          <ac:chgData name="leili rassouli" userId="f6ccc441a3f30071" providerId="LiveId" clId="{0CCB3B10-9524-4635-8148-766489B34D33}" dt="2024-07-05T20:58:51.590" v="773" actId="1076"/>
          <ac:spMkLst>
            <pc:docMk/>
            <pc:sldMk cId="3523743496" sldId="278"/>
            <ac:spMk id="17" creationId="{DD38B6AA-E144-4F71-A8D1-7785A1F7A378}"/>
          </ac:spMkLst>
        </pc:spChg>
        <pc:spChg chg="add mod">
          <ac:chgData name="leili rassouli" userId="f6ccc441a3f30071" providerId="LiveId" clId="{0CCB3B10-9524-4635-8148-766489B34D33}" dt="2024-07-08T04:27:20.823" v="1104" actId="1076"/>
          <ac:spMkLst>
            <pc:docMk/>
            <pc:sldMk cId="3523743496" sldId="278"/>
            <ac:spMk id="18" creationId="{09116E21-FECE-4A2C-A1B9-033A10130E6B}"/>
          </ac:spMkLst>
        </pc:spChg>
        <pc:spChg chg="add mod">
          <ac:chgData name="leili rassouli" userId="f6ccc441a3f30071" providerId="LiveId" clId="{0CCB3B10-9524-4635-8148-766489B34D33}" dt="2024-07-05T20:58:58.960" v="774" actId="1076"/>
          <ac:spMkLst>
            <pc:docMk/>
            <pc:sldMk cId="3523743496" sldId="278"/>
            <ac:spMk id="19" creationId="{B03C0EE7-51F0-4176-8AE0-0BC299E92E40}"/>
          </ac:spMkLst>
        </pc:spChg>
        <pc:picChg chg="add mod">
          <ac:chgData name="leili rassouli" userId="f6ccc441a3f30071" providerId="LiveId" clId="{0CCB3B10-9524-4635-8148-766489B34D33}" dt="2024-07-05T20:37:39.873" v="558" actId="1076"/>
          <ac:picMkLst>
            <pc:docMk/>
            <pc:sldMk cId="3523743496" sldId="278"/>
            <ac:picMk id="5" creationId="{D95FDDD6-16F2-42D8-A757-2C856E7923D2}"/>
          </ac:picMkLst>
        </pc:picChg>
        <pc:picChg chg="add mod">
          <ac:chgData name="leili rassouli" userId="f6ccc441a3f30071" providerId="LiveId" clId="{0CCB3B10-9524-4635-8148-766489B34D33}" dt="2024-07-05T20:38:24.680" v="567" actId="1076"/>
          <ac:picMkLst>
            <pc:docMk/>
            <pc:sldMk cId="3523743496" sldId="278"/>
            <ac:picMk id="6" creationId="{FB588DC7-E132-4598-903F-0A0C1C0F76BD}"/>
          </ac:picMkLst>
        </pc:picChg>
        <pc:picChg chg="mod">
          <ac:chgData name="leili rassouli" userId="f6ccc441a3f30071" providerId="LiveId" clId="{0CCB3B10-9524-4635-8148-766489B34D33}" dt="2024-07-08T04:27:23.598" v="1106" actId="14100"/>
          <ac:picMkLst>
            <pc:docMk/>
            <pc:sldMk cId="3523743496" sldId="278"/>
            <ac:picMk id="14" creationId="{36608E10-2D12-4525-B23F-4537CF5E3ABF}"/>
          </ac:picMkLst>
        </pc:picChg>
        <pc:picChg chg="del mod">
          <ac:chgData name="leili rassouli" userId="f6ccc441a3f30071" providerId="LiveId" clId="{0CCB3B10-9524-4635-8148-766489B34D33}" dt="2024-07-05T20:35:52.940" v="542" actId="478"/>
          <ac:picMkLst>
            <pc:docMk/>
            <pc:sldMk cId="3523743496" sldId="278"/>
            <ac:picMk id="23" creationId="{61BA1803-723C-4A3D-903F-9DBC825D82E5}"/>
          </ac:picMkLst>
        </pc:picChg>
        <pc:cxnChg chg="add mod">
          <ac:chgData name="leili rassouli" userId="f6ccc441a3f30071" providerId="LiveId" clId="{0CCB3B10-9524-4635-8148-766489B34D33}" dt="2024-07-05T20:41:11.405" v="602" actId="14100"/>
          <ac:cxnSpMkLst>
            <pc:docMk/>
            <pc:sldMk cId="3523743496" sldId="278"/>
            <ac:cxnSpMk id="3" creationId="{CEC9C715-B5D0-408C-B673-1F9F88CA6491}"/>
          </ac:cxnSpMkLst>
        </pc:cxnChg>
      </pc:sldChg>
      <pc:sldChg chg="del">
        <pc:chgData name="leili rassouli" userId="f6ccc441a3f30071" providerId="LiveId" clId="{0CCB3B10-9524-4635-8148-766489B34D33}" dt="2024-07-08T04:17:58.623" v="1057" actId="2696"/>
        <pc:sldMkLst>
          <pc:docMk/>
          <pc:sldMk cId="2016429817" sldId="281"/>
        </pc:sldMkLst>
      </pc:sldChg>
      <pc:sldChg chg="addSp delSp modSp ord">
        <pc:chgData name="leili rassouli" userId="f6ccc441a3f30071" providerId="LiveId" clId="{0CCB3B10-9524-4635-8148-766489B34D33}" dt="2024-07-08T14:28:54.601" v="1192" actId="20577"/>
        <pc:sldMkLst>
          <pc:docMk/>
          <pc:sldMk cId="58989318" sldId="282"/>
        </pc:sldMkLst>
        <pc:spChg chg="del mod">
          <ac:chgData name="leili rassouli" userId="f6ccc441a3f30071" providerId="LiveId" clId="{0CCB3B10-9524-4635-8148-766489B34D33}" dt="2024-07-05T21:08:23.888" v="823" actId="478"/>
          <ac:spMkLst>
            <pc:docMk/>
            <pc:sldMk cId="58989318" sldId="282"/>
            <ac:spMk id="6" creationId="{98D458EE-9078-47AD-B9B4-9231344B6114}"/>
          </ac:spMkLst>
        </pc:spChg>
        <pc:spChg chg="add mod">
          <ac:chgData name="leili rassouli" userId="f6ccc441a3f30071" providerId="LiveId" clId="{0CCB3B10-9524-4635-8148-766489B34D33}" dt="2024-07-08T04:26:58.559" v="1099" actId="20577"/>
          <ac:spMkLst>
            <pc:docMk/>
            <pc:sldMk cId="58989318" sldId="282"/>
            <ac:spMk id="6" creationId="{FCE90969-F893-48F4-A644-B508AD576589}"/>
          </ac:spMkLst>
        </pc:spChg>
        <pc:spChg chg="add mod">
          <ac:chgData name="leili rassouli" userId="f6ccc441a3f30071" providerId="LiveId" clId="{0CCB3B10-9524-4635-8148-766489B34D33}" dt="2024-07-05T21:08:57.159" v="848" actId="20577"/>
          <ac:spMkLst>
            <pc:docMk/>
            <pc:sldMk cId="58989318" sldId="282"/>
            <ac:spMk id="8" creationId="{A184BF2C-47AD-4A04-B774-DE82DFC9A722}"/>
          </ac:spMkLst>
        </pc:spChg>
        <pc:spChg chg="mod">
          <ac:chgData name="leili rassouli" userId="f6ccc441a3f30071" providerId="LiveId" clId="{0CCB3B10-9524-4635-8148-766489B34D33}" dt="2024-07-08T14:28:54.601" v="1192" actId="20577"/>
          <ac:spMkLst>
            <pc:docMk/>
            <pc:sldMk cId="58989318" sldId="282"/>
            <ac:spMk id="9" creationId="{91470702-D67C-4BB2-A178-7F59BC98A4F4}"/>
          </ac:spMkLst>
        </pc:spChg>
        <pc:grpChg chg="mod ord">
          <ac:chgData name="leili rassouli" userId="f6ccc441a3f30071" providerId="LiveId" clId="{0CCB3B10-9524-4635-8148-766489B34D33}" dt="2024-07-05T21:09:28.200" v="855" actId="1076"/>
          <ac:grpSpMkLst>
            <pc:docMk/>
            <pc:sldMk cId="58989318" sldId="282"/>
            <ac:grpSpMk id="3" creationId="{B20A83BD-9F3C-4687-916F-D91B15A322C4}"/>
          </ac:grpSpMkLst>
        </pc:grpChg>
        <pc:picChg chg="mod ord">
          <ac:chgData name="leili rassouli" userId="f6ccc441a3f30071" providerId="LiveId" clId="{0CCB3B10-9524-4635-8148-766489B34D33}" dt="2024-07-05T21:09:32.322" v="856" actId="1076"/>
          <ac:picMkLst>
            <pc:docMk/>
            <pc:sldMk cId="58989318" sldId="282"/>
            <ac:picMk id="2" creationId="{A3265C99-3026-4BE9-8AC6-526479E37128}"/>
          </ac:picMkLst>
        </pc:picChg>
        <pc:picChg chg="add mod ord">
          <ac:chgData name="leili rassouli" userId="f6ccc441a3f30071" providerId="LiveId" clId="{0CCB3B10-9524-4635-8148-766489B34D33}" dt="2024-07-05T21:09:48.744" v="861" actId="1076"/>
          <ac:picMkLst>
            <pc:docMk/>
            <pc:sldMk cId="58989318" sldId="282"/>
            <ac:picMk id="7" creationId="{2E5BDD9E-676B-4875-A454-0ADEAEA609BD}"/>
          </ac:picMkLst>
        </pc:picChg>
        <pc:cxnChg chg="add mod">
          <ac:chgData name="leili rassouli" userId="f6ccc441a3f30071" providerId="LiveId" clId="{0CCB3B10-9524-4635-8148-766489B34D33}" dt="2024-07-05T21:10:38.289" v="870" actId="1582"/>
          <ac:cxnSpMkLst>
            <pc:docMk/>
            <pc:sldMk cId="58989318" sldId="282"/>
            <ac:cxnSpMk id="10" creationId="{8577ACB6-469E-47D0-95B8-3757330AAD51}"/>
          </ac:cxnSpMkLst>
        </pc:cxnChg>
        <pc:cxnChg chg="add mod">
          <ac:chgData name="leili rassouli" userId="f6ccc441a3f30071" providerId="LiveId" clId="{0CCB3B10-9524-4635-8148-766489B34D33}" dt="2024-07-05T21:10:25.978" v="866" actId="1582"/>
          <ac:cxnSpMkLst>
            <pc:docMk/>
            <pc:sldMk cId="58989318" sldId="282"/>
            <ac:cxnSpMk id="12" creationId="{C1B6E0B0-5794-4C76-8EF7-7EAD0472325E}"/>
          </ac:cxnSpMkLst>
        </pc:cxnChg>
      </pc:sldChg>
      <pc:sldChg chg="addSp delSp modSp">
        <pc:chgData name="leili rassouli" userId="f6ccc441a3f30071" providerId="LiveId" clId="{0CCB3B10-9524-4635-8148-766489B34D33}" dt="2024-07-08T14:29:03.382" v="1196" actId="20577"/>
        <pc:sldMkLst>
          <pc:docMk/>
          <pc:sldMk cId="3835230463" sldId="283"/>
        </pc:sldMkLst>
        <pc:spChg chg="del mod">
          <ac:chgData name="leili rassouli" userId="f6ccc441a3f30071" providerId="LiveId" clId="{0CCB3B10-9524-4635-8148-766489B34D33}" dt="2024-07-05T20:59:18.344" v="775" actId="478"/>
          <ac:spMkLst>
            <pc:docMk/>
            <pc:sldMk cId="3835230463" sldId="283"/>
            <ac:spMk id="2" creationId="{6FE5A704-7319-4746-A89B-E29692914262}"/>
          </ac:spMkLst>
        </pc:spChg>
        <pc:spChg chg="mod">
          <ac:chgData name="leili rassouli" userId="f6ccc441a3f30071" providerId="LiveId" clId="{0CCB3B10-9524-4635-8148-766489B34D33}" dt="2024-07-08T14:29:03.382" v="1196" actId="20577"/>
          <ac:spMkLst>
            <pc:docMk/>
            <pc:sldMk cId="3835230463" sldId="283"/>
            <ac:spMk id="2" creationId="{DA12BBB7-1FA2-4D57-884A-D8CC70717A2A}"/>
          </ac:spMkLst>
        </pc:spChg>
        <pc:spChg chg="add del mod">
          <ac:chgData name="leili rassouli" userId="f6ccc441a3f30071" providerId="LiveId" clId="{0CCB3B10-9524-4635-8148-766489B34D33}" dt="2024-07-06T18:07:39.195" v="917" actId="478"/>
          <ac:spMkLst>
            <pc:docMk/>
            <pc:sldMk cId="3835230463" sldId="283"/>
            <ac:spMk id="4" creationId="{7CF11DE6-C0D8-45FD-AAEB-3607DB404354}"/>
          </ac:spMkLst>
        </pc:spChg>
        <pc:spChg chg="add del mod">
          <ac:chgData name="leili rassouli" userId="f6ccc441a3f30071" providerId="LiveId" clId="{0CCB3B10-9524-4635-8148-766489B34D33}" dt="2024-07-05T20:57:17.731" v="740" actId="478"/>
          <ac:spMkLst>
            <pc:docMk/>
            <pc:sldMk cId="3835230463" sldId="283"/>
            <ac:spMk id="5" creationId="{0C7E19BC-DD6B-42F2-AA92-B1D3E0BD3202}"/>
          </ac:spMkLst>
        </pc:spChg>
        <pc:spChg chg="add mod">
          <ac:chgData name="leili rassouli" userId="f6ccc441a3f30071" providerId="LiveId" clId="{0CCB3B10-9524-4635-8148-766489B34D33}" dt="2024-07-08T04:11:15.337" v="998" actId="20577"/>
          <ac:spMkLst>
            <pc:docMk/>
            <pc:sldMk cId="3835230463" sldId="283"/>
            <ac:spMk id="6" creationId="{70E0B2F0-4575-48F0-841F-33DFDB802280}"/>
          </ac:spMkLst>
        </pc:spChg>
        <pc:spChg chg="del">
          <ac:chgData name="leili rassouli" userId="f6ccc441a3f30071" providerId="LiveId" clId="{0CCB3B10-9524-4635-8148-766489B34D33}" dt="2024-07-05T20:56:57.429" v="738" actId="478"/>
          <ac:spMkLst>
            <pc:docMk/>
            <pc:sldMk cId="3835230463" sldId="283"/>
            <ac:spMk id="9" creationId="{BA764C65-E15D-4B99-A965-326CC62DE290}"/>
          </ac:spMkLst>
        </pc:spChg>
        <pc:spChg chg="add del mod">
          <ac:chgData name="leili rassouli" userId="f6ccc441a3f30071" providerId="LiveId" clId="{0CCB3B10-9524-4635-8148-766489B34D33}" dt="2024-07-05T21:04:28.863" v="802"/>
          <ac:spMkLst>
            <pc:docMk/>
            <pc:sldMk cId="3835230463" sldId="283"/>
            <ac:spMk id="12" creationId="{79530BBE-6CD9-46A3-B940-548BA0EE3A44}"/>
          </ac:spMkLst>
        </pc:spChg>
        <pc:spChg chg="add del mod">
          <ac:chgData name="leili rassouli" userId="f6ccc441a3f30071" providerId="LiveId" clId="{0CCB3B10-9524-4635-8148-766489B34D33}" dt="2024-07-05T21:04:28.863" v="802"/>
          <ac:spMkLst>
            <pc:docMk/>
            <pc:sldMk cId="3835230463" sldId="283"/>
            <ac:spMk id="13" creationId="{8B87C16C-DEFF-47BA-B75C-BADBC9AAB48C}"/>
          </ac:spMkLst>
        </pc:spChg>
        <pc:spChg chg="add del mod">
          <ac:chgData name="leili rassouli" userId="f6ccc441a3f30071" providerId="LiveId" clId="{0CCB3B10-9524-4635-8148-766489B34D33}" dt="2024-07-05T21:04:28.863" v="802"/>
          <ac:spMkLst>
            <pc:docMk/>
            <pc:sldMk cId="3835230463" sldId="283"/>
            <ac:spMk id="14" creationId="{2E9B87B8-D2FA-438E-8F10-F145A6689E1F}"/>
          </ac:spMkLst>
        </pc:spChg>
        <pc:spChg chg="add mod">
          <ac:chgData name="leili rassouli" userId="f6ccc441a3f30071" providerId="LiveId" clId="{0CCB3B10-9524-4635-8148-766489B34D33}" dt="2024-07-06T18:07:27.246" v="916" actId="208"/>
          <ac:spMkLst>
            <pc:docMk/>
            <pc:sldMk cId="3835230463" sldId="283"/>
            <ac:spMk id="15" creationId="{14BB41E3-029F-4826-954D-6F5CA24AA965}"/>
          </ac:spMkLst>
        </pc:spChg>
        <pc:picChg chg="mod">
          <ac:chgData name="leili rassouli" userId="f6ccc441a3f30071" providerId="LiveId" clId="{0CCB3B10-9524-4635-8148-766489B34D33}" dt="2024-07-05T20:59:20.960" v="776" actId="1076"/>
          <ac:picMkLst>
            <pc:docMk/>
            <pc:sldMk cId="3835230463" sldId="283"/>
            <ac:picMk id="3" creationId="{4E3107BF-6C3E-4446-9C9B-132454374126}"/>
          </ac:picMkLst>
        </pc:picChg>
        <pc:picChg chg="add del">
          <ac:chgData name="leili rassouli" userId="f6ccc441a3f30071" providerId="LiveId" clId="{0CCB3B10-9524-4635-8148-766489B34D33}" dt="2024-07-05T21:02:41.038" v="783" actId="478"/>
          <ac:picMkLst>
            <pc:docMk/>
            <pc:sldMk cId="3835230463" sldId="283"/>
            <ac:picMk id="7" creationId="{5E6394A4-7A91-4E16-BFDC-FBBA706D2FF7}"/>
          </ac:picMkLst>
        </pc:picChg>
        <pc:picChg chg="add mod">
          <ac:chgData name="leili rassouli" userId="f6ccc441a3f30071" providerId="LiveId" clId="{0CCB3B10-9524-4635-8148-766489B34D33}" dt="2024-07-05T21:12:32.135" v="896" actId="1076"/>
          <ac:picMkLst>
            <pc:docMk/>
            <pc:sldMk cId="3835230463" sldId="283"/>
            <ac:picMk id="8" creationId="{16FE9700-62B3-4592-BE3F-1FBE40A9B07E}"/>
          </ac:picMkLst>
        </pc:picChg>
        <pc:picChg chg="add mod">
          <ac:chgData name="leili rassouli" userId="f6ccc441a3f30071" providerId="LiveId" clId="{0CCB3B10-9524-4635-8148-766489B34D33}" dt="2024-07-06T18:12:35.106" v="919" actId="1076"/>
          <ac:picMkLst>
            <pc:docMk/>
            <pc:sldMk cId="3835230463" sldId="283"/>
            <ac:picMk id="10" creationId="{3F1CBDB9-D525-41C7-810C-59EDB88DB8CA}"/>
          </ac:picMkLst>
        </pc:picChg>
        <pc:picChg chg="add mod">
          <ac:chgData name="leili rassouli" userId="f6ccc441a3f30071" providerId="LiveId" clId="{0CCB3B10-9524-4635-8148-766489B34D33}" dt="2024-07-05T21:04:31.022" v="805" actId="1076"/>
          <ac:picMkLst>
            <pc:docMk/>
            <pc:sldMk cId="3835230463" sldId="283"/>
            <ac:picMk id="11" creationId="{48063E2D-E953-4948-B3A1-4B2A50DADD80}"/>
          </ac:picMkLst>
        </pc:picChg>
      </pc:sldChg>
      <pc:sldChg chg="addSp delSp modSp add">
        <pc:chgData name="leili rassouli" userId="f6ccc441a3f30071" providerId="LiveId" clId="{0CCB3B10-9524-4635-8148-766489B34D33}" dt="2024-07-08T14:28:46.643" v="1188" actId="20577"/>
        <pc:sldMkLst>
          <pc:docMk/>
          <pc:sldMk cId="1550278923" sldId="285"/>
        </pc:sldMkLst>
        <pc:spChg chg="mod">
          <ac:chgData name="leili rassouli" userId="f6ccc441a3f30071" providerId="LiveId" clId="{0CCB3B10-9524-4635-8148-766489B34D33}" dt="2024-07-08T14:28:46.643" v="1188" actId="20577"/>
          <ac:spMkLst>
            <pc:docMk/>
            <pc:sldMk cId="1550278923" sldId="285"/>
            <ac:spMk id="2" creationId="{038ADD86-4B7F-4BE2-AE37-D4B977D037F6}"/>
          </ac:spMkLst>
        </pc:spChg>
        <pc:spChg chg="add del mod">
          <ac:chgData name="leili rassouli" userId="f6ccc441a3f30071" providerId="LiveId" clId="{0CCB3B10-9524-4635-8148-766489B34D33}" dt="2024-07-05T20:17:05.045" v="39"/>
          <ac:spMkLst>
            <pc:docMk/>
            <pc:sldMk cId="1550278923" sldId="285"/>
            <ac:spMk id="3" creationId="{635C9B48-C6B9-4806-8225-246305B83CEB}"/>
          </ac:spMkLst>
        </pc:spChg>
        <pc:spChg chg="add del">
          <ac:chgData name="leili rassouli" userId="f6ccc441a3f30071" providerId="LiveId" clId="{0CCB3B10-9524-4635-8148-766489B34D33}" dt="2024-07-05T20:17:05.045" v="39"/>
          <ac:spMkLst>
            <pc:docMk/>
            <pc:sldMk cId="1550278923" sldId="285"/>
            <ac:spMk id="4" creationId="{DD267787-DDFB-4466-8011-789F40ABA2C3}"/>
          </ac:spMkLst>
        </pc:spChg>
        <pc:spChg chg="add del">
          <ac:chgData name="leili rassouli" userId="f6ccc441a3f30071" providerId="LiveId" clId="{0CCB3B10-9524-4635-8148-766489B34D33}" dt="2024-07-05T20:17:05.045" v="39"/>
          <ac:spMkLst>
            <pc:docMk/>
            <pc:sldMk cId="1550278923" sldId="285"/>
            <ac:spMk id="7" creationId="{EDBB5269-0598-425A-B771-4E1022C4C8DA}"/>
          </ac:spMkLst>
        </pc:spChg>
        <pc:spChg chg="add del mod">
          <ac:chgData name="leili rassouli" userId="f6ccc441a3f30071" providerId="LiveId" clId="{0CCB3B10-9524-4635-8148-766489B34D33}" dt="2024-07-05T20:17:05.045" v="39"/>
          <ac:spMkLst>
            <pc:docMk/>
            <pc:sldMk cId="1550278923" sldId="285"/>
            <ac:spMk id="8" creationId="{300CE938-E82F-452A-833C-6B6DB9E542E6}"/>
          </ac:spMkLst>
        </pc:spChg>
        <pc:spChg chg="add del mod">
          <ac:chgData name="leili rassouli" userId="f6ccc441a3f30071" providerId="LiveId" clId="{0CCB3B10-9524-4635-8148-766489B34D33}" dt="2024-07-05T20:20:00.895" v="116" actId="478"/>
          <ac:spMkLst>
            <pc:docMk/>
            <pc:sldMk cId="1550278923" sldId="285"/>
            <ac:spMk id="9" creationId="{42EE4FB9-16A7-4E74-874F-1AE2D50A3EC0}"/>
          </ac:spMkLst>
        </pc:spChg>
        <pc:spChg chg="add del mod">
          <ac:chgData name="leili rassouli" userId="f6ccc441a3f30071" providerId="LiveId" clId="{0CCB3B10-9524-4635-8148-766489B34D33}" dt="2024-07-05T20:20:03.889" v="118" actId="478"/>
          <ac:spMkLst>
            <pc:docMk/>
            <pc:sldMk cId="1550278923" sldId="285"/>
            <ac:spMk id="10" creationId="{8AD653F3-D1C4-44B0-89A2-B19C39789E0D}"/>
          </ac:spMkLst>
        </pc:spChg>
        <pc:spChg chg="add del mod">
          <ac:chgData name="leili rassouli" userId="f6ccc441a3f30071" providerId="LiveId" clId="{0CCB3B10-9524-4635-8148-766489B34D33}" dt="2024-07-05T20:20:02.895" v="117" actId="478"/>
          <ac:spMkLst>
            <pc:docMk/>
            <pc:sldMk cId="1550278923" sldId="285"/>
            <ac:spMk id="13" creationId="{EC8CB2AD-F319-4A1B-BF32-F4C07188AE43}"/>
          </ac:spMkLst>
        </pc:spChg>
        <pc:spChg chg="add del mod">
          <ac:chgData name="leili rassouli" userId="f6ccc441a3f30071" providerId="LiveId" clId="{0CCB3B10-9524-4635-8148-766489B34D33}" dt="2024-07-05T20:19:59.172" v="115" actId="478"/>
          <ac:spMkLst>
            <pc:docMk/>
            <pc:sldMk cId="1550278923" sldId="285"/>
            <ac:spMk id="14" creationId="{8DDA1D07-D3FC-4580-BF25-E6FBA7C8397E}"/>
          </ac:spMkLst>
        </pc:spChg>
        <pc:spChg chg="add mod">
          <ac:chgData name="leili rassouli" userId="f6ccc441a3f30071" providerId="LiveId" clId="{0CCB3B10-9524-4635-8148-766489B34D33}" dt="2024-07-05T20:37:13.091" v="554" actId="255"/>
          <ac:spMkLst>
            <pc:docMk/>
            <pc:sldMk cId="1550278923" sldId="285"/>
            <ac:spMk id="15" creationId="{8E15D5CA-B433-495D-98FE-6D4500C25E26}"/>
          </ac:spMkLst>
        </pc:spChg>
        <pc:spChg chg="add mod">
          <ac:chgData name="leili rassouli" userId="f6ccc441a3f30071" providerId="LiveId" clId="{0CCB3B10-9524-4635-8148-766489B34D33}" dt="2024-07-05T20:24:11.375" v="434" actId="255"/>
          <ac:spMkLst>
            <pc:docMk/>
            <pc:sldMk cId="1550278923" sldId="285"/>
            <ac:spMk id="16" creationId="{70B2240D-ABD5-4597-A39D-D9716B07C6D9}"/>
          </ac:spMkLst>
        </pc:spChg>
        <pc:spChg chg="add mod">
          <ac:chgData name="leili rassouli" userId="f6ccc441a3f30071" providerId="LiveId" clId="{0CCB3B10-9524-4635-8148-766489B34D33}" dt="2024-07-06T17:57:47.238" v="907" actId="1076"/>
          <ac:spMkLst>
            <pc:docMk/>
            <pc:sldMk cId="1550278923" sldId="285"/>
            <ac:spMk id="20" creationId="{8B591479-CA5A-4DBC-9B81-F74E9490ECE3}"/>
          </ac:spMkLst>
        </pc:spChg>
        <pc:spChg chg="add mod">
          <ac:chgData name="leili rassouli" userId="f6ccc441a3f30071" providerId="LiveId" clId="{0CCB3B10-9524-4635-8148-766489B34D33}" dt="2024-07-05T20:28:20.832" v="480" actId="1076"/>
          <ac:spMkLst>
            <pc:docMk/>
            <pc:sldMk cId="1550278923" sldId="285"/>
            <ac:spMk id="21" creationId="{7011B209-B3FF-4558-87FA-216968FE858A}"/>
          </ac:spMkLst>
        </pc:spChg>
        <pc:grpChg chg="add mod">
          <ac:chgData name="leili rassouli" userId="f6ccc441a3f30071" providerId="LiveId" clId="{0CCB3B10-9524-4635-8148-766489B34D33}" dt="2024-07-06T17:57:50.105" v="908" actId="1076"/>
          <ac:grpSpMkLst>
            <pc:docMk/>
            <pc:sldMk cId="1550278923" sldId="285"/>
            <ac:grpSpMk id="17" creationId="{4C99F81F-0C2C-4744-B266-0A423F6A197C}"/>
          </ac:grpSpMkLst>
        </pc:grpChg>
        <pc:graphicFrameChg chg="add del mod">
          <ac:chgData name="leili rassouli" userId="f6ccc441a3f30071" providerId="LiveId" clId="{0CCB3B10-9524-4635-8148-766489B34D33}" dt="2024-07-05T20:20:16.948" v="190" actId="478"/>
          <ac:graphicFrameMkLst>
            <pc:docMk/>
            <pc:sldMk cId="1550278923" sldId="285"/>
            <ac:graphicFrameMk id="2" creationId="{8E772E0B-9124-4559-8440-9EDC4966B4BE}"/>
          </ac:graphicFrameMkLst>
        </pc:graphicFrameChg>
        <pc:graphicFrameChg chg="add del">
          <ac:chgData name="leili rassouli" userId="f6ccc441a3f30071" providerId="LiveId" clId="{0CCB3B10-9524-4635-8148-766489B34D33}" dt="2024-07-05T20:17:05.045" v="39"/>
          <ac:graphicFrameMkLst>
            <pc:docMk/>
            <pc:sldMk cId="1550278923" sldId="285"/>
            <ac:graphicFrameMk id="5" creationId="{888CB2AD-5ADF-4172-B60F-C1D4411EBE84}"/>
          </ac:graphicFrameMkLst>
        </pc:graphicFrameChg>
        <pc:graphicFrameChg chg="add del mod">
          <ac:chgData name="leili rassouli" userId="f6ccc441a3f30071" providerId="LiveId" clId="{0CCB3B10-9524-4635-8148-766489B34D33}" dt="2024-07-05T20:19:56.413" v="114" actId="478"/>
          <ac:graphicFrameMkLst>
            <pc:docMk/>
            <pc:sldMk cId="1550278923" sldId="285"/>
            <ac:graphicFrameMk id="11" creationId="{0691A785-3D17-41EB-B379-DD6B160B2C0A}"/>
          </ac:graphicFrameMkLst>
        </pc:graphicFrameChg>
        <pc:picChg chg="add del">
          <ac:chgData name="leili rassouli" userId="f6ccc441a3f30071" providerId="LiveId" clId="{0CCB3B10-9524-4635-8148-766489B34D33}" dt="2024-07-05T20:17:05.045" v="39"/>
          <ac:picMkLst>
            <pc:docMk/>
            <pc:sldMk cId="1550278923" sldId="285"/>
            <ac:picMk id="6" creationId="{B9DE08F9-0245-46E8-8A79-262F3BDD392C}"/>
          </ac:picMkLst>
        </pc:picChg>
        <pc:picChg chg="add del mod">
          <ac:chgData name="leili rassouli" userId="f6ccc441a3f30071" providerId="LiveId" clId="{0CCB3B10-9524-4635-8148-766489B34D33}" dt="2024-07-05T20:19:56.413" v="114" actId="478"/>
          <ac:picMkLst>
            <pc:docMk/>
            <pc:sldMk cId="1550278923" sldId="285"/>
            <ac:picMk id="12" creationId="{E6024017-C36D-4346-85B0-8577AA070CCD}"/>
          </ac:picMkLst>
        </pc:picChg>
      </pc:sldChg>
      <pc:sldChg chg="addSp delSp modSp add">
        <pc:chgData name="leili rassouli" userId="f6ccc441a3f30071" providerId="LiveId" clId="{0CCB3B10-9524-4635-8148-766489B34D33}" dt="2024-07-08T14:28:51.079" v="1190" actId="20577"/>
        <pc:sldMkLst>
          <pc:docMk/>
          <pc:sldMk cId="2328650788" sldId="286"/>
        </pc:sldMkLst>
        <pc:spChg chg="mod">
          <ac:chgData name="leili rassouli" userId="f6ccc441a3f30071" providerId="LiveId" clId="{0CCB3B10-9524-4635-8148-766489B34D33}" dt="2024-07-08T14:28:51.079" v="1190" actId="20577"/>
          <ac:spMkLst>
            <pc:docMk/>
            <pc:sldMk cId="2328650788" sldId="286"/>
            <ac:spMk id="2" creationId="{18CB8D97-E381-48A0-B853-CBBF8C0EE7C8}"/>
          </ac:spMkLst>
        </pc:spChg>
        <pc:spChg chg="add del mod">
          <ac:chgData name="leili rassouli" userId="f6ccc441a3f30071" providerId="LiveId" clId="{0CCB3B10-9524-4635-8148-766489B34D33}" dt="2024-07-05T20:26:41.604" v="467" actId="478"/>
          <ac:spMkLst>
            <pc:docMk/>
            <pc:sldMk cId="2328650788" sldId="286"/>
            <ac:spMk id="2" creationId="{5626A596-D094-4703-812B-FA82E0384041}"/>
          </ac:spMkLst>
        </pc:spChg>
        <pc:spChg chg="add mod">
          <ac:chgData name="leili rassouli" userId="f6ccc441a3f30071" providerId="LiveId" clId="{0CCB3B10-9524-4635-8148-766489B34D33}" dt="2024-07-05T20:29:07.938" v="489" actId="1076"/>
          <ac:spMkLst>
            <pc:docMk/>
            <pc:sldMk cId="2328650788" sldId="286"/>
            <ac:spMk id="3" creationId="{C06D21B0-1100-49C7-860E-6133718E7300}"/>
          </ac:spMkLst>
        </pc:spChg>
        <pc:spChg chg="add mod">
          <ac:chgData name="leili rassouli" userId="f6ccc441a3f30071" providerId="LiveId" clId="{0CCB3B10-9524-4635-8148-766489B34D33}" dt="2024-07-05T20:29:09.457" v="490" actId="1076"/>
          <ac:spMkLst>
            <pc:docMk/>
            <pc:sldMk cId="2328650788" sldId="286"/>
            <ac:spMk id="4" creationId="{3217F648-EB71-4A7A-8CA1-F5C74B7BE643}"/>
          </ac:spMkLst>
        </pc:spChg>
        <pc:spChg chg="add mod">
          <ac:chgData name="leili rassouli" userId="f6ccc441a3f30071" providerId="LiveId" clId="{0CCB3B10-9524-4635-8148-766489B34D33}" dt="2024-07-05T20:29:11.581" v="491" actId="1076"/>
          <ac:spMkLst>
            <pc:docMk/>
            <pc:sldMk cId="2328650788" sldId="286"/>
            <ac:spMk id="5" creationId="{4C559D46-FDE0-4F1F-925A-C3963757CBAE}"/>
          </ac:spMkLst>
        </pc:spChg>
        <pc:spChg chg="add mod">
          <ac:chgData name="leili rassouli" userId="f6ccc441a3f30071" providerId="LiveId" clId="{0CCB3B10-9524-4635-8148-766489B34D33}" dt="2024-07-05T20:29:14.710" v="492" actId="1076"/>
          <ac:spMkLst>
            <pc:docMk/>
            <pc:sldMk cId="2328650788" sldId="286"/>
            <ac:spMk id="6" creationId="{5937ABFB-B275-4CB5-BD12-1C96C76C0C54}"/>
          </ac:spMkLst>
        </pc:spChg>
        <pc:spChg chg="add mod">
          <ac:chgData name="leili rassouli" userId="f6ccc441a3f30071" providerId="LiveId" clId="{0CCB3B10-9524-4635-8148-766489B34D33}" dt="2024-07-05T20:29:01.388" v="485" actId="1076"/>
          <ac:spMkLst>
            <pc:docMk/>
            <pc:sldMk cId="2328650788" sldId="286"/>
            <ac:spMk id="7" creationId="{E29DF0F3-0942-4082-B078-04771567CEEB}"/>
          </ac:spMkLst>
        </pc:spChg>
        <pc:spChg chg="add mod">
          <ac:chgData name="leili rassouli" userId="f6ccc441a3f30071" providerId="LiveId" clId="{0CCB3B10-9524-4635-8148-766489B34D33}" dt="2024-07-05T20:29:20.975" v="494" actId="1076"/>
          <ac:spMkLst>
            <pc:docMk/>
            <pc:sldMk cId="2328650788" sldId="286"/>
            <ac:spMk id="8" creationId="{E9314E02-18EB-4CF0-A366-B47A8B7BFE5D}"/>
          </ac:spMkLst>
        </pc:spChg>
        <pc:spChg chg="add mod">
          <ac:chgData name="leili rassouli" userId="f6ccc441a3f30071" providerId="LiveId" clId="{0CCB3B10-9524-4635-8148-766489B34D33}" dt="2024-07-05T20:29:19.385" v="493" actId="1076"/>
          <ac:spMkLst>
            <pc:docMk/>
            <pc:sldMk cId="2328650788" sldId="286"/>
            <ac:spMk id="9" creationId="{6F994F23-5DB1-4F53-9937-EE92A838CF67}"/>
          </ac:spMkLst>
        </pc:spChg>
        <pc:spChg chg="add mod">
          <ac:chgData name="leili rassouli" userId="f6ccc441a3f30071" providerId="LiveId" clId="{0CCB3B10-9524-4635-8148-766489B34D33}" dt="2024-07-05T20:29:57.280" v="502" actId="20577"/>
          <ac:spMkLst>
            <pc:docMk/>
            <pc:sldMk cId="2328650788" sldId="286"/>
            <ac:spMk id="10" creationId="{89F2CFC2-ED1A-442D-A6E7-C79DC4293B27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1" creationId="{BF52B3C5-5CB1-4CD4-8328-9BF0323037C3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2" creationId="{4889C8CB-24F8-4581-A7A1-D94FB0B42BF0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3" creationId="{424E87B4-7C7F-419E-904F-B653E8E1F4E6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4" creationId="{376B688E-04D1-445B-9647-897EB6E77FD4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5" creationId="{4706799C-942B-43EF-ADFE-9573681DC245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6" creationId="{82F03CAF-B3E8-415D-B4D7-8CFA2262597A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7" creationId="{F5BF4EC9-306C-42AA-BE17-BA1F174DFD59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8" creationId="{E9D90961-EDFF-4B94-832E-1471C1922BD6}"/>
          </ac:spMkLst>
        </pc:spChg>
        <pc:spChg chg="add del">
          <ac:chgData name="leili rassouli" userId="f6ccc441a3f30071" providerId="LiveId" clId="{0CCB3B10-9524-4635-8148-766489B34D33}" dt="2024-07-05T20:26:39.227" v="466"/>
          <ac:spMkLst>
            <pc:docMk/>
            <pc:sldMk cId="2328650788" sldId="286"/>
            <ac:spMk id="19" creationId="{25FD706E-5E9B-4B71-A4DE-099B74EDF4CD}"/>
          </ac:spMkLst>
        </pc:spChg>
        <pc:spChg chg="add mod">
          <ac:chgData name="leili rassouli" userId="f6ccc441a3f30071" providerId="LiveId" clId="{0CCB3B10-9524-4635-8148-766489B34D33}" dt="2024-07-05T20:26:54.760" v="475" actId="20577"/>
          <ac:spMkLst>
            <pc:docMk/>
            <pc:sldMk cId="2328650788" sldId="286"/>
            <ac:spMk id="20" creationId="{E5281636-CEE7-4127-997B-D28558688235}"/>
          </ac:spMkLst>
        </pc:spChg>
        <pc:spChg chg="add mod">
          <ac:chgData name="leili rassouli" userId="f6ccc441a3f30071" providerId="LiveId" clId="{0CCB3B10-9524-4635-8148-766489B34D33}" dt="2024-07-05T20:29:39.760" v="498" actId="20577"/>
          <ac:spMkLst>
            <pc:docMk/>
            <pc:sldMk cId="2328650788" sldId="286"/>
            <ac:spMk id="21" creationId="{10848E7D-91A8-402E-A2C8-AD650F8CA8A2}"/>
          </ac:spMkLst>
        </pc:spChg>
        <pc:picChg chg="add del mod">
          <ac:chgData name="leili rassouli" userId="f6ccc441a3f30071" providerId="LiveId" clId="{0CCB3B10-9524-4635-8148-766489B34D33}" dt="2024-07-05T21:01:22.261" v="779" actId="478"/>
          <ac:picMkLst>
            <pc:docMk/>
            <pc:sldMk cId="2328650788" sldId="286"/>
            <ac:picMk id="22" creationId="{CDFFEEC1-ACDD-4932-834B-C86D7F04D89E}"/>
          </ac:picMkLst>
        </pc:picChg>
      </pc:sldChg>
      <pc:sldChg chg="addSp delSp modSp add del">
        <pc:chgData name="leili rassouli" userId="f6ccc441a3f30071" providerId="LiveId" clId="{0CCB3B10-9524-4635-8148-766489B34D33}" dt="2024-07-08T04:19:01.312" v="1063" actId="2696"/>
        <pc:sldMkLst>
          <pc:docMk/>
          <pc:sldMk cId="596407832" sldId="287"/>
        </pc:sldMkLst>
        <pc:spChg chg="add mod">
          <ac:chgData name="leili rassouli" userId="f6ccc441a3f30071" providerId="LiveId" clId="{0CCB3B10-9524-4635-8148-766489B34D33}" dt="2024-07-05T20:53:29.899" v="707" actId="14100"/>
          <ac:spMkLst>
            <pc:docMk/>
            <pc:sldMk cId="596407832" sldId="287"/>
            <ac:spMk id="20" creationId="{EDF79593-1AB6-4E14-8DEB-DD83B6F0D2E4}"/>
          </ac:spMkLst>
        </pc:spChg>
        <pc:spChg chg="add mod">
          <ac:chgData name="leili rassouli" userId="f6ccc441a3f30071" providerId="LiveId" clId="{0CCB3B10-9524-4635-8148-766489B34D33}" dt="2024-07-05T20:53:36.286" v="712" actId="14100"/>
          <ac:spMkLst>
            <pc:docMk/>
            <pc:sldMk cId="596407832" sldId="287"/>
            <ac:spMk id="21" creationId="{B4C2ACC0-BE55-4004-A46F-E1F1F69CA706}"/>
          </ac:spMkLst>
        </pc:spChg>
        <pc:spChg chg="add del mod">
          <ac:chgData name="leili rassouli" userId="f6ccc441a3f30071" providerId="LiveId" clId="{0CCB3B10-9524-4635-8148-766489B34D33}" dt="2024-07-05T20:53:39.769" v="713" actId="478"/>
          <ac:spMkLst>
            <pc:docMk/>
            <pc:sldMk cId="596407832" sldId="287"/>
            <ac:spMk id="22" creationId="{CC24F573-B993-4C35-93A2-0B8FAB45E46D}"/>
          </ac:spMkLst>
        </pc:spChg>
        <pc:spChg chg="add del mod">
          <ac:chgData name="leili rassouli" userId="f6ccc441a3f30071" providerId="LiveId" clId="{0CCB3B10-9524-4635-8148-766489B34D33}" dt="2024-07-05T20:53:40.989" v="714" actId="478"/>
          <ac:spMkLst>
            <pc:docMk/>
            <pc:sldMk cId="596407832" sldId="287"/>
            <ac:spMk id="23" creationId="{B4EF62D2-770E-43A9-A6BF-99ACBD373D32}"/>
          </ac:spMkLst>
        </pc:spChg>
        <pc:spChg chg="add del mod">
          <ac:chgData name="leili rassouli" userId="f6ccc441a3f30071" providerId="LiveId" clId="{0CCB3B10-9524-4635-8148-766489B34D33}" dt="2024-07-05T20:53:42.180" v="715" actId="478"/>
          <ac:spMkLst>
            <pc:docMk/>
            <pc:sldMk cId="596407832" sldId="287"/>
            <ac:spMk id="24" creationId="{BFA4350E-E8F1-4798-A201-EC7556C0FC96}"/>
          </ac:spMkLst>
        </pc:spChg>
        <pc:spChg chg="add del mod">
          <ac:chgData name="leili rassouli" userId="f6ccc441a3f30071" providerId="LiveId" clId="{0CCB3B10-9524-4635-8148-766489B34D33}" dt="2024-07-05T20:53:43.544" v="716" actId="478"/>
          <ac:spMkLst>
            <pc:docMk/>
            <pc:sldMk cId="596407832" sldId="287"/>
            <ac:spMk id="25" creationId="{6F64E573-0A8A-477F-9429-239150E507B9}"/>
          </ac:spMkLst>
        </pc:spChg>
        <pc:spChg chg="add del mod">
          <ac:chgData name="leili rassouli" userId="f6ccc441a3f30071" providerId="LiveId" clId="{0CCB3B10-9524-4635-8148-766489B34D33}" dt="2024-07-05T20:53:45.164" v="717" actId="478"/>
          <ac:spMkLst>
            <pc:docMk/>
            <pc:sldMk cId="596407832" sldId="287"/>
            <ac:spMk id="26" creationId="{EE7FBA7F-1B5C-4F54-AE1A-C2CB4796F326}"/>
          </ac:spMkLst>
        </pc:spChg>
        <pc:spChg chg="add del mod">
          <ac:chgData name="leili rassouli" userId="f6ccc441a3f30071" providerId="LiveId" clId="{0CCB3B10-9524-4635-8148-766489B34D33}" dt="2024-07-05T20:53:46.415" v="718" actId="478"/>
          <ac:spMkLst>
            <pc:docMk/>
            <pc:sldMk cId="596407832" sldId="287"/>
            <ac:spMk id="27" creationId="{949B2B1F-3986-4DE9-AF09-2AD2AE5A58F8}"/>
          </ac:spMkLst>
        </pc:spChg>
        <pc:spChg chg="add del mod">
          <ac:chgData name="leili rassouli" userId="f6ccc441a3f30071" providerId="LiveId" clId="{0CCB3B10-9524-4635-8148-766489B34D33}" dt="2024-07-05T20:53:47.687" v="719" actId="478"/>
          <ac:spMkLst>
            <pc:docMk/>
            <pc:sldMk cId="596407832" sldId="287"/>
            <ac:spMk id="28" creationId="{3FD6DFA3-4344-439F-834E-7C6AC2DB21BC}"/>
          </ac:spMkLst>
        </pc:spChg>
        <pc:spChg chg="add del mod">
          <ac:chgData name="leili rassouli" userId="f6ccc441a3f30071" providerId="LiveId" clId="{0CCB3B10-9524-4635-8148-766489B34D33}" dt="2024-07-05T20:53:48.868" v="720" actId="478"/>
          <ac:spMkLst>
            <pc:docMk/>
            <pc:sldMk cId="596407832" sldId="287"/>
            <ac:spMk id="29" creationId="{B9448FB3-BB8C-4EA8-A554-A4DB5DF656F9}"/>
          </ac:spMkLst>
        </pc:spChg>
        <pc:spChg chg="add del mod">
          <ac:chgData name="leili rassouli" userId="f6ccc441a3f30071" providerId="LiveId" clId="{0CCB3B10-9524-4635-8148-766489B34D33}" dt="2024-07-05T20:53:50.427" v="721" actId="478"/>
          <ac:spMkLst>
            <pc:docMk/>
            <pc:sldMk cId="596407832" sldId="287"/>
            <ac:spMk id="32" creationId="{48D7AFC4-3CF6-4AEB-A1AD-7A0128EC1D8F}"/>
          </ac:spMkLst>
        </pc:spChg>
        <pc:spChg chg="add mod">
          <ac:chgData name="leili rassouli" userId="f6ccc441a3f30071" providerId="LiveId" clId="{0CCB3B10-9524-4635-8148-766489B34D33}" dt="2024-07-05T20:51:50.323" v="698" actId="1076"/>
          <ac:spMkLst>
            <pc:docMk/>
            <pc:sldMk cId="596407832" sldId="287"/>
            <ac:spMk id="41" creationId="{A0A8A7DC-F15E-431B-8F0A-04BBAD3A0744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42" creationId="{9C8E5625-839C-4EE3-AF8E-D81FCC08B31E}"/>
          </ac:spMkLst>
        </pc:spChg>
        <pc:spChg chg="add mod">
          <ac:chgData name="leili rassouli" userId="f6ccc441a3f30071" providerId="LiveId" clId="{0CCB3B10-9524-4635-8148-766489B34D33}" dt="2024-07-05T20:53:08.819" v="702" actId="1076"/>
          <ac:spMkLst>
            <pc:docMk/>
            <pc:sldMk cId="596407832" sldId="287"/>
            <ac:spMk id="44" creationId="{311AC900-48B0-4DB2-B715-3343607EA75E}"/>
          </ac:spMkLst>
        </pc:spChg>
        <pc:spChg chg="add mod">
          <ac:chgData name="leili rassouli" userId="f6ccc441a3f30071" providerId="LiveId" clId="{0CCB3B10-9524-4635-8148-766489B34D33}" dt="2024-07-05T20:52:59.148" v="700" actId="1076"/>
          <ac:spMkLst>
            <pc:docMk/>
            <pc:sldMk cId="596407832" sldId="287"/>
            <ac:spMk id="45" creationId="{D10D6AC1-C9E4-4C8F-978B-89DA74D8AC50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47" creationId="{11BCD134-211D-48D6-A7C9-7E2040BFA67B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49" creationId="{2B1D8F7E-F02E-4279-B67E-3542B0AC3F5D}"/>
          </ac:spMkLst>
        </pc:spChg>
        <pc:spChg chg="add mod">
          <ac:chgData name="leili rassouli" userId="f6ccc441a3f30071" providerId="LiveId" clId="{0CCB3B10-9524-4635-8148-766489B34D33}" dt="2024-07-05T20:51:45.759" v="697" actId="1076"/>
          <ac:spMkLst>
            <pc:docMk/>
            <pc:sldMk cId="596407832" sldId="287"/>
            <ac:spMk id="68" creationId="{58BB46A1-0AF8-482B-BF09-DE7D1897A0B2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69" creationId="{EBF2DB72-0B96-4C66-9ECB-40295C611A5A}"/>
          </ac:spMkLst>
        </pc:spChg>
        <pc:spChg chg="add mod">
          <ac:chgData name="leili rassouli" userId="f6ccc441a3f30071" providerId="LiveId" clId="{0CCB3B10-9524-4635-8148-766489B34D33}" dt="2024-07-05T20:53:02.061" v="701" actId="1076"/>
          <ac:spMkLst>
            <pc:docMk/>
            <pc:sldMk cId="596407832" sldId="287"/>
            <ac:spMk id="71" creationId="{2062EB5B-C530-45B1-B2C6-2DB7196F03A7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73" creationId="{7279CD89-BA6E-4BB6-91AB-790C96C0EBFA}"/>
          </ac:spMkLst>
        </pc:spChg>
        <pc:spChg chg="add mod">
          <ac:chgData name="leili rassouli" userId="f6ccc441a3f30071" providerId="LiveId" clId="{0CCB3B10-9524-4635-8148-766489B34D33}" dt="2024-07-05T20:51:39.820" v="696" actId="255"/>
          <ac:spMkLst>
            <pc:docMk/>
            <pc:sldMk cId="596407832" sldId="287"/>
            <ac:spMk id="75" creationId="{66CD8940-AE7F-48D4-9957-E84B5E6A6A1F}"/>
          </ac:spMkLst>
        </pc:spChg>
        <pc:picChg chg="add del">
          <ac:chgData name="leili rassouli" userId="f6ccc441a3f30071" providerId="LiveId" clId="{0CCB3B10-9524-4635-8148-766489B34D33}" dt="2024-07-08T04:16:40.495" v="1016"/>
          <ac:picMkLst>
            <pc:docMk/>
            <pc:sldMk cId="596407832" sldId="287"/>
            <ac:picMk id="22" creationId="{C1282F5F-5B83-445F-B610-05F712A02913}"/>
          </ac:picMkLst>
        </pc:pic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2" creationId="{D546ABBA-B96E-4B0D-9282-1B927B576BB5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" creationId="{61F6B14D-7EE7-4F67-A3DD-A9433394867E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4" creationId="{72B2D12A-A4ED-459F-82B4-7D540C458395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" creationId="{95521F99-E808-4829-A3E9-E9F8BEF27C76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6" creationId="{E2A06A8A-FAA0-49F0-8050-9C9A642B2500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7" creationId="{D0D3E47D-500B-4085-AB5B-1CC1D43D3035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8" creationId="{98863126-2C1C-4031-827C-817CC47ECB03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9" creationId="{25AD41D3-7153-4209-9A1B-3ABA9F7AC352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0" creationId="{9841E560-09FA-486C-9BF5-A463198133EB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1" creationId="{BB3B37C8-7027-4D32-BF81-A624003FDAB9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2" creationId="{47FBA7AB-9FB1-4145-AB3F-86C6581BE55C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3" creationId="{C231DD32-CB63-4EF8-9488-38688AF4D156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4" creationId="{2ED64290-E229-4BDC-BAC0-1530A539E9C1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5" creationId="{7D01006C-716A-4D04-B4AA-2A3FCB88A01C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6" creationId="{0042A8EA-520E-4CEB-B94F-F7DEFAC158D2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7" creationId="{9F4D2C65-66F7-45C3-B9DA-5F3029FB96A9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8" creationId="{B4211CED-FB87-4FBB-AB10-58F4F89F1A40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19" creationId="{C81C2396-ABEB-416E-A4BE-5890F7BCACC9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0" creationId="{AD181F9B-46F6-414F-802F-189F3FB812FB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1" creationId="{351493EF-01E9-4408-A62A-0139D0ABD8A8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3" creationId="{05240AC3-00C8-42EB-9A34-401AC9307E4D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4" creationId="{EC794569-35FD-4493-9A2A-7007C5B4E8ED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5" creationId="{F470BE0E-91E2-401D-AEA2-9A1CB26F1726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6" creationId="{350ED597-B131-47A7-8011-70F4ED9B8087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7" creationId="{96142F3F-D0E0-4D58-A034-EC6029727E46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8" creationId="{EB7921BB-1DFC-4897-8E5C-272D2347AFCE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39" creationId="{D1EE2439-3510-45F4-B82D-127614EFBCCA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40" creationId="{088D9980-ADE1-42FA-BF63-227FF8A5C5EC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43" creationId="{F41BD47A-2FE9-4839-9652-D34EDFFDA62F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46" creationId="{32AA9E11-3399-492C-8A8C-45C766BE9BFA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48" creationId="{3A215A80-F114-4412-BA56-F9C355F4FFDA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0" creationId="{92ADDA2B-6EBA-4339-BB96-FDBB57FBBE8D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1" creationId="{0F500664-0A16-4596-991B-C02D79588407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2" creationId="{239AC6CA-6CCF-4432-B6E0-B8C92226DA5A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3" creationId="{D5E51234-5D28-45B7-B4AA-C9F4740CF0FB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4" creationId="{A082BDBD-A388-4B3B-BCEE-32706083B75D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5" creationId="{0F34938E-1B64-4F89-9E9D-50453138872B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6" creationId="{F00F5DAE-B975-4052-AFCA-3C6583E3D625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7" creationId="{AB19C830-C4E8-47B9-8F98-C15461937F6F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8" creationId="{8725F9CE-49DB-4194-9D7A-715250D50DC1}"/>
          </ac:cxnSpMkLst>
        </pc:cxnChg>
        <pc:cxnChg chg="add mod">
          <ac:chgData name="leili rassouli" userId="f6ccc441a3f30071" providerId="LiveId" clId="{0CCB3B10-9524-4635-8148-766489B34D33}" dt="2024-07-05T20:48:44.862" v="664" actId="1076"/>
          <ac:cxnSpMkLst>
            <pc:docMk/>
            <pc:sldMk cId="596407832" sldId="287"/>
            <ac:cxnSpMk id="59" creationId="{3265D251-EF13-4D98-B8EB-1054792AB397}"/>
          </ac:cxnSpMkLst>
        </pc:cxnChg>
        <pc:cxnChg chg="add mod">
          <ac:chgData name="leili rassouli" userId="f6ccc441a3f30071" providerId="LiveId" clId="{0CCB3B10-9524-4635-8148-766489B34D33}" dt="2024-07-05T20:50:06.531" v="679" actId="208"/>
          <ac:cxnSpMkLst>
            <pc:docMk/>
            <pc:sldMk cId="596407832" sldId="287"/>
            <ac:cxnSpMk id="60" creationId="{F971094D-3C9A-47C5-BA1F-9D4E7CDDB166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1" creationId="{36DBB429-E7F5-4749-A5E2-AAD0A8D11C7A}"/>
          </ac:cxnSpMkLst>
        </pc:cxnChg>
        <pc:cxnChg chg="add mod">
          <ac:chgData name="leili rassouli" userId="f6ccc441a3f30071" providerId="LiveId" clId="{0CCB3B10-9524-4635-8148-766489B34D33}" dt="2024-07-05T20:50:11.037" v="680" actId="208"/>
          <ac:cxnSpMkLst>
            <pc:docMk/>
            <pc:sldMk cId="596407832" sldId="287"/>
            <ac:cxnSpMk id="62" creationId="{DE0CA10C-EC0F-4799-A9B2-B7F2C0506746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3" creationId="{07B6EF54-FF43-4673-BE42-23F7E2521510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4" creationId="{60D3FD9B-B1B6-44BE-8F0B-81B3F6C6C066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5" creationId="{D2C04DE1-1575-4725-82CD-534888C153CB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6" creationId="{2F8F37B9-3212-4E78-8DB7-ADC3537117E2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67" creationId="{F0520672-110F-4DAB-BEE8-C8E294F1137E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70" creationId="{40B97862-4EB8-4C11-BA46-C08D3F8762ED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72" creationId="{D5449D07-4260-4F8F-8245-6C55F0BE7423}"/>
          </ac:cxnSpMkLst>
        </pc:cxnChg>
        <pc:cxnChg chg="add mod">
          <ac:chgData name="leili rassouli" userId="f6ccc441a3f30071" providerId="LiveId" clId="{0CCB3B10-9524-4635-8148-766489B34D33}" dt="2024-07-05T20:49:45.179" v="678" actId="208"/>
          <ac:cxnSpMkLst>
            <pc:docMk/>
            <pc:sldMk cId="596407832" sldId="287"/>
            <ac:cxnSpMk id="74" creationId="{7F4DBD63-064D-4CB4-9730-FB31928BF68E}"/>
          </ac:cxnSpMkLst>
        </pc:cxnChg>
        <pc:cxnChg chg="add del mod">
          <ac:chgData name="leili rassouli" userId="f6ccc441a3f30071" providerId="LiveId" clId="{0CCB3B10-9524-4635-8148-766489B34D33}" dt="2024-07-05T20:50:16.318" v="681" actId="478"/>
          <ac:cxnSpMkLst>
            <pc:docMk/>
            <pc:sldMk cId="596407832" sldId="287"/>
            <ac:cxnSpMk id="76" creationId="{08177203-AEB2-4B3A-A720-419C74286D43}"/>
          </ac:cxnSpMkLst>
        </pc:cxnChg>
        <pc:cxnChg chg="add mod">
          <ac:chgData name="leili rassouli" userId="f6ccc441a3f30071" providerId="LiveId" clId="{0CCB3B10-9524-4635-8148-766489B34D33}" dt="2024-07-05T20:50:20.858" v="682" actId="14100"/>
          <ac:cxnSpMkLst>
            <pc:docMk/>
            <pc:sldMk cId="596407832" sldId="287"/>
            <ac:cxnSpMk id="77" creationId="{CFCDB35A-9BE3-41D7-BD71-0DF936ADA8B4}"/>
          </ac:cxnSpMkLst>
        </pc:cxnChg>
        <pc:cxnChg chg="add mod">
          <ac:chgData name="leili rassouli" userId="f6ccc441a3f30071" providerId="LiveId" clId="{0CCB3B10-9524-4635-8148-766489B34D33}" dt="2024-07-05T20:50:24.771" v="683" actId="14100"/>
          <ac:cxnSpMkLst>
            <pc:docMk/>
            <pc:sldMk cId="596407832" sldId="287"/>
            <ac:cxnSpMk id="78" creationId="{34F8FE4D-4882-494D-A578-21954B88CFA3}"/>
          </ac:cxnSpMkLst>
        </pc:cxnChg>
        <pc:cxnChg chg="add mod">
          <ac:chgData name="leili rassouli" userId="f6ccc441a3f30071" providerId="LiveId" clId="{0CCB3B10-9524-4635-8148-766489B34D33}" dt="2024-07-05T20:50:28.596" v="684" actId="14100"/>
          <ac:cxnSpMkLst>
            <pc:docMk/>
            <pc:sldMk cId="596407832" sldId="287"/>
            <ac:cxnSpMk id="79" creationId="{26A31225-2ADE-4644-9447-361D0F349185}"/>
          </ac:cxnSpMkLst>
        </pc:cxnChg>
        <pc:cxnChg chg="add mod">
          <ac:chgData name="leili rassouli" userId="f6ccc441a3f30071" providerId="LiveId" clId="{0CCB3B10-9524-4635-8148-766489B34D33}" dt="2024-07-05T20:50:32.879" v="685" actId="14100"/>
          <ac:cxnSpMkLst>
            <pc:docMk/>
            <pc:sldMk cId="596407832" sldId="287"/>
            <ac:cxnSpMk id="80" creationId="{61110437-D9A2-4AD5-8793-06E1A6799917}"/>
          </ac:cxnSpMkLst>
        </pc:cxnChg>
        <pc:cxnChg chg="add mod">
          <ac:chgData name="leili rassouli" userId="f6ccc441a3f30071" providerId="LiveId" clId="{0CCB3B10-9524-4635-8148-766489B34D33}" dt="2024-07-05T20:50:36.378" v="686" actId="14100"/>
          <ac:cxnSpMkLst>
            <pc:docMk/>
            <pc:sldMk cId="596407832" sldId="287"/>
            <ac:cxnSpMk id="81" creationId="{290E0025-E861-4067-81A5-6A1CD0FB3C7B}"/>
          </ac:cxnSpMkLst>
        </pc:cxnChg>
        <pc:cxnChg chg="add mod">
          <ac:chgData name="leili rassouli" userId="f6ccc441a3f30071" providerId="LiveId" clId="{0CCB3B10-9524-4635-8148-766489B34D33}" dt="2024-07-05T20:50:39.424" v="687" actId="14100"/>
          <ac:cxnSpMkLst>
            <pc:docMk/>
            <pc:sldMk cId="596407832" sldId="287"/>
            <ac:cxnSpMk id="82" creationId="{B4D2ECA4-319B-4119-8642-B9ABD8AEFC2A}"/>
          </ac:cxnSpMkLst>
        </pc:cxnChg>
        <pc:cxnChg chg="add mod">
          <ac:chgData name="leili rassouli" userId="f6ccc441a3f30071" providerId="LiveId" clId="{0CCB3B10-9524-4635-8148-766489B34D33}" dt="2024-07-05T20:50:42.991" v="688" actId="14100"/>
          <ac:cxnSpMkLst>
            <pc:docMk/>
            <pc:sldMk cId="596407832" sldId="287"/>
            <ac:cxnSpMk id="83" creationId="{C6E0DB09-2845-43FC-92C1-90055F45A9BB}"/>
          </ac:cxnSpMkLst>
        </pc:cxnChg>
        <pc:cxnChg chg="add mod">
          <ac:chgData name="leili rassouli" userId="f6ccc441a3f30071" providerId="LiveId" clId="{0CCB3B10-9524-4635-8148-766489B34D33}" dt="2024-07-05T20:50:47.186" v="690" actId="14100"/>
          <ac:cxnSpMkLst>
            <pc:docMk/>
            <pc:sldMk cId="596407832" sldId="287"/>
            <ac:cxnSpMk id="84" creationId="{B44337F5-0FB1-40ED-B55C-6E33191DB5B2}"/>
          </ac:cxnSpMkLst>
        </pc:cxnChg>
        <pc:cxnChg chg="add mod">
          <ac:chgData name="leili rassouli" userId="f6ccc441a3f30071" providerId="LiveId" clId="{0CCB3B10-9524-4635-8148-766489B34D33}" dt="2024-07-05T20:50:49.836" v="691" actId="14100"/>
          <ac:cxnSpMkLst>
            <pc:docMk/>
            <pc:sldMk cId="596407832" sldId="287"/>
            <ac:cxnSpMk id="85" creationId="{7D890B0F-1201-48F6-A00B-4403F63C51A2}"/>
          </ac:cxnSpMkLst>
        </pc:cxnChg>
      </pc:sldChg>
      <pc:sldChg chg="addSp modSp add del">
        <pc:chgData name="leili rassouli" userId="f6ccc441a3f30071" providerId="LiveId" clId="{0CCB3B10-9524-4635-8148-766489B34D33}" dt="2024-07-08T04:18:55.917" v="1062" actId="2696"/>
        <pc:sldMkLst>
          <pc:docMk/>
          <pc:sldMk cId="2591196192" sldId="288"/>
        </pc:sldMkLst>
        <pc:picChg chg="add mod">
          <ac:chgData name="leili rassouli" userId="f6ccc441a3f30071" providerId="LiveId" clId="{0CCB3B10-9524-4635-8148-766489B34D33}" dt="2024-07-05T20:54:10.530" v="725" actId="1076"/>
          <ac:picMkLst>
            <pc:docMk/>
            <pc:sldMk cId="2591196192" sldId="288"/>
            <ac:picMk id="2" creationId="{9F2B5BAD-3F7D-4967-B56C-8C1B4E381A4A}"/>
          </ac:picMkLst>
        </pc:picChg>
        <pc:picChg chg="add mod">
          <ac:chgData name="leili rassouli" userId="f6ccc441a3f30071" providerId="LiveId" clId="{0CCB3B10-9524-4635-8148-766489B34D33}" dt="2024-07-05T20:54:24.744" v="728" actId="1076"/>
          <ac:picMkLst>
            <pc:docMk/>
            <pc:sldMk cId="2591196192" sldId="288"/>
            <ac:picMk id="3" creationId="{CC3D5CED-D1B5-4985-B861-5C7729B28862}"/>
          </ac:picMkLst>
        </pc:picChg>
        <pc:picChg chg="add mod">
          <ac:chgData name="leili rassouli" userId="f6ccc441a3f30071" providerId="LiveId" clId="{0CCB3B10-9524-4635-8148-766489B34D33}" dt="2024-07-05T20:55:57.654" v="734" actId="1076"/>
          <ac:picMkLst>
            <pc:docMk/>
            <pc:sldMk cId="2591196192" sldId="288"/>
            <ac:picMk id="4" creationId="{23B0DC90-D6CD-4005-8E79-1F96150213A6}"/>
          </ac:picMkLst>
        </pc:picChg>
        <pc:picChg chg="add mod">
          <ac:chgData name="leili rassouli" userId="f6ccc441a3f30071" providerId="LiveId" clId="{0CCB3B10-9524-4635-8148-766489B34D33}" dt="2024-07-05T20:55:26.713" v="733" actId="1076"/>
          <ac:picMkLst>
            <pc:docMk/>
            <pc:sldMk cId="2591196192" sldId="288"/>
            <ac:picMk id="5" creationId="{063B529C-D427-46D5-B365-59153040722B}"/>
          </ac:picMkLst>
        </pc:picChg>
      </pc:sldChg>
      <pc:sldChg chg="addSp delSp modSp add">
        <pc:chgData name="leili rassouli" userId="f6ccc441a3f30071" providerId="LiveId" clId="{0CCB3B10-9524-4635-8148-766489B34D33}" dt="2024-07-08T14:29:08.154" v="1198" actId="20577"/>
        <pc:sldMkLst>
          <pc:docMk/>
          <pc:sldMk cId="1660467732" sldId="289"/>
        </pc:sldMkLst>
        <pc:spChg chg="add del">
          <ac:chgData name="leili rassouli" userId="f6ccc441a3f30071" providerId="LiveId" clId="{0CCB3B10-9524-4635-8148-766489B34D33}" dt="2024-07-07T15:12:03.070" v="922"/>
          <ac:spMkLst>
            <pc:docMk/>
            <pc:sldMk cId="1660467732" sldId="289"/>
            <ac:spMk id="2" creationId="{1B96F334-4372-40F2-92B8-53CB69123D32}"/>
          </ac:spMkLst>
        </pc:spChg>
        <pc:spChg chg="add mod">
          <ac:chgData name="leili rassouli" userId="f6ccc441a3f30071" providerId="LiveId" clId="{0CCB3B10-9524-4635-8148-766489B34D33}" dt="2024-07-08T04:21:17.886" v="1067" actId="20577"/>
          <ac:spMkLst>
            <pc:docMk/>
            <pc:sldMk cId="1660467732" sldId="289"/>
            <ac:spMk id="2" creationId="{AAE584CF-046F-4EC1-8A75-DB66FAA131CA}"/>
          </ac:spMkLst>
        </pc:spChg>
        <pc:spChg chg="add del">
          <ac:chgData name="leili rassouli" userId="f6ccc441a3f30071" providerId="LiveId" clId="{0CCB3B10-9524-4635-8148-766489B34D33}" dt="2024-07-07T15:12:09.952" v="924"/>
          <ac:spMkLst>
            <pc:docMk/>
            <pc:sldMk cId="1660467732" sldId="289"/>
            <ac:spMk id="3" creationId="{0173514F-2BD9-4935-A6A4-9B55AA4BAD93}"/>
          </ac:spMkLst>
        </pc:spChg>
        <pc:spChg chg="add mod">
          <ac:chgData name="leili rassouli" userId="f6ccc441a3f30071" providerId="LiveId" clId="{0CCB3B10-9524-4635-8148-766489B34D33}" dt="2024-07-08T04:21:46.378" v="1073" actId="1076"/>
          <ac:spMkLst>
            <pc:docMk/>
            <pc:sldMk cId="1660467732" sldId="289"/>
            <ac:spMk id="3" creationId="{C46BB72D-2B54-4C7F-A612-2BB23C061EA2}"/>
          </ac:spMkLst>
        </pc:spChg>
        <pc:spChg chg="mod">
          <ac:chgData name="leili rassouli" userId="f6ccc441a3f30071" providerId="LiveId" clId="{0CCB3B10-9524-4635-8148-766489B34D33}" dt="2024-07-08T14:29:08.154" v="1198" actId="20577"/>
          <ac:spMkLst>
            <pc:docMk/>
            <pc:sldMk cId="1660467732" sldId="289"/>
            <ac:spMk id="4" creationId="{55849004-5828-4AAB-BECD-6885F80C7655}"/>
          </ac:spMkLst>
        </pc:spChg>
        <pc:spChg chg="add del mod">
          <ac:chgData name="leili rassouli" userId="f6ccc441a3f30071" providerId="LiveId" clId="{0CCB3B10-9524-4635-8148-766489B34D33}" dt="2024-07-07T15:13:01.151" v="931"/>
          <ac:spMkLst>
            <pc:docMk/>
            <pc:sldMk cId="1660467732" sldId="289"/>
            <ac:spMk id="4" creationId="{ABAC2095-98BD-4626-9A66-BA9B9A65CF82}"/>
          </ac:spMkLst>
        </pc:spChg>
        <pc:spChg chg="add del mod">
          <ac:chgData name="leili rassouli" userId="f6ccc441a3f30071" providerId="LiveId" clId="{0CCB3B10-9524-4635-8148-766489B34D33}" dt="2024-07-08T04:11:40.908" v="1001" actId="478"/>
          <ac:spMkLst>
            <pc:docMk/>
            <pc:sldMk cId="1660467732" sldId="289"/>
            <ac:spMk id="5" creationId="{F68EA3DC-A135-4F4A-8CE4-2FB0E608FC8F}"/>
          </ac:spMkLst>
        </pc:spChg>
        <pc:spChg chg="add mod">
          <ac:chgData name="leili rassouli" userId="f6ccc441a3f30071" providerId="LiveId" clId="{0CCB3B10-9524-4635-8148-766489B34D33}" dt="2024-07-07T15:13:51.652" v="984" actId="20577"/>
          <ac:spMkLst>
            <pc:docMk/>
            <pc:sldMk cId="1660467732" sldId="289"/>
            <ac:spMk id="6" creationId="{B1EFF6D9-6B00-475A-927E-1F96B238C0BB}"/>
          </ac:spMkLst>
        </pc:spChg>
      </pc:sldChg>
      <pc:sldChg chg="addSp modSp add ord">
        <pc:chgData name="leili rassouli" userId="f6ccc441a3f30071" providerId="LiveId" clId="{0CCB3B10-9524-4635-8148-766489B34D33}" dt="2024-07-08T14:23:58.713" v="1123" actId="207"/>
        <pc:sldMkLst>
          <pc:docMk/>
          <pc:sldMk cId="2206061052" sldId="290"/>
        </pc:sldMkLst>
        <pc:spChg chg="add mod">
          <ac:chgData name="leili rassouli" userId="f6ccc441a3f30071" providerId="LiveId" clId="{0CCB3B10-9524-4635-8148-766489B34D33}" dt="2024-07-08T14:23:10.024" v="1109" actId="1076"/>
          <ac:spMkLst>
            <pc:docMk/>
            <pc:sldMk cId="2206061052" sldId="290"/>
            <ac:spMk id="2" creationId="{19A4273C-4590-4813-A058-078E10A8316F}"/>
          </ac:spMkLst>
        </pc:spChg>
        <pc:spChg chg="add mod">
          <ac:chgData name="leili rassouli" userId="f6ccc441a3f30071" providerId="LiveId" clId="{0CCB3B10-9524-4635-8148-766489B34D33}" dt="2024-07-08T14:23:58.713" v="1123" actId="207"/>
          <ac:spMkLst>
            <pc:docMk/>
            <pc:sldMk cId="2206061052" sldId="290"/>
            <ac:spMk id="4" creationId="{2773AAC7-0D51-46A7-938C-C60D62E0F30A}"/>
          </ac:spMkLst>
        </pc:spChg>
        <pc:picChg chg="add mod">
          <ac:chgData name="leili rassouli" userId="f6ccc441a3f30071" providerId="LiveId" clId="{0CCB3B10-9524-4635-8148-766489B34D33}" dt="2024-07-08T14:23:12.400" v="1110" actId="1076"/>
          <ac:picMkLst>
            <pc:docMk/>
            <pc:sldMk cId="2206061052" sldId="290"/>
            <ac:picMk id="3" creationId="{FEC82411-69C6-454F-8F30-DD8D3F7D7516}"/>
          </ac:picMkLst>
        </pc:picChg>
      </pc:sldChg>
      <pc:sldChg chg="addSp modSp add">
        <pc:chgData name="leili rassouli" userId="f6ccc441a3f30071" providerId="LiveId" clId="{0CCB3B10-9524-4635-8148-766489B34D33}" dt="2024-07-08T04:18:41.402" v="1061" actId="1076"/>
        <pc:sldMkLst>
          <pc:docMk/>
          <pc:sldMk cId="3041309735" sldId="291"/>
        </pc:sldMkLst>
        <pc:picChg chg="add mod">
          <ac:chgData name="leili rassouli" userId="f6ccc441a3f30071" providerId="LiveId" clId="{0CCB3B10-9524-4635-8148-766489B34D33}" dt="2024-07-08T04:18:41.402" v="1061" actId="1076"/>
          <ac:picMkLst>
            <pc:docMk/>
            <pc:sldMk cId="3041309735" sldId="291"/>
            <ac:picMk id="2" creationId="{542B946E-BA77-4CD9-AA50-CE65B318AE3F}"/>
          </ac:picMkLst>
        </pc:picChg>
      </pc:sldChg>
      <pc:sldChg chg="addSp modSp add">
        <pc:chgData name="leili rassouli" userId="f6ccc441a3f30071" providerId="LiveId" clId="{0CCB3B10-9524-4635-8148-766489B34D33}" dt="2024-07-08T14:50:37.550" v="1225" actId="1076"/>
        <pc:sldMkLst>
          <pc:docMk/>
          <pc:sldMk cId="3317790756" sldId="292"/>
        </pc:sldMkLst>
        <pc:spChg chg="add mod">
          <ac:chgData name="leili rassouli" userId="f6ccc441a3f30071" providerId="LiveId" clId="{0CCB3B10-9524-4635-8148-766489B34D33}" dt="2024-07-08T14:50:34.361" v="1224" actId="14100"/>
          <ac:spMkLst>
            <pc:docMk/>
            <pc:sldMk cId="3317790756" sldId="292"/>
            <ac:spMk id="2" creationId="{26A62D50-BE26-4B27-AAF6-A03CD4BC616D}"/>
          </ac:spMkLst>
        </pc:spChg>
        <pc:spChg chg="add mod">
          <ac:chgData name="leili rassouli" userId="f6ccc441a3f30071" providerId="LiveId" clId="{0CCB3B10-9524-4635-8148-766489B34D33}" dt="2024-07-08T14:25:17.676" v="1146" actId="20577"/>
          <ac:spMkLst>
            <pc:docMk/>
            <pc:sldMk cId="3317790756" sldId="292"/>
            <ac:spMk id="3" creationId="{F4633EB6-12BA-4D45-88FF-C9ED19ABD482}"/>
          </ac:spMkLst>
        </pc:spChg>
        <pc:spChg chg="add mod">
          <ac:chgData name="leili rassouli" userId="f6ccc441a3f30071" providerId="LiveId" clId="{0CCB3B10-9524-4635-8148-766489B34D33}" dt="2024-07-08T14:50:19.505" v="1221" actId="1076"/>
          <ac:spMkLst>
            <pc:docMk/>
            <pc:sldMk cId="3317790756" sldId="292"/>
            <ac:spMk id="4" creationId="{137079B9-1FEF-46DB-AFA7-A1CD51549710}"/>
          </ac:spMkLst>
        </pc:spChg>
        <pc:spChg chg="add mod">
          <ac:chgData name="leili rassouli" userId="f6ccc441a3f30071" providerId="LiveId" clId="{0CCB3B10-9524-4635-8148-766489B34D33}" dt="2024-07-08T14:50:17.033" v="1220" actId="1076"/>
          <ac:spMkLst>
            <pc:docMk/>
            <pc:sldMk cId="3317790756" sldId="292"/>
            <ac:spMk id="5" creationId="{2CB14CC6-8B76-4A02-83D6-86306E5255B1}"/>
          </ac:spMkLst>
        </pc:spChg>
        <pc:spChg chg="mod">
          <ac:chgData name="leili rassouli" userId="f6ccc441a3f30071" providerId="LiveId" clId="{0CCB3B10-9524-4635-8148-766489B34D33}" dt="2024-07-08T14:29:11.694" v="1200" actId="20577"/>
          <ac:spMkLst>
            <pc:docMk/>
            <pc:sldMk cId="3317790756" sldId="292"/>
            <ac:spMk id="6" creationId="{8D50B339-BAEA-4FCA-A52E-60F2812C307D}"/>
          </ac:spMkLst>
        </pc:spChg>
        <pc:spChg chg="add mod">
          <ac:chgData name="leili rassouli" userId="f6ccc441a3f30071" providerId="LiveId" clId="{0CCB3B10-9524-4635-8148-766489B34D33}" dt="2024-07-08T14:50:37.550" v="1225" actId="1076"/>
          <ac:spMkLst>
            <pc:docMk/>
            <pc:sldMk cId="3317790756" sldId="292"/>
            <ac:spMk id="7" creationId="{340C0656-D9B8-401C-9497-D71DBFA89C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7419F-4216-4403-98C1-69BC9EF060EC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833CE-ED29-4204-BA1D-6D49920348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2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B4070-11A3-4472-8FF8-A72DC130C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CCFF9-65D4-4CC8-8DEB-91BAC9E94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21965-AB51-44F2-9C36-1E71AB90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DD816-D792-4B01-8357-B837CD6E8245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5A103-A31F-48A9-A6BF-0B89C2A9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77E4-3C75-49F9-918D-80B0C626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3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4A5A1-CD84-48EA-96E3-9D37B6F0C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C24E53-2397-4D1B-A010-DE3CC3CD4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6BE5A-42C2-453C-9A7F-64650712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9D1E-F82C-4D0D-B8AF-F919BC98AEB2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F1068-7532-47B0-AE7D-C6511DB6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4772-AB59-41FF-ACEF-A0399AB6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1AC5F-33ED-4191-B83A-5BC8DA002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73B05-ECDF-465F-A0FE-6CF2F7BBF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04305-CE24-484F-BE8C-9CAC98E7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0E9FB-E471-4EDB-AF22-32B2D6C7C90F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7EB8-99A7-425C-A0C0-855A8DAF7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E28E4-C0C1-401D-AB8A-98B8F07D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33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C3348-A82A-4B11-8751-6DE0B966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AC3F1-F280-479D-BBC1-9B3663569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DA02-C70F-40B2-A0ED-6F2475D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A6375-E12A-45BD-8562-08069137346E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5F25F-F41D-4BA7-805C-C6F5DFA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C9CD-F857-4C79-A266-DE4F902D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15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B695-C413-4D9B-918E-1CCD2766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2A1E-73AB-45EF-A0E9-6AED87C0D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3CBF1-631E-49A9-AC3A-81BF68C36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FD435-4D0C-43C6-BEF2-B41AA680838F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5ED6-A66A-4FD5-82EC-1CAC214F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31100-90EB-4D38-8FD6-240EF6C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CCDE-D812-435E-9FD7-64F9F479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D1034-2482-4ECC-AAEF-C4FCF450E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F85A1-A7B2-485C-B2AA-8E8A39A8A7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16D69-FCE8-4736-927D-B0A8833DD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57D2C-D2AC-47F7-AA4F-FC437D093D97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2DD6-E8DD-4AA6-A91B-5D8E5345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92B15-AEF0-4B27-A357-231467AF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77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C7A2-D52B-494D-9973-476185065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9458D-B323-438B-8CF3-D71DF85B8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AB822-C211-4695-A9FE-CCD764E19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AB13C-E94A-482B-8701-3607D4EF39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062409-BEF6-4123-9858-FB6440D43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84897-0884-4EA7-8BC1-D3FB425B2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67DB9-A773-42E6-B85D-1067E39CB76C}" type="datetime1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2B1FB5-72E2-4AF2-B3D8-B355070F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21DDF-6855-4D3C-8F20-67DB0F0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0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714-3605-4843-B514-DDFF19E5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B92F0-3BCD-4CDC-BD89-E8842C9F0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62BDA-3AE2-4BD9-93D2-2EF0AA71D6AC}" type="datetime1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1FF39A-7B40-40DE-97E5-07D04D00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79242-A319-41F9-88D6-4470C4FE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6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527AF-0CD2-4A82-85D6-44813842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6C38D-7418-47BE-80CE-17487CBFEF4D}" type="datetime1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9B326B-AB01-4456-8039-FF60AAA9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6B744-2E87-44AD-9EC9-99463693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9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4D4C-1FF2-47B4-96CD-4690CF12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421C0-F6FF-410A-904D-B3426D971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265C8-6D2A-4599-B1C5-53196E8C8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E20EC-5BD9-4C48-8AC9-6B703468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1866-FAE8-45FF-80B0-051EE4DC8DE3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1287E-CF19-4BEA-9333-8A2161A2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277C8-4C86-4DFE-8006-6A6D4363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2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A5CD-2A6B-4D52-9B8D-766835CE1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1BA689-70F4-4938-A3DB-C511302C2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8F2CE-46F2-4AFE-997D-3BEBA7DD9B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16B11-FFD3-46E3-B103-83F3B4F62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D2088-8040-465E-A38F-DABA76A3C437}" type="datetime1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9E611-B034-4AE8-9DCD-0C8E46A00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9FBBB-5A72-452F-A3FD-79AFBA5BE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51FDD-7E62-46AF-A185-E00844A67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55C3C-4E1F-4B00-A56E-C2793AF38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A1426-6423-40B7-8C2B-6BA61DE4B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551CE-5E74-4531-B0F5-D3413A7313F0}" type="datetime1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7DFD-03E8-4D54-9F6C-14A3DAE29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4AE7-4F13-44AC-9D72-6605C4F6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99CCE2-07D5-40B2-A419-7FC0E68BCC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9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mpchem-cybertraining/Tutorials_Libra/blob/master/VIDEOS.md" TargetMode="External"/><Relationship Id="rId2" Type="http://schemas.openxmlformats.org/officeDocument/2006/relationships/hyperlink" Target="https://github.com/compchem-cybertraining/Tutorials_Libra/tree/75701a6114782d1597cf5b1931c0cce42096b9e0/6_dynamics/2_nbra_workflows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DD8C60-588D-4159-B808-24126B8C6501}"/>
              </a:ext>
            </a:extLst>
          </p:cNvPr>
          <p:cNvSpPr/>
          <p:nvPr/>
        </p:nvSpPr>
        <p:spPr>
          <a:xfrm>
            <a:off x="-10514" y="0"/>
            <a:ext cx="8399441" cy="6858000"/>
          </a:xfrm>
          <a:prstGeom prst="rect">
            <a:avLst/>
          </a:prstGeom>
          <a:solidFill>
            <a:srgbClr val="00206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indent="-2286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DEFC3E-57D1-4A4C-8FE7-78D8E3A188D1}"/>
              </a:ext>
            </a:extLst>
          </p:cNvPr>
          <p:cNvSpPr/>
          <p:nvPr/>
        </p:nvSpPr>
        <p:spPr>
          <a:xfrm>
            <a:off x="5307645" y="3203838"/>
            <a:ext cx="4842424" cy="3654162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5F697-F0AD-4F29-A15E-C57B85984A46}"/>
              </a:ext>
            </a:extLst>
          </p:cNvPr>
          <p:cNvSpPr txBox="1"/>
          <p:nvPr/>
        </p:nvSpPr>
        <p:spPr>
          <a:xfrm>
            <a:off x="57971" y="482609"/>
            <a:ext cx="814647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Excitons in Hematite Fe</a:t>
            </a:r>
            <a:r>
              <a:rPr lang="en-US" sz="2400" b="1" baseline="-25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O</a:t>
            </a:r>
            <a:r>
              <a:rPr lang="en-US" sz="2400" b="1" baseline="-25000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1- Electronic Structure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2- Short-time Dynamics  from TD-DFT and non-Adiabatic Dynamics Theories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7DDC2-B9BF-4D4A-9B50-D4B89AB395B6}"/>
              </a:ext>
            </a:extLst>
          </p:cNvPr>
          <p:cNvSpPr txBox="1"/>
          <p:nvPr/>
        </p:nvSpPr>
        <p:spPr>
          <a:xfrm>
            <a:off x="2538523" y="2305169"/>
            <a:ext cx="2475068" cy="2185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ctr">
              <a:lnSpc>
                <a:spcPct val="107000"/>
              </a:lnSpc>
            </a:pPr>
            <a:r>
              <a:rPr lang="en-US" sz="24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Lili Rassouli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107000"/>
              </a:lnSpc>
            </a:pPr>
            <a:r>
              <a:rPr lang="en-US" sz="20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107000"/>
              </a:lnSpc>
            </a:pPr>
            <a:r>
              <a:rPr lang="en-US" sz="20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Under supervision of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107000"/>
              </a:lnSpc>
            </a:pPr>
            <a:r>
              <a:rPr lang="en-US" sz="24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Prof. Dupuis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107000"/>
              </a:lnSpc>
            </a:pPr>
            <a:r>
              <a:rPr lang="en-US" sz="20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lvl="0" indent="-228600" algn="ctr">
              <a:lnSpc>
                <a:spcPct val="107000"/>
              </a:lnSpc>
            </a:pPr>
            <a:r>
              <a:rPr lang="en-US" sz="2000" dirty="0">
                <a:solidFill>
                  <a:prstClr val="white"/>
                </a:solidFill>
                <a:ea typeface="Calibri" panose="020F0502020204030204" pitchFamily="34" charset="0"/>
                <a:cs typeface="Arial" panose="020B0604020202020204" pitchFamily="34" charset="0"/>
              </a:rPr>
              <a:t>July 2024</a:t>
            </a:r>
            <a:endParaRPr lang="en-US" sz="1200" dirty="0">
              <a:solidFill>
                <a:prstClr val="white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1CB47-AC1D-45C1-B97A-42CFF07D7BD3}"/>
              </a:ext>
            </a:extLst>
          </p:cNvPr>
          <p:cNvSpPr txBox="1"/>
          <p:nvPr/>
        </p:nvSpPr>
        <p:spPr>
          <a:xfrm>
            <a:off x="1927178" y="5753197"/>
            <a:ext cx="3697757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indent="-2286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Chemical and Biological Engineering</a:t>
            </a:r>
            <a:endParaRPr lang="en-US" sz="1100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indent="-2286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University at Buffalo</a:t>
            </a:r>
            <a:endParaRPr lang="en-US" sz="1100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28600" marR="0" indent="-22860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bg1"/>
                </a:solidFill>
                <a:ea typeface="Calibri" panose="020F0502020204030204" pitchFamily="34" charset="0"/>
                <a:cs typeface="Arial" panose="020B0604020202020204" pitchFamily="34" charset="0"/>
              </a:rPr>
              <a:t>State University of New York</a:t>
            </a:r>
            <a:endParaRPr lang="en-US" sz="1100" dirty="0">
              <a:solidFill>
                <a:schemeClr val="bg1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868F01-D29A-4A07-A04E-C1A2BF076D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12"/>
          <a:stretch/>
        </p:blipFill>
        <p:spPr>
          <a:xfrm>
            <a:off x="7984160" y="5423816"/>
            <a:ext cx="4207840" cy="1434184"/>
          </a:xfrm>
          <a:prstGeom prst="rect">
            <a:avLst/>
          </a:prstGeom>
        </p:spPr>
      </p:pic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17854833-8247-4E16-972A-6D7F1EB7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D4FF8C1-A0B8-48B8-9387-F5BF62DF529E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21C9B8-5EC2-41BE-8B33-6B52801AFC60}"/>
              </a:ext>
            </a:extLst>
          </p:cNvPr>
          <p:cNvSpPr txBox="1"/>
          <p:nvPr/>
        </p:nvSpPr>
        <p:spPr>
          <a:xfrm>
            <a:off x="8523111" y="1140254"/>
            <a:ext cx="3610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Libra Workshop and Summer School on Excited States and Nonadiabatic Dynamics 2024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CDAFE6-151D-49D4-89D1-0136C79C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7412" y="199737"/>
            <a:ext cx="1376870" cy="94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2B946E-BA77-4CD9-AA50-CE65B318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117" y="506560"/>
            <a:ext cx="6926132" cy="58448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423816-7EEE-429A-B482-48409C5E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09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ntroduction Textbox">
            <a:extLst>
              <a:ext uri="{FF2B5EF4-FFF2-40B4-BE49-F238E27FC236}">
                <a16:creationId xmlns:a16="http://schemas.microsoft.com/office/drawing/2014/main" id="{8E15D5CA-B433-495D-98FE-6D4500C25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55" y="1123617"/>
            <a:ext cx="11893554" cy="429348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228600" tIns="152400" rIns="228600" bIns="152400">
            <a:spAutoFit/>
          </a:bodyPr>
          <a:lstStyle>
            <a:lvl1pPr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1pPr>
            <a:lvl2pPr marL="742950" indent="-28575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2pPr>
            <a:lvl3pPr marL="11430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3pPr>
            <a:lvl4pPr marL="16002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4pPr>
            <a:lvl5pPr marL="2057400" indent="-228600"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900">
                <a:solidFill>
                  <a:schemeClr val="tx1"/>
                </a:solidFill>
                <a:latin typeface="Arial Narrow" charset="0"/>
                <a:ea typeface="ＭＳ Ｐゴシック" charset="-128"/>
              </a:defRPr>
            </a:lvl9pPr>
          </a:lstStyle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challenges </a:t>
            </a:r>
            <a:r>
              <a:rPr lang="en-US" sz="1800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turn to </a:t>
            </a:r>
            <a:r>
              <a:rPr lang="en-US" sz="1800" b="1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energies</a:t>
            </a: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Photoelectrochemical cells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(PECs) convert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energy </a:t>
            </a:r>
          </a:p>
          <a:p>
            <a:pPr marL="380985" indent="-380985" algn="just">
              <a:spcAft>
                <a:spcPts val="250"/>
              </a:spcAft>
            </a:pP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to fuels 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(chemical energy)</a:t>
            </a: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phases of PECs: </a:t>
            </a:r>
          </a:p>
          <a:p>
            <a:pPr marL="714346" lvl="2" indent="-380985" algn="just">
              <a:spcAft>
                <a:spcPts val="2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 absorption and charge carrier generation </a:t>
            </a:r>
          </a:p>
          <a:p>
            <a:pPr marL="714346" lvl="2" indent="-380985" algn="just">
              <a:spcAft>
                <a:spcPts val="2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charge transport</a:t>
            </a:r>
          </a:p>
          <a:p>
            <a:pPr marL="714346" lvl="2" indent="-380985" algn="just">
              <a:spcAft>
                <a:spcPts val="250"/>
              </a:spcAft>
              <a:buFont typeface="+mj-lt"/>
              <a:buAutoNum type="arabicPeriod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redox reactivity</a:t>
            </a: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Hematite = </a:t>
            </a:r>
            <a:r>
              <a:rPr lang="en-US" sz="1800" b="1" dirty="0">
                <a:solidFill>
                  <a:srgbClr val="3C80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attractive photocatalyst:</a:t>
            </a:r>
            <a:r>
              <a:rPr lang="en-US" sz="1800" dirty="0">
                <a:solidFill>
                  <a:srgbClr val="3C80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abundant</a:t>
            </a:r>
            <a:r>
              <a:rPr lang="en-US" sz="1800" dirty="0">
                <a:solidFill>
                  <a:srgbClr val="4785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cost-effective, chemically stable, narrow bandgap (high visible light absorption)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3C804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include high charge carrier recombination rate and low carrier mobility </a:t>
            </a: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results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available for hematite: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bandgap around 2.1 eV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bulk of hematite</a:t>
            </a:r>
            <a:r>
              <a:rPr lang="en-US" sz="1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lifetime around hundreds of </a:t>
            </a:r>
            <a:r>
              <a:rPr lang="en-US" sz="1800" b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 hematite film.</a:t>
            </a:r>
            <a:r>
              <a:rPr lang="en-US" sz="1800" baseline="30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3,4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0985" indent="-380985" algn="just">
              <a:spcAft>
                <a:spcPts val="250"/>
              </a:spcAft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characterize, understand, and control carrier dynamics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B2240D-ABD5-4597-A39D-D9716B07C6D9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+mj-lt"/>
              </a:rPr>
              <a:t>Introduction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9F81F-0C2C-4744-B266-0A423F6A197C}"/>
              </a:ext>
            </a:extLst>
          </p:cNvPr>
          <p:cNvGrpSpPr/>
          <p:nvPr/>
        </p:nvGrpSpPr>
        <p:grpSpPr>
          <a:xfrm>
            <a:off x="8325852" y="1123617"/>
            <a:ext cx="3527276" cy="2790068"/>
            <a:chOff x="11404486" y="6807349"/>
            <a:chExt cx="4508417" cy="3566148"/>
          </a:xfrm>
        </p:grpSpPr>
        <p:pic>
          <p:nvPicPr>
            <p:cNvPr id="18" name="Picture 9">
              <a:extLst>
                <a:ext uri="{FF2B5EF4-FFF2-40B4-BE49-F238E27FC236}">
                  <a16:creationId xmlns:a16="http://schemas.microsoft.com/office/drawing/2014/main" id="{1DFC6BCB-31BD-4C24-A52F-63D0F5278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29324" y="6807349"/>
              <a:ext cx="3546901" cy="3043316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9" name="TextBox 11">
              <a:extLst>
                <a:ext uri="{FF2B5EF4-FFF2-40B4-BE49-F238E27FC236}">
                  <a16:creationId xmlns:a16="http://schemas.microsoft.com/office/drawing/2014/main" id="{613EE779-5386-404D-BDDC-A6EFB358E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04486" y="9797043"/>
              <a:ext cx="4508417" cy="576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no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mbria" panose="02040503050406030204" pitchFamily="18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mbria" panose="02040503050406030204" pitchFamily="18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mbria" panose="02040503050406030204" pitchFamily="18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mbria" panose="020405030504060302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GB" altLang="en-US" sz="1333" dirty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20" name="Conclusion Analysis Textbox">
            <a:extLst>
              <a:ext uri="{FF2B5EF4-FFF2-40B4-BE49-F238E27FC236}">
                <a16:creationId xmlns:a16="http://schemas.microsoft.com/office/drawing/2014/main" id="{8B591479-CA5A-4DBC-9B81-F74E9490ECE3}"/>
              </a:ext>
            </a:extLst>
          </p:cNvPr>
          <p:cNvSpPr txBox="1"/>
          <p:nvPr/>
        </p:nvSpPr>
        <p:spPr>
          <a:xfrm>
            <a:off x="8822219" y="586803"/>
            <a:ext cx="2534543" cy="53681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>
              <a:lnSpc>
                <a:spcPts val="3833"/>
              </a:lnSpc>
              <a:spcAft>
                <a:spcPts val="1000"/>
              </a:spcAft>
              <a:defRPr/>
            </a:pPr>
            <a:r>
              <a:rPr lang="en-US" sz="2333" b="1" dirty="0">
                <a:solidFill>
                  <a:srgbClr val="005BBB"/>
                </a:solidFill>
                <a:latin typeface="+mj-lt"/>
              </a:rPr>
              <a:t>PEC’s mechanism</a:t>
            </a:r>
            <a:r>
              <a:rPr lang="en-US" sz="2333" b="1" baseline="30000" dirty="0">
                <a:solidFill>
                  <a:srgbClr val="005BBB"/>
                </a:solidFill>
                <a:latin typeface="+mj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011B209-B3FF-4558-87FA-216968FE858A}"/>
              </a:ext>
            </a:extLst>
          </p:cNvPr>
          <p:cNvSpPr/>
          <p:nvPr/>
        </p:nvSpPr>
        <p:spPr>
          <a:xfrm>
            <a:off x="114206" y="6088559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1- </a:t>
            </a:r>
            <a:r>
              <a:rPr lang="en-US" sz="1100" dirty="0">
                <a:solidFill>
                  <a:srgbClr val="000000"/>
                </a:solidFill>
              </a:rPr>
              <a:t>J. Yang </a:t>
            </a:r>
            <a:r>
              <a:rPr lang="en-US" sz="1100" i="1" dirty="0">
                <a:solidFill>
                  <a:srgbClr val="000000"/>
                </a:solidFill>
              </a:rPr>
              <a:t>et al.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Accounts of Chemical Research</a:t>
            </a:r>
            <a:r>
              <a:rPr lang="en-US" sz="1100" dirty="0">
                <a:solidFill>
                  <a:srgbClr val="000000"/>
                </a:solidFill>
              </a:rPr>
              <a:t>, 2013, 46, 1900. 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2- </a:t>
            </a:r>
            <a:r>
              <a:rPr lang="en-US" sz="1100" dirty="0">
                <a:solidFill>
                  <a:srgbClr val="000000"/>
                </a:solidFill>
              </a:rPr>
              <a:t>S.I. </a:t>
            </a:r>
            <a:r>
              <a:rPr lang="en-US" sz="1100" dirty="0" err="1">
                <a:solidFill>
                  <a:srgbClr val="000000"/>
                </a:solidFill>
              </a:rPr>
              <a:t>Srikrishna</a:t>
            </a:r>
            <a:r>
              <a:rPr lang="en-US" sz="1100" dirty="0">
                <a:solidFill>
                  <a:srgbClr val="000000"/>
                </a:solidFill>
              </a:rPr>
              <a:t> Ramya, C.K. Mahadevan, </a:t>
            </a:r>
            <a:r>
              <a:rPr lang="en-US" sz="1100" i="1" dirty="0">
                <a:solidFill>
                  <a:srgbClr val="000000"/>
                </a:solidFill>
              </a:rPr>
              <a:t>Journal of Solid State Chemistry</a:t>
            </a:r>
            <a:r>
              <a:rPr lang="en-US" sz="1100" dirty="0">
                <a:solidFill>
                  <a:srgbClr val="000000"/>
                </a:solidFill>
              </a:rPr>
              <a:t>, 2014, 211, 37. 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3- </a:t>
            </a:r>
            <a:r>
              <a:rPr lang="en-US" sz="1100" dirty="0">
                <a:solidFill>
                  <a:srgbClr val="000000"/>
                </a:solidFill>
              </a:rPr>
              <a:t>A.G. Joly </a:t>
            </a:r>
            <a:r>
              <a:rPr lang="en-US" sz="1100" i="1" dirty="0">
                <a:solidFill>
                  <a:srgbClr val="000000"/>
                </a:solidFill>
              </a:rPr>
              <a:t>et al.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Journal of Applied Physics</a:t>
            </a:r>
            <a:r>
              <a:rPr lang="en-US" sz="1100" dirty="0">
                <a:solidFill>
                  <a:srgbClr val="000000"/>
                </a:solidFill>
              </a:rPr>
              <a:t>, 2006, 99.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4- </a:t>
            </a:r>
            <a:r>
              <a:rPr lang="en-US" sz="1100" dirty="0">
                <a:solidFill>
                  <a:srgbClr val="000000"/>
                </a:solidFill>
              </a:rPr>
              <a:t>Z. Zhou </a:t>
            </a:r>
            <a:r>
              <a:rPr lang="en-US" sz="1100" i="1" dirty="0">
                <a:solidFill>
                  <a:srgbClr val="000000"/>
                </a:solidFill>
              </a:rPr>
              <a:t>et al.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Journal of the American Chemical Society</a:t>
            </a:r>
            <a:r>
              <a:rPr lang="en-US" sz="1100" dirty="0">
                <a:solidFill>
                  <a:srgbClr val="000000"/>
                </a:solidFill>
              </a:rPr>
              <a:t>, 2017, 139, 6707.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8ADD86-4B7F-4BE2-AE37-D4B977D03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2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550278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6D21B0-1100-49C7-860E-6133718E7300}"/>
              </a:ext>
            </a:extLst>
          </p:cNvPr>
          <p:cNvSpPr/>
          <p:nvPr/>
        </p:nvSpPr>
        <p:spPr>
          <a:xfrm>
            <a:off x="3715869" y="894021"/>
            <a:ext cx="8132520" cy="79205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76200" rIns="228600" bIns="76200" rtlCol="0" anchor="ctr"/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Atomic positions and cell parameters of 2×2×1 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Atomic positions of 2×2×3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17F648-EB71-4A7A-8CA1-F5C74B7BE643}"/>
              </a:ext>
            </a:extLst>
          </p:cNvPr>
          <p:cNvSpPr/>
          <p:nvPr/>
        </p:nvSpPr>
        <p:spPr>
          <a:xfrm>
            <a:off x="3715869" y="1827605"/>
            <a:ext cx="8132519" cy="1386544"/>
          </a:xfrm>
          <a:prstGeom prst="rect">
            <a:avLst/>
          </a:prstGeom>
          <a:solidFill>
            <a:srgbClr val="3C8041">
              <a:alpha val="5000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76200" rIns="228600" bIns="76200" rtlCol="0" anchor="ctr"/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4 </a:t>
            </a:r>
            <a:r>
              <a:rPr 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ps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 molecular dynamics after reaching the equilibrium (4000 steps with 1 fs timestep in NVT) </a:t>
            </a:r>
          </a:p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DFT and TDDFT at each time-step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559D46-FDE0-4F1F-925A-C3963757CBAE}"/>
              </a:ext>
            </a:extLst>
          </p:cNvPr>
          <p:cNvSpPr/>
          <p:nvPr/>
        </p:nvSpPr>
        <p:spPr>
          <a:xfrm>
            <a:off x="3715869" y="3318901"/>
            <a:ext cx="8086418" cy="755424"/>
          </a:xfrm>
          <a:prstGeom prst="rect">
            <a:avLst/>
          </a:prstGeom>
          <a:solidFill>
            <a:srgbClr val="B54337">
              <a:alpha val="50000"/>
            </a:srgb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28600" tIns="76200" rIns="228600" bIns="76200" rtlCol="0" anchor="ctr"/>
          <a:lstStyle/>
          <a:p>
            <a:pPr marL="380985" indent="-380985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Functional: PBE+U(</a:t>
            </a:r>
            <a:r>
              <a:rPr lang="en-US" b="1" dirty="0" err="1">
                <a:solidFill>
                  <a:srgbClr val="000000"/>
                </a:solidFill>
                <a:cs typeface="Arial" panose="020B0604020202020204" pitchFamily="34" charset="0"/>
              </a:rPr>
              <a:t>Fe,O</a:t>
            </a: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37ABFB-B275-4CB5-BD12-1C96C76C0C54}"/>
              </a:ext>
            </a:extLst>
          </p:cNvPr>
          <p:cNvSpPr/>
          <p:nvPr/>
        </p:nvSpPr>
        <p:spPr>
          <a:xfrm>
            <a:off x="3715870" y="4179077"/>
            <a:ext cx="8132518" cy="179882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200" tIns="76200" rIns="0" bIns="76200" rtlCol="0" anchor="ctr"/>
          <a:lstStyle/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Molecular orbital overlaps and time-overlaps using Libra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Nonadiabatic couplings (NACs) between pairs of many-body excited states generated from TD-DFT calculations for each geometry in the MD trajectory.</a:t>
            </a:r>
          </a:p>
          <a:p>
            <a:pPr marL="428608" indent="-428608">
              <a:buFont typeface="+mj-lt"/>
              <a:buAutoNum type="arabicPeriod"/>
            </a:pPr>
            <a:r>
              <a:rPr lang="en-US" b="1" dirty="0">
                <a:solidFill>
                  <a:srgbClr val="000000"/>
                </a:solidFill>
                <a:cs typeface="Arial" panose="020B0604020202020204" pitchFamily="34" charset="0"/>
              </a:rPr>
              <a:t>Performing stochastic NAMD using the NACs on the many-body basis.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9DF0F3-0942-4082-B078-04771567CEEB}"/>
              </a:ext>
            </a:extLst>
          </p:cNvPr>
          <p:cNvSpPr/>
          <p:nvPr/>
        </p:nvSpPr>
        <p:spPr>
          <a:xfrm>
            <a:off x="418398" y="874464"/>
            <a:ext cx="2560320" cy="822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Cell optimization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314E02-18EB-4CF0-A366-B47A8B7BFE5D}"/>
              </a:ext>
            </a:extLst>
          </p:cNvPr>
          <p:cNvSpPr/>
          <p:nvPr/>
        </p:nvSpPr>
        <p:spPr>
          <a:xfrm>
            <a:off x="418397" y="2027544"/>
            <a:ext cx="2560320" cy="822960"/>
          </a:xfrm>
          <a:prstGeom prst="rect">
            <a:avLst/>
          </a:prstGeom>
          <a:solidFill>
            <a:srgbClr val="3C80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AIMD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994F23-5DB1-4F53-9937-EE92A838CF67}"/>
              </a:ext>
            </a:extLst>
          </p:cNvPr>
          <p:cNvSpPr/>
          <p:nvPr/>
        </p:nvSpPr>
        <p:spPr>
          <a:xfrm>
            <a:off x="418398" y="3214149"/>
            <a:ext cx="2560320" cy="82296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Periodic DFT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F2CFC2-ED1A-442D-A6E7-C79DC4293B27}"/>
              </a:ext>
            </a:extLst>
          </p:cNvPr>
          <p:cNvSpPr/>
          <p:nvPr/>
        </p:nvSpPr>
        <p:spPr>
          <a:xfrm>
            <a:off x="418397" y="4514087"/>
            <a:ext cx="2560321" cy="822960"/>
          </a:xfrm>
          <a:prstGeom prst="rect">
            <a:avLst/>
          </a:prstGeom>
          <a:solidFill>
            <a:schemeClr val="tx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NAMD</a:t>
            </a:r>
            <a:r>
              <a:rPr lang="en-US" baseline="30000" dirty="0">
                <a:solidFill>
                  <a:schemeClr val="bg1"/>
                </a:solidFill>
                <a:cs typeface="Arial" panose="020B0604020202020204" pitchFamily="34" charset="0"/>
              </a:rPr>
              <a:t>1,2</a:t>
            </a:r>
          </a:p>
          <a:p>
            <a:pPr algn="ctr"/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(Libra</a:t>
            </a:r>
            <a:r>
              <a:rPr lang="en-US" baseline="30000" dirty="0">
                <a:solidFill>
                  <a:schemeClr val="bg1"/>
                </a:solidFill>
                <a:cs typeface="Arial" panose="020B0604020202020204" pitchFamily="34" charset="0"/>
              </a:rPr>
              <a:t>3,4</a:t>
            </a:r>
            <a:r>
              <a:rPr lang="en-US" dirty="0">
                <a:solidFill>
                  <a:schemeClr val="bg1"/>
                </a:solidFill>
                <a:cs typeface="Arial" panose="020B0604020202020204" pitchFamily="34" charset="0"/>
              </a:rPr>
              <a:t> &amp; CP2K)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281636-CEE7-4127-997B-D28558688235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latin typeface="+mj-lt"/>
              </a:rPr>
              <a:t>Methods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848E7D-91A8-402E-A2C8-AD650F8CA8A2}"/>
              </a:ext>
            </a:extLst>
          </p:cNvPr>
          <p:cNvSpPr/>
          <p:nvPr/>
        </p:nvSpPr>
        <p:spPr>
          <a:xfrm>
            <a:off x="-1" y="6101083"/>
            <a:ext cx="7431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1- </a:t>
            </a:r>
            <a:r>
              <a:rPr lang="en-US" sz="1100" dirty="0">
                <a:solidFill>
                  <a:srgbClr val="000000"/>
                </a:solidFill>
              </a:rPr>
              <a:t>B. Smith, M. </a:t>
            </a:r>
            <a:r>
              <a:rPr lang="en-US" sz="1100" dirty="0" err="1">
                <a:solidFill>
                  <a:srgbClr val="000000"/>
                </a:solidFill>
              </a:rPr>
              <a:t>Shakiba</a:t>
            </a:r>
            <a:r>
              <a:rPr lang="en-US" sz="1100" dirty="0">
                <a:solidFill>
                  <a:srgbClr val="000000"/>
                </a:solidFill>
              </a:rPr>
              <a:t>, A. V. </a:t>
            </a:r>
            <a:r>
              <a:rPr lang="en-US" sz="1100" dirty="0" err="1">
                <a:solidFill>
                  <a:srgbClr val="000000"/>
                </a:solidFill>
              </a:rPr>
              <a:t>Akimov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Journal of Chemical Theory and Computation</a:t>
            </a:r>
            <a:r>
              <a:rPr lang="en-US" sz="1100" dirty="0">
                <a:solidFill>
                  <a:srgbClr val="000000"/>
                </a:solidFill>
              </a:rPr>
              <a:t>, 2021, 17, 678.</a:t>
            </a:r>
            <a:endParaRPr 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2- </a:t>
            </a:r>
            <a:r>
              <a:rPr lang="en-US" sz="1100" dirty="0">
                <a:solidFill>
                  <a:srgbClr val="000000"/>
                </a:solidFill>
              </a:rPr>
              <a:t>M. </a:t>
            </a:r>
            <a:r>
              <a:rPr lang="en-US" sz="1100" dirty="0" err="1">
                <a:solidFill>
                  <a:srgbClr val="000000"/>
                </a:solidFill>
              </a:rPr>
              <a:t>Shakiba</a:t>
            </a: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i="1" dirty="0">
                <a:solidFill>
                  <a:srgbClr val="000000"/>
                </a:solidFill>
              </a:rPr>
              <a:t>et al.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Journal of Chemical Theory and Computation</a:t>
            </a:r>
            <a:r>
              <a:rPr lang="en-US" sz="1100" dirty="0">
                <a:solidFill>
                  <a:srgbClr val="000000"/>
                </a:solidFill>
              </a:rPr>
              <a:t>, 2022, 18, 5157.</a:t>
            </a:r>
            <a:endParaRPr lang="en-US" sz="1100" dirty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3- </a:t>
            </a:r>
            <a:r>
              <a:rPr lang="en-US" sz="1100" dirty="0">
                <a:solidFill>
                  <a:srgbClr val="000000"/>
                </a:solidFill>
              </a:rPr>
              <a:t>A. V. </a:t>
            </a:r>
            <a:r>
              <a:rPr lang="en-US" sz="1100" dirty="0" err="1">
                <a:solidFill>
                  <a:srgbClr val="000000"/>
                </a:solidFill>
              </a:rPr>
              <a:t>Akimov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The Journal of Chemical Physics</a:t>
            </a:r>
            <a:r>
              <a:rPr lang="en-US" sz="1100" dirty="0">
                <a:solidFill>
                  <a:srgbClr val="000000"/>
                </a:solidFill>
              </a:rPr>
              <a:t>, 2021, 155, 134106.</a:t>
            </a:r>
          </a:p>
          <a:p>
            <a:pPr algn="just"/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4- A.V. </a:t>
            </a:r>
            <a:r>
              <a:rPr lang="en-US" sz="1100" dirty="0" err="1">
                <a:solidFill>
                  <a:srgbClr val="000000"/>
                </a:solidFill>
                <a:cs typeface="Arial" panose="020B0604020202020204" pitchFamily="34" charset="0"/>
              </a:rPr>
              <a:t>Akimov</a:t>
            </a:r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, J. </a:t>
            </a:r>
            <a:r>
              <a:rPr lang="en-US" sz="1100" dirty="0" err="1">
                <a:solidFill>
                  <a:srgbClr val="000000"/>
                </a:solidFill>
                <a:cs typeface="Arial" panose="020B0604020202020204" pitchFamily="34" charset="0"/>
              </a:rPr>
              <a:t>Comput</a:t>
            </a:r>
            <a:r>
              <a:rPr lang="en-US" sz="1100" dirty="0">
                <a:solidFill>
                  <a:srgbClr val="000000"/>
                </a:solidFill>
                <a:cs typeface="Arial" panose="020B0604020202020204" pitchFamily="34" charset="0"/>
              </a:rPr>
              <a:t>. Chem, 2016, 37, 1626−1649.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CB8D97-E381-48A0-B853-CBBF8C0E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3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2328650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184BF2C-47AD-4A04-B774-DE82DFC9A722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Results: Exciton Structure in small cell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265C99-3026-4BE9-8AC6-526479E37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978" y="2572368"/>
            <a:ext cx="5226669" cy="348249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20A83BD-9F3C-4687-916F-D91B15A322C4}"/>
              </a:ext>
            </a:extLst>
          </p:cNvPr>
          <p:cNvGrpSpPr/>
          <p:nvPr/>
        </p:nvGrpSpPr>
        <p:grpSpPr>
          <a:xfrm>
            <a:off x="1173028" y="1326358"/>
            <a:ext cx="3328489" cy="2345575"/>
            <a:chOff x="0" y="0"/>
            <a:chExt cx="4206626" cy="29643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408B66-5BB7-4981-A7FE-5188B8DA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4206626" cy="2964342"/>
            </a:xfrm>
            <a:prstGeom prst="rect">
              <a:avLst/>
            </a:prstGeom>
            <a:noFill/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75FC34-CFF4-42A6-9A39-87146747E9CF}"/>
                </a:ext>
              </a:extLst>
            </p:cNvPr>
            <p:cNvSpPr/>
            <p:nvPr/>
          </p:nvSpPr>
          <p:spPr>
            <a:xfrm>
              <a:off x="2108200" y="2105138"/>
              <a:ext cx="2038350" cy="5618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E5BDD9E-676B-4875-A454-0ADEAEA609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4314" y="944610"/>
            <a:ext cx="2330452" cy="32555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7ACB6-469E-47D0-95B8-3757330AAD51}"/>
              </a:ext>
            </a:extLst>
          </p:cNvPr>
          <p:cNvCxnSpPr>
            <a:cxnSpLocks/>
          </p:cNvCxnSpPr>
          <p:nvPr/>
        </p:nvCxnSpPr>
        <p:spPr>
          <a:xfrm flipH="1" flipV="1">
            <a:off x="3376864" y="3072063"/>
            <a:ext cx="1917031" cy="303763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6E0B0-5794-4C76-8EF7-7EAD0472325E}"/>
              </a:ext>
            </a:extLst>
          </p:cNvPr>
          <p:cNvCxnSpPr/>
          <p:nvPr/>
        </p:nvCxnSpPr>
        <p:spPr>
          <a:xfrm flipV="1">
            <a:off x="6477539" y="2045368"/>
            <a:ext cx="1692442" cy="1692443"/>
          </a:xfrm>
          <a:prstGeom prst="straightConnector1">
            <a:avLst/>
          </a:prstGeom>
          <a:ln w="127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FCE90969-F893-48F4-A644-B508AD576589}"/>
              </a:ext>
            </a:extLst>
          </p:cNvPr>
          <p:cNvSpPr/>
          <p:nvPr/>
        </p:nvSpPr>
        <p:spPr>
          <a:xfrm>
            <a:off x="114206" y="6343766"/>
            <a:ext cx="81601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 L. Rassouli, M. Dupuis</a:t>
            </a:r>
            <a:r>
              <a:rPr lang="en-US" sz="1100" i="1" dirty="0">
                <a:solidFill>
                  <a:srgbClr val="000000"/>
                </a:solidFill>
              </a:rPr>
              <a:t> The Journal of Chemical Physics C, </a:t>
            </a:r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2024, </a:t>
            </a:r>
            <a:r>
              <a:rPr lang="en-US" sz="1100" i="1" dirty="0"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, 743–758.c</a:t>
            </a:r>
            <a:endParaRPr lang="en-US" sz="11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470702-D67C-4BB2-A178-7F59BC98A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4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58989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6608E10-2D12-4525-B23F-4537CF5E3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06" y="835558"/>
            <a:ext cx="5722782" cy="570535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8E67E8-5FFB-4C38-8E35-EE398E6CA2D8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Results: Exciton Structure in 2</a:t>
            </a:r>
            <a:r>
              <a:rPr lang="en-US" sz="2800" b="1" dirty="0">
                <a:latin typeface="Arial Narrow" panose="020B0606020202030204" pitchFamily="34" charset="0"/>
              </a:rPr>
              <a:t>×</a:t>
            </a:r>
            <a:r>
              <a:rPr lang="en-US" sz="2800" b="1" dirty="0"/>
              <a:t>2</a:t>
            </a:r>
            <a:r>
              <a:rPr lang="en-US" sz="2800" b="1" dirty="0">
                <a:latin typeface="Arial Narrow" panose="020B0606020202030204" pitchFamily="34" charset="0"/>
              </a:rPr>
              <a:t>×</a:t>
            </a:r>
            <a:r>
              <a:rPr lang="en-US" sz="2800" b="1" dirty="0"/>
              <a:t>3 supercell</a:t>
            </a:r>
          </a:p>
        </p:txBody>
      </p:sp>
      <p:pic>
        <p:nvPicPr>
          <p:cNvPr id="5" name="Picture 4" descr="A picture containing ceiling, air&#10;&#10;Description automatically generated">
            <a:extLst>
              <a:ext uri="{FF2B5EF4-FFF2-40B4-BE49-F238E27FC236}">
                <a16:creationId xmlns:a16="http://schemas.microsoft.com/office/drawing/2014/main" id="{D95FDDD6-16F2-42D8-A757-2C856E7923D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15" y="4193789"/>
            <a:ext cx="2464876" cy="2262962"/>
          </a:xfrm>
          <a:prstGeom prst="ellipse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88DC7-E132-4598-903F-0A0C1C0F76B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706" y="1178095"/>
            <a:ext cx="2787605" cy="1778312"/>
          </a:xfrm>
          <a:prstGeom prst="ellipse">
            <a:avLst/>
          </a:prstGeom>
          <a:noFill/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7EE7FB-C21B-4456-878F-BE2399566ACD}"/>
              </a:ext>
            </a:extLst>
          </p:cNvPr>
          <p:cNvSpPr/>
          <p:nvPr/>
        </p:nvSpPr>
        <p:spPr>
          <a:xfrm>
            <a:off x="9011378" y="4828944"/>
            <a:ext cx="3066415" cy="8309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</a:rPr>
              <a:t>hole HOMO localization (~ 50%) over the four equatorial O atoms of an FeO</a:t>
            </a:r>
            <a:r>
              <a:rPr lang="en-US" sz="1600" b="1" baseline="-25000" dirty="0">
                <a:solidFill>
                  <a:schemeClr val="bg1"/>
                </a:solidFill>
                <a:ea typeface="Calibri" panose="020F0502020204030204" pitchFamily="34" charset="0"/>
              </a:rPr>
              <a:t>6</a:t>
            </a:r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</a:rPr>
              <a:t> octahedron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DD954-FE83-4C32-B05A-7F70BFF0FE0D}"/>
              </a:ext>
            </a:extLst>
          </p:cNvPr>
          <p:cNvSpPr/>
          <p:nvPr/>
        </p:nvSpPr>
        <p:spPr>
          <a:xfrm>
            <a:off x="8925704" y="1290392"/>
            <a:ext cx="3066416" cy="1323439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ea typeface="Calibri" panose="020F0502020204030204" pitchFamily="34" charset="0"/>
              </a:rPr>
              <a:t>electron LUMO localization (~80%) over two Fe atoms at the centers of two edge-sharing octahedra belonging to a basal plane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7E42C9-3090-4811-95B6-CD15CBD45054}"/>
              </a:ext>
            </a:extLst>
          </p:cNvPr>
          <p:cNvSpPr/>
          <p:nvPr/>
        </p:nvSpPr>
        <p:spPr>
          <a:xfrm>
            <a:off x="8925704" y="2644171"/>
            <a:ext cx="3066415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</a:rPr>
              <a:t>in-phase (bonding)shortening</a:t>
            </a:r>
            <a:endParaRPr lang="en-US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F0ADD2-BB22-4149-A4F7-DF8475BA1FB0}"/>
              </a:ext>
            </a:extLst>
          </p:cNvPr>
          <p:cNvSpPr/>
          <p:nvPr/>
        </p:nvSpPr>
        <p:spPr>
          <a:xfrm>
            <a:off x="9011378" y="5749296"/>
            <a:ext cx="3066415" cy="584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</a:rPr>
              <a:t>out-of-phase (anti-bonding) shortening </a:t>
            </a:r>
            <a:endParaRPr lang="en-US" sz="16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EC9C715-B5D0-408C-B673-1F9F88CA6491}"/>
              </a:ext>
            </a:extLst>
          </p:cNvPr>
          <p:cNvCxnSpPr>
            <a:cxnSpLocks/>
          </p:cNvCxnSpPr>
          <p:nvPr/>
        </p:nvCxnSpPr>
        <p:spPr>
          <a:xfrm>
            <a:off x="7413508" y="2325639"/>
            <a:ext cx="0" cy="249891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2F797CD-CE15-4A1E-A232-2FDF7BF8486F}"/>
              </a:ext>
            </a:extLst>
          </p:cNvPr>
          <p:cNvSpPr/>
          <p:nvPr/>
        </p:nvSpPr>
        <p:spPr>
          <a:xfrm rot="5400000">
            <a:off x="6600719" y="3421210"/>
            <a:ext cx="249891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n-basal plane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954F8-4B5C-477A-819F-03FF72D5C4D4}"/>
              </a:ext>
            </a:extLst>
          </p:cNvPr>
          <p:cNvSpPr txBox="1"/>
          <p:nvPr/>
        </p:nvSpPr>
        <p:spPr>
          <a:xfrm rot="5400000">
            <a:off x="6688244" y="3777686"/>
            <a:ext cx="1897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1">
                    <a:lumMod val="50000"/>
                  </a:schemeClr>
                </a:solidFill>
                <a:cs typeface="Times New Roman" panose="02020603050405020304" pitchFamily="18" charset="0"/>
              </a:rPr>
              <a:t>(n = 3, 5, 7, 9)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D38B6AA-E144-4F71-A8D1-7785A1F7A378}"/>
              </a:ext>
            </a:extLst>
          </p:cNvPr>
          <p:cNvSpPr/>
          <p:nvPr/>
        </p:nvSpPr>
        <p:spPr>
          <a:xfrm>
            <a:off x="8875145" y="886262"/>
            <a:ext cx="1765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CB</a:t>
            </a:r>
            <a:r>
              <a:rPr lang="en-US" b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Fe(3d) 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3C0EE7-51F0-4176-8AE0-0BC299E92E40}"/>
              </a:ext>
            </a:extLst>
          </p:cNvPr>
          <p:cNvSpPr/>
          <p:nvPr/>
        </p:nvSpPr>
        <p:spPr>
          <a:xfrm>
            <a:off x="8952088" y="4370257"/>
            <a:ext cx="1611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VB</a:t>
            </a:r>
            <a:r>
              <a:rPr lang="en-US" b="1" baseline="-250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O(2p)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116E21-FECE-4A2C-A1B9-033A10130E6B}"/>
              </a:ext>
            </a:extLst>
          </p:cNvPr>
          <p:cNvSpPr/>
          <p:nvPr/>
        </p:nvSpPr>
        <p:spPr>
          <a:xfrm>
            <a:off x="114206" y="6540909"/>
            <a:ext cx="816010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 L. Rassouli, M. Dupuis</a:t>
            </a:r>
            <a:r>
              <a:rPr lang="en-US" sz="1100" i="1" dirty="0">
                <a:solidFill>
                  <a:srgbClr val="000000"/>
                </a:solidFill>
              </a:rPr>
              <a:t> The Journal of Chemical Physics C, </a:t>
            </a:r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2024, </a:t>
            </a:r>
            <a:r>
              <a:rPr lang="en-US" sz="1100" i="1" dirty="0">
                <a:ea typeface="Calibri" panose="020F0502020204030204" pitchFamily="34" charset="0"/>
                <a:cs typeface="Arial" panose="020B0604020202020204" pitchFamily="34" charset="0"/>
              </a:rPr>
              <a:t>128</a:t>
            </a:r>
            <a:r>
              <a:rPr lang="en-US" sz="1100" dirty="0">
                <a:ea typeface="Calibri" panose="020F0502020204030204" pitchFamily="34" charset="0"/>
                <a:cs typeface="Arial" panose="020B0604020202020204" pitchFamily="34" charset="0"/>
              </a:rPr>
              <a:t>, 743–758.c</a:t>
            </a:r>
            <a:endParaRPr lang="en-US" sz="11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AADF53-E2F6-4C68-A95B-BC64EBFA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5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52374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3107BF-6C3E-4446-9C9B-13245437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87" y="1281356"/>
            <a:ext cx="6227921" cy="460116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0E0B2F0-4575-48F0-841F-33DFDB802280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Results: Dynamics of Exciton using Libra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E9700-62B3-4592-BE3F-1FBE40A9B07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707" y="1039359"/>
            <a:ext cx="3128208" cy="2627357"/>
          </a:xfrm>
          <a:prstGeom prst="rect">
            <a:avLst/>
          </a:prstGeom>
          <a:noFill/>
        </p:spPr>
      </p:pic>
      <p:pic>
        <p:nvPicPr>
          <p:cNvPr id="10" name="Picture 9" descr="C:\Users\ASUS\OneDrive\DOCUME~1\MobaXterm\slash\asus_desktopeg17698\RemoteFiles\67484_2_50\relaxation_msDM_4000_0.2_from-EXC50_new_title.png">
            <a:extLst>
              <a:ext uri="{FF2B5EF4-FFF2-40B4-BE49-F238E27FC236}">
                <a16:creationId xmlns:a16="http://schemas.microsoft.com/office/drawing/2014/main" id="{3F1CBDB9-D525-41C7-810C-59EDB88DB8C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8"/>
          <a:stretch/>
        </p:blipFill>
        <p:spPr bwMode="auto">
          <a:xfrm>
            <a:off x="6796306" y="4025036"/>
            <a:ext cx="2224065" cy="1710017"/>
          </a:xfrm>
          <a:prstGeom prst="rect">
            <a:avLst/>
          </a:prstGeom>
          <a:noFill/>
          <a:ln w="9525" cap="flat" cmpd="sng" algn="ctr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C:\Users\ASUS\OneDrive\DOCUME~1\MobaXterm\slash\asus_desktopeg17698\RemoteFiles\67484_2_48\mSDM_S1_recomb_R_0.8_ave_final.jpg">
            <a:extLst>
              <a:ext uri="{FF2B5EF4-FFF2-40B4-BE49-F238E27FC236}">
                <a16:creationId xmlns:a16="http://schemas.microsoft.com/office/drawing/2014/main" id="{48063E2D-E953-4948-B3A1-4B2A50DADD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811" y="4025036"/>
            <a:ext cx="2278045" cy="17100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4BB41E3-029F-4826-954D-6F5CA24AA965}"/>
              </a:ext>
            </a:extLst>
          </p:cNvPr>
          <p:cNvSpPr/>
          <p:nvPr/>
        </p:nvSpPr>
        <p:spPr>
          <a:xfrm>
            <a:off x="1323474" y="1347537"/>
            <a:ext cx="978568" cy="1443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12BBB7-1FA2-4D57-884A-D8CC7071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6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3835230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EFF6D9-6B00-475A-927E-1F96B238C0BB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Conclusion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E584CF-046F-4EC1-8A75-DB66FAA131CA}"/>
              </a:ext>
            </a:extLst>
          </p:cNvPr>
          <p:cNvSpPr/>
          <p:nvPr/>
        </p:nvSpPr>
        <p:spPr>
          <a:xfrm>
            <a:off x="114206" y="1167244"/>
            <a:ext cx="11737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Electron excitation from O 2p states to Fe 3d </a:t>
            </a:r>
          </a:p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Exciton self-traps into stable electron-hole pair </a:t>
            </a:r>
          </a:p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Hole localization on (FeO</a:t>
            </a:r>
            <a:r>
              <a:rPr lang="en-US" sz="2400" b="1" baseline="-25000" dirty="0">
                <a:cs typeface="Arial" panose="020B0604020202020204" pitchFamily="34" charset="0"/>
              </a:rPr>
              <a:t>6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  <a:r>
              <a:rPr lang="en-US" sz="2400" b="1" baseline="30000" dirty="0">
                <a:cs typeface="Arial" panose="020B0604020202020204" pitchFamily="34" charset="0"/>
              </a:rPr>
              <a:t>+</a:t>
            </a:r>
            <a:r>
              <a:rPr lang="en-US" sz="2400" b="1" dirty="0">
                <a:cs typeface="Arial" panose="020B0604020202020204" pitchFamily="34" charset="0"/>
              </a:rPr>
              <a:t> octahedral  in HOMO </a:t>
            </a:r>
          </a:p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Electron localization on (</a:t>
            </a:r>
            <a:r>
              <a:rPr lang="en-US" sz="2400" b="1" dirty="0" err="1">
                <a:cs typeface="Arial" panose="020B0604020202020204" pitchFamily="34" charset="0"/>
              </a:rPr>
              <a:t>FeFe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  <a:r>
              <a:rPr lang="en-US" sz="2400" b="1" baseline="30000" dirty="0">
                <a:cs typeface="Arial" panose="020B0604020202020204" pitchFamily="34" charset="0"/>
              </a:rPr>
              <a:t>-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  <a:r>
              <a:rPr lang="en-US" sz="2400" b="1" baseline="30000" dirty="0">
                <a:cs typeface="Arial" panose="020B0604020202020204" pitchFamily="34" charset="0"/>
              </a:rPr>
              <a:t>  </a:t>
            </a:r>
            <a:r>
              <a:rPr lang="en-US" sz="2400" b="1" dirty="0">
                <a:cs typeface="Arial" panose="020B0604020202020204" pitchFamily="34" charset="0"/>
              </a:rPr>
              <a:t>in accordance with previous computational studies </a:t>
            </a:r>
            <a:r>
              <a:rPr lang="en-US" sz="2400" b="1" baseline="30000" dirty="0">
                <a:cs typeface="Arial" panose="020B0604020202020204" pitchFamily="34" charset="0"/>
              </a:rPr>
              <a:t>1</a:t>
            </a:r>
          </a:p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Computed recombination time is 1210 </a:t>
            </a:r>
            <a:r>
              <a:rPr lang="en-US" sz="2400" b="1" dirty="0" err="1">
                <a:cs typeface="Arial" panose="020B0604020202020204" pitchFamily="34" charset="0"/>
              </a:rPr>
              <a:t>ps</a:t>
            </a:r>
            <a:r>
              <a:rPr lang="en-US" sz="2400" b="1" dirty="0">
                <a:cs typeface="Arial" panose="020B0604020202020204" pitchFamily="34" charset="0"/>
              </a:rPr>
              <a:t> </a:t>
            </a:r>
          </a:p>
          <a:p>
            <a:pPr marL="476231" indent="-476231">
              <a:buFont typeface="Wingdings" panose="05000000000000000000" pitchFamily="2" charset="2"/>
              <a:buChar char="v"/>
            </a:pPr>
            <a:r>
              <a:rPr lang="en-US" sz="2400" b="1" dirty="0">
                <a:cs typeface="Arial" panose="020B0604020202020204" pitchFamily="34" charset="0"/>
              </a:rPr>
              <a:t>Computed relaxation time is in fs range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BB72D-2B54-4C7F-A612-2BB23C061EA2}"/>
              </a:ext>
            </a:extLst>
          </p:cNvPr>
          <p:cNvSpPr/>
          <p:nvPr/>
        </p:nvSpPr>
        <p:spPr>
          <a:xfrm>
            <a:off x="114206" y="6351060"/>
            <a:ext cx="1083832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1- C.S. </a:t>
            </a:r>
            <a:r>
              <a:rPr lang="en-US" sz="1100" dirty="0" err="1">
                <a:solidFill>
                  <a:srgbClr val="000000"/>
                </a:solidFill>
              </a:rPr>
              <a:t>Ahart</a:t>
            </a:r>
            <a:r>
              <a:rPr lang="en-US" sz="1100" dirty="0">
                <a:solidFill>
                  <a:srgbClr val="000000"/>
                </a:solidFill>
              </a:rPr>
              <a:t>, K.M. Rosso, J. </a:t>
            </a:r>
            <a:r>
              <a:rPr lang="en-US" sz="1100" dirty="0" err="1">
                <a:solidFill>
                  <a:srgbClr val="000000"/>
                </a:solidFill>
              </a:rPr>
              <a:t>Blumberger</a:t>
            </a:r>
            <a:r>
              <a:rPr lang="en-US" sz="1100" dirty="0">
                <a:solidFill>
                  <a:srgbClr val="000000"/>
                </a:solidFill>
              </a:rPr>
              <a:t>, </a:t>
            </a:r>
            <a:r>
              <a:rPr lang="en-US" sz="1100" i="1" dirty="0">
                <a:solidFill>
                  <a:srgbClr val="000000"/>
                </a:solidFill>
              </a:rPr>
              <a:t>Journal of the American Chemical Society</a:t>
            </a:r>
            <a:r>
              <a:rPr lang="en-US" sz="1100" dirty="0">
                <a:solidFill>
                  <a:srgbClr val="000000"/>
                </a:solidFill>
              </a:rPr>
              <a:t>, 2022, 144, 4623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49004-5828-4AAB-BECD-6885F80C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7</a:t>
            </a:fld>
            <a:r>
              <a:rPr lang="en-US" dirty="0"/>
              <a:t>/8</a:t>
            </a:r>
          </a:p>
        </p:txBody>
      </p:sp>
    </p:spTree>
    <p:extLst>
      <p:ext uri="{BB962C8B-B14F-4D97-AF65-F5344CB8AC3E}">
        <p14:creationId xmlns:p14="http://schemas.microsoft.com/office/powerpoint/2010/main" val="1660467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A62D50-BE26-4B27-AAF6-A03CD4BC616D}"/>
              </a:ext>
            </a:extLst>
          </p:cNvPr>
          <p:cNvSpPr/>
          <p:nvPr/>
        </p:nvSpPr>
        <p:spPr>
          <a:xfrm>
            <a:off x="232228" y="1022422"/>
            <a:ext cx="117692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https://github.com/compchem-cybertraining/Tutorials_Libra/tree/75701a6114782d1597cf5b1931c0cce42096b9e0/6_dynamics/2_nbra_workflows</a:t>
            </a:r>
            <a:endParaRPr 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3EB6-12BA-4D45-88FF-C9ED19ABD482}"/>
              </a:ext>
            </a:extLst>
          </p:cNvPr>
          <p:cNvSpPr>
            <a:spLocks/>
          </p:cNvSpPr>
          <p:nvPr/>
        </p:nvSpPr>
        <p:spPr>
          <a:xfrm>
            <a:off x="114206" y="45926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Libra Tutorials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079B9-1FEF-46DB-AFA7-A1CD51549710}"/>
              </a:ext>
            </a:extLst>
          </p:cNvPr>
          <p:cNvSpPr>
            <a:spLocks/>
          </p:cNvSpPr>
          <p:nvPr/>
        </p:nvSpPr>
        <p:spPr>
          <a:xfrm>
            <a:off x="190500" y="4527209"/>
            <a:ext cx="11811000" cy="695368"/>
          </a:xfrm>
          <a:prstGeom prst="rect">
            <a:avLst/>
          </a:prstGeom>
          <a:solidFill>
            <a:srgbClr val="00206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/>
              <a:t>Email: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14CC6-8B76-4A02-83D6-86306E5255B1}"/>
              </a:ext>
            </a:extLst>
          </p:cNvPr>
          <p:cNvSpPr txBox="1"/>
          <p:nvPr/>
        </p:nvSpPr>
        <p:spPr>
          <a:xfrm>
            <a:off x="190500" y="5473772"/>
            <a:ext cx="4644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lilirass@buffalo.edu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B339-BAEA-4FCA-A52E-60F2812C3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8</a:t>
            </a:fld>
            <a:r>
              <a:rPr lang="en-US" dirty="0"/>
              <a:t>/8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0C0656-D9B8-401C-9497-D71DBFA89CF1}"/>
              </a:ext>
            </a:extLst>
          </p:cNvPr>
          <p:cNvSpPr/>
          <p:nvPr/>
        </p:nvSpPr>
        <p:spPr>
          <a:xfrm>
            <a:off x="262218" y="2814919"/>
            <a:ext cx="1192978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https://github.com/compchem-cybertraining/Tutorials_Libra/blob/master/VIDEOS.md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17790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A4273C-4590-4813-A058-078E10A8316F}"/>
              </a:ext>
            </a:extLst>
          </p:cNvPr>
          <p:cNvSpPr/>
          <p:nvPr/>
        </p:nvSpPr>
        <p:spPr>
          <a:xfrm>
            <a:off x="336390" y="328731"/>
            <a:ext cx="7135906" cy="3930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Many-body excitation</a:t>
            </a:r>
          </a:p>
          <a:p>
            <a:pPr marL="457200"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1F4E7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non-adiabatic coupling coefficients between excited states were calculated based on many-body (MB) treatment of excited states rather than single particle (SP) treatment. The MB approach provides a more accurate treatment of excited states because the SP approach neglects the interaction between electronic states and relies on the properties of single-electron molecular Kohn-Sham orbitals to calculate state energies and NACs. In contrast, the MB approach involves a linear combination of single-particle excitations for each excited state, considering the weight of different contributions. Since the excited states of small molecules are almost always multiconfigurational, even for low-lying excited states, the SP description is inadequate, and many-body effects must be considered. 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C82411-69C6-454F-8F30-DD8D3F7D7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464" y="328731"/>
            <a:ext cx="2385267" cy="425232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773AAC7-0D51-46A7-938C-C60D62E0F30A}"/>
              </a:ext>
            </a:extLst>
          </p:cNvPr>
          <p:cNvSpPr/>
          <p:nvPr/>
        </p:nvSpPr>
        <p:spPr>
          <a:xfrm>
            <a:off x="856343" y="483973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neglect-of-back-reaction approximation: NBRA</a:t>
            </a: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During excitation and relaxation, the electronic states change, but the NBRA neglects the effect of new electronic states (electronic state transitions) on nuclear evolution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48360-7F58-453A-98AC-F9FEDFA59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9CCE2-07D5-40B2-A419-7FC0E68BCC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61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</TotalTime>
  <Words>866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Arial</vt:lpstr>
      <vt:lpstr>Arial Narrow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leili rassouli</dc:creator>
  <cp:lastModifiedBy>leili rassouli</cp:lastModifiedBy>
  <cp:revision>41</cp:revision>
  <dcterms:created xsi:type="dcterms:W3CDTF">2024-05-07T16:45:03Z</dcterms:created>
  <dcterms:modified xsi:type="dcterms:W3CDTF">2024-07-08T15:06:05Z</dcterms:modified>
</cp:coreProperties>
</file>