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heme/theme2.xml" ContentType="application/vnd.openxmlformats-officedocument.them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heme/theme3.xml" ContentType="application/vnd.openxmlformats-officedocument.them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22"/>
  </p:notesMasterIdLst>
  <p:handoutMasterIdLst>
    <p:handoutMasterId r:id="rId23"/>
  </p:handout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Source Code Pro" panose="020B0509030403020204" pitchFamily="49" charset="0"/>
      <p:regular r:id="rId24"/>
      <p:bold r:id="rId25"/>
      <p:italic r:id="rId26"/>
      <p:boldItalic r:id="rId27"/>
    </p:embeddedFont>
    <p:embeddedFont>
      <p:font typeface="Source Sans Pro" panose="020B0503030403020204" pitchFamily="34" charset="0"/>
      <p:regular r:id="rId28"/>
      <p:bold r:id="rId29"/>
      <p:italic r:id="rId30"/>
      <p:boldItalic r:id="rId31"/>
    </p:embeddedFont>
    <p:embeddedFont>
      <p:font typeface="Source Sans Pro Light" panose="020B0403030403020204" pitchFamily="34" charset="0"/>
      <p:regular r:id="rId32"/>
      <p:italic r:id="rId33"/>
    </p:embeddedFont>
    <p:embeddedFont>
      <p:font typeface="Source Sans Pro Semibold" panose="020B0603030403020204" pitchFamily="34" charset="0"/>
      <p:bold r:id="rId34"/>
      <p:boldItalic r:id="rId35"/>
    </p:embeddedFont>
  </p:embeddedFontLst>
  <p:custDataLst>
    <p:tags r:id="rId3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Drimmel" initials="CD" lastIdx="3" clrIdx="0">
    <p:extLst>
      <p:ext uri="{19B8F6BF-5375-455C-9EA6-DF929625EA0E}">
        <p15:presenceInfo xmlns:p15="http://schemas.microsoft.com/office/powerpoint/2012/main" userId="c022c9616c43c9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6" autoAdjust="0"/>
  </p:normalViewPr>
  <p:slideViewPr>
    <p:cSldViewPr snapToGrid="0" showGuides="1">
      <p:cViewPr>
        <p:scale>
          <a:sx n="90" d="100"/>
          <a:sy n="90" d="100"/>
        </p:scale>
        <p:origin x="398" y="53"/>
      </p:cViewPr>
      <p:guideLst>
        <p:guide pos="3840"/>
        <p:guide orient="horz" pos="2160"/>
      </p:guideLst>
    </p:cSldViewPr>
  </p:slideViewPr>
  <p:notesTextViewPr>
    <p:cViewPr>
      <p:scale>
        <a:sx n="1" d="1"/>
        <a:sy n="1" d="1"/>
      </p:scale>
      <p:origin x="0" y="0"/>
    </p:cViewPr>
  </p:notesTextViewPr>
  <p:notesViewPr>
    <p:cSldViewPr snapToGrid="0" showGuides="1">
      <p:cViewPr varScale="1">
        <p:scale>
          <a:sx n="94" d="100"/>
          <a:sy n="94" d="100"/>
        </p:scale>
        <p:origin x="36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heme" Target="../theme/theme3.xml"/><Relationship Id="rId5" Type="http://schemas.openxmlformats.org/officeDocument/2006/relationships/tags" Target="../tags/tag116.xml"/><Relationship Id="rId4" Type="http://schemas.openxmlformats.org/officeDocument/2006/relationships/tags" Target="../tags/tag1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custDataLst>
              <p:tags r:id="rId2"/>
            </p:custDataLst>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umsplatzhalter 2"/>
          <p:cNvSpPr>
            <a:spLocks noGrp="1"/>
          </p:cNvSpPr>
          <p:nvPr>
            <p:ph type="dt" sz="quarter" idx="1"/>
            <p:custDataLst>
              <p:tags r:id="rId3"/>
            </p:custDataLst>
          </p:nvPr>
        </p:nvSpPr>
        <p:spPr>
          <a:xfrm>
            <a:off x="3884613" y="0"/>
            <a:ext cx="2971800" cy="458788"/>
          </a:xfrm>
          <a:prstGeom prst="rect">
            <a:avLst/>
          </a:prstGeom>
        </p:spPr>
        <p:txBody>
          <a:bodyPr vert="horz" lIns="91440" tIns="45720" rIns="91440" bIns="45720" rtlCol="0"/>
          <a:lstStyle>
            <a:lvl1pPr algn="r">
              <a:defRPr sz="1200"/>
            </a:lvl1pPr>
          </a:lstStyle>
          <a:p>
            <a:fld id="{7064D662-6B32-41D5-8E1A-96A9B6FAE509}" type="datetimeFigureOut">
              <a:rPr lang="en-GB" smtClean="0"/>
              <a:t>14/03/2022</a:t>
            </a:fld>
            <a:endParaRPr lang="en-GB" dirty="0"/>
          </a:p>
        </p:txBody>
      </p:sp>
      <p:sp>
        <p:nvSpPr>
          <p:cNvPr id="4" name="Fußzeilenplatzhalter 3"/>
          <p:cNvSpPr>
            <a:spLocks noGrp="1"/>
          </p:cNvSpPr>
          <p:nvPr>
            <p:ph type="ftr" sz="quarter" idx="2"/>
            <p:custDataLst>
              <p:tags r:id="rId4"/>
            </p:custDataLst>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Foliennummernplatzhalter 4"/>
          <p:cNvSpPr>
            <a:spLocks noGrp="1"/>
          </p:cNvSpPr>
          <p:nvPr>
            <p:ph type="sldNum" sz="quarter" idx="3"/>
            <p:custDataLst>
              <p:tags r:id="rId5"/>
            </p:custDataLst>
          </p:nvPr>
        </p:nvSpPr>
        <p:spPr>
          <a:xfrm>
            <a:off x="3884613" y="8685213"/>
            <a:ext cx="2971800" cy="458787"/>
          </a:xfrm>
          <a:prstGeom prst="rect">
            <a:avLst/>
          </a:prstGeom>
        </p:spPr>
        <p:txBody>
          <a:bodyPr vert="horz" lIns="91440" tIns="45720" rIns="91440" bIns="45720" rtlCol="0" anchor="b"/>
          <a:lstStyle>
            <a:lvl1pPr algn="r">
              <a:defRPr sz="1200"/>
            </a:lvl1pPr>
          </a:lstStyle>
          <a:p>
            <a:fld id="{8455DAD7-9648-4334-9973-3F53D86295A5}" type="slidenum">
              <a:rPr lang="en-GB" smtClean="0"/>
              <a:t>‹#›</a:t>
            </a:fld>
            <a:endParaRPr lang="en-GB" dirty="0"/>
          </a:p>
        </p:txBody>
      </p:sp>
    </p:spTree>
    <p:extLst>
      <p:ext uri="{BB962C8B-B14F-4D97-AF65-F5344CB8AC3E}">
        <p14:creationId xmlns:p14="http://schemas.microsoft.com/office/powerpoint/2010/main" val="1503843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heme" Target="../theme/theme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custDataLst>
              <p:tags r:id="rId2"/>
            </p:custDataLst>
          </p:nvPr>
        </p:nvSpPr>
        <p:spPr>
          <a:xfrm>
            <a:off x="0" y="0"/>
            <a:ext cx="2971800" cy="458788"/>
          </a:xfrm>
          <a:prstGeom prst="rect">
            <a:avLst/>
          </a:prstGeom>
        </p:spPr>
        <p:txBody>
          <a:bodyPr vert="horz" lIns="91440" tIns="45720" rIns="91440" bIns="45720" rtlCol="0"/>
          <a:lstStyle>
            <a:lvl1pPr algn="l">
              <a:defRPr lang="en-GB" dirty="0"/>
            </a:lvl1pPr>
          </a:lstStyle>
          <a:p>
            <a:endParaRPr lang="de-AT"/>
          </a:p>
        </p:txBody>
      </p:sp>
      <p:sp>
        <p:nvSpPr>
          <p:cNvPr id="3" name="Datumsplatzhalter 2"/>
          <p:cNvSpPr>
            <a:spLocks noGrp="1"/>
          </p:cNvSpPr>
          <p:nvPr>
            <p:ph type="dt" idx="1"/>
            <p:custDataLst>
              <p:tags r:id="rId3"/>
            </p:custDataLst>
          </p:nvPr>
        </p:nvSpPr>
        <p:spPr>
          <a:xfrm>
            <a:off x="3884613" y="0"/>
            <a:ext cx="2971800" cy="458788"/>
          </a:xfrm>
          <a:prstGeom prst="rect">
            <a:avLst/>
          </a:prstGeom>
        </p:spPr>
        <p:txBody>
          <a:bodyPr vert="horz" lIns="91440" tIns="45720" rIns="91440" bIns="45720" rtlCol="0"/>
          <a:lstStyle>
            <a:lvl1pPr algn="r">
              <a:defRPr sz="1200"/>
            </a:lvl1pPr>
          </a:lstStyle>
          <a:p>
            <a:fld id="{C4BCA5CE-CF9B-49B4-9F54-EA4676D5EF6F}" type="datetimeFigureOut">
              <a:rPr lang="en-GB" smtClean="0"/>
              <a:t>14/03/2022</a:t>
            </a:fld>
            <a:endParaRPr lang="en-GB" dirty="0"/>
          </a:p>
        </p:txBody>
      </p:sp>
      <p:sp>
        <p:nvSpPr>
          <p:cNvPr id="4" name="Folienbildplatzhalter 3"/>
          <p:cNvSpPr>
            <a:spLocks noGrp="1" noRot="1" noChangeAspect="1"/>
          </p:cNvSpPr>
          <p:nvPr>
            <p:ph type="sldImg" idx="2"/>
            <p:custDataLst>
              <p:tags r:id="rId4"/>
            </p:custDataLst>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dirty="0"/>
          </a:p>
        </p:txBody>
      </p:sp>
      <p:sp>
        <p:nvSpPr>
          <p:cNvPr id="5" name="Notizenplatzhalter 4"/>
          <p:cNvSpPr>
            <a:spLocks noGrp="1"/>
          </p:cNvSpPr>
          <p:nvPr>
            <p:ph type="body" sz="quarter" idx="3"/>
            <p:custDataLst>
              <p:tags r:id="rId5"/>
            </p:custDataLst>
          </p:nvPr>
        </p:nvSpPr>
        <p:spPr>
          <a:xfrm>
            <a:off x="685800" y="4400550"/>
            <a:ext cx="5486400" cy="3600450"/>
          </a:xfrm>
          <a:prstGeom prst="rect">
            <a:avLst/>
          </a:prstGeom>
        </p:spPr>
        <p:txBody>
          <a:bodyPr vert="horz" lIns="91440" tIns="45720" rIns="91440" bIns="45720" rtlCol="0"/>
          <a:lstStyle/>
          <a:p>
            <a:pPr lvl="0"/>
            <a:r>
              <a:rPr lang="en-GB" dirty="0" err="1"/>
              <a:t>Formatvorlagen</a:t>
            </a:r>
            <a:r>
              <a:rPr lang="en-GB" dirty="0"/>
              <a:t> des </a:t>
            </a:r>
            <a:r>
              <a:rPr lang="en-GB" dirty="0" err="1"/>
              <a:t>Textmasters</a:t>
            </a:r>
            <a:r>
              <a:rPr lang="en-GB" dirty="0"/>
              <a:t> </a:t>
            </a:r>
            <a:r>
              <a:rPr lang="en-GB" dirty="0" err="1"/>
              <a:t>bearbeiten</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6" name="Fußzeilenplatzhalter 5"/>
          <p:cNvSpPr>
            <a:spLocks noGrp="1"/>
          </p:cNvSpPr>
          <p:nvPr>
            <p:ph type="ftr" sz="quarter" idx="4"/>
            <p:custDataLst>
              <p:tags r:id="rId6"/>
            </p:custDataLst>
          </p:nvPr>
        </p:nvSpPr>
        <p:spPr>
          <a:xfrm>
            <a:off x="0" y="8685213"/>
            <a:ext cx="2971800" cy="458787"/>
          </a:xfrm>
          <a:prstGeom prst="rect">
            <a:avLst/>
          </a:prstGeom>
        </p:spPr>
        <p:txBody>
          <a:bodyPr vert="horz" lIns="91440" tIns="45720" rIns="91440" bIns="45720" rtlCol="0" anchor="b"/>
          <a:lstStyle>
            <a:lvl1pPr algn="l">
              <a:defRPr lang="en-GB" dirty="0"/>
            </a:lvl1pPr>
          </a:lstStyle>
          <a:p>
            <a:endParaRPr lang="de-AT"/>
          </a:p>
        </p:txBody>
      </p:sp>
      <p:sp>
        <p:nvSpPr>
          <p:cNvPr id="7" name="Foliennummernplatzhalter 6"/>
          <p:cNvSpPr>
            <a:spLocks noGrp="1"/>
          </p:cNvSpPr>
          <p:nvPr>
            <p:ph type="sldNum" sz="quarter" idx="5"/>
            <p:custDataLst>
              <p:tags r:id="rId7"/>
            </p:custDataLst>
          </p:nvPr>
        </p:nvSpPr>
        <p:spPr>
          <a:xfrm>
            <a:off x="3884613" y="8685213"/>
            <a:ext cx="2971800" cy="458787"/>
          </a:xfrm>
          <a:prstGeom prst="rect">
            <a:avLst/>
          </a:prstGeom>
        </p:spPr>
        <p:txBody>
          <a:bodyPr vert="horz" lIns="91440" tIns="45720" rIns="91440" bIns="45720" rtlCol="0" anchor="b"/>
          <a:lstStyle>
            <a:lvl1pPr algn="r">
              <a:defRPr sz="1200"/>
            </a:lvl1pPr>
          </a:lstStyle>
          <a:p>
            <a:fld id="{9C53593F-2752-4925-959E-BC626CD185A1}" type="slidenum">
              <a:rPr lang="en-GB" smtClean="0"/>
              <a:t>‹#›</a:t>
            </a:fld>
            <a:endParaRPr lang="en-GB" dirty="0"/>
          </a:p>
        </p:txBody>
      </p:sp>
    </p:spTree>
    <p:extLst>
      <p:ext uri="{BB962C8B-B14F-4D97-AF65-F5344CB8AC3E}">
        <p14:creationId xmlns:p14="http://schemas.microsoft.com/office/powerpoint/2010/main" val="291282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tags" Target="../tags/tag10.xml"/><Relationship Id="rId7" Type="http://schemas.openxmlformats.org/officeDocument/2006/relationships/image" Target="../media/image1.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slideMaster" Target="../slideMasters/slideMaster1.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6.xml"/><Relationship Id="rId1" Type="http://schemas.openxmlformats.org/officeDocument/2006/relationships/tags" Target="../tags/tag65.xm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9.xml"/><Relationship Id="rId7" Type="http://schemas.openxmlformats.org/officeDocument/2006/relationships/tags" Target="../tags/tag73.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10" Type="http://schemas.openxmlformats.org/officeDocument/2006/relationships/slideMaster" Target="../slideMasters/slideMaster1.xml"/><Relationship Id="rId4" Type="http://schemas.openxmlformats.org/officeDocument/2006/relationships/tags" Target="../tags/tag84.xml"/><Relationship Id="rId9" Type="http://schemas.openxmlformats.org/officeDocument/2006/relationships/tags" Target="../tags/tag89.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10" Type="http://schemas.openxmlformats.org/officeDocument/2006/relationships/slideMaster" Target="../slideMasters/slideMaster1.xml"/><Relationship Id="rId4" Type="http://schemas.openxmlformats.org/officeDocument/2006/relationships/tags" Target="../tags/tag93.xml"/><Relationship Id="rId9" Type="http://schemas.openxmlformats.org/officeDocument/2006/relationships/tags" Target="../tags/tag98.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06.xml"/><Relationship Id="rId3" Type="http://schemas.openxmlformats.org/officeDocument/2006/relationships/tags" Target="../tags/tag101.xml"/><Relationship Id="rId7" Type="http://schemas.openxmlformats.org/officeDocument/2006/relationships/tags" Target="../tags/tag105.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10" name="Rechteck 9">
            <a:extLst>
              <a:ext uri="{C183D7F6-B498-43B3-948B-1728B52AA6E4}">
                <adec:decorative xmlns:adec="http://schemas.microsoft.com/office/drawing/2017/decorative" val="1"/>
              </a:ext>
            </a:extLst>
          </p:cNvPr>
          <p:cNvSpPr/>
          <p:nvPr userDrawn="1">
            <p:custDataLst>
              <p:tags r:id="rId1"/>
            </p:custDataLst>
          </p:nvPr>
        </p:nvSpPr>
        <p:spPr bwMode="ltGray">
          <a:xfrm>
            <a:off x="0" y="1376413"/>
            <a:ext cx="12192000" cy="13475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el 1"/>
          <p:cNvSpPr>
            <a:spLocks noGrp="1"/>
          </p:cNvSpPr>
          <p:nvPr>
            <p:ph type="ctrTitle" hasCustomPrompt="1"/>
            <p:custDataLst>
              <p:tags r:id="rId2"/>
            </p:custDataLst>
          </p:nvPr>
        </p:nvSpPr>
        <p:spPr bwMode="white">
          <a:xfrm>
            <a:off x="407988" y="1549666"/>
            <a:ext cx="11376024" cy="612759"/>
          </a:xfrm>
        </p:spPr>
        <p:txBody>
          <a:bodyPr anchor="b">
            <a:noAutofit/>
          </a:bodyPr>
          <a:lstStyle>
            <a:lvl1pPr algn="l">
              <a:defRPr sz="3200">
                <a:solidFill>
                  <a:schemeClr val="bg1"/>
                </a:solidFill>
              </a:defRPr>
            </a:lvl1pPr>
          </a:lstStyle>
          <a:p>
            <a:r>
              <a:rPr lang="en-GB" dirty="0"/>
              <a:t>Enter presentation title</a:t>
            </a:r>
          </a:p>
        </p:txBody>
      </p:sp>
      <p:sp>
        <p:nvSpPr>
          <p:cNvPr id="3" name="Untertitel 2"/>
          <p:cNvSpPr>
            <a:spLocks noGrp="1"/>
          </p:cNvSpPr>
          <p:nvPr>
            <p:ph type="subTitle" idx="1" hasCustomPrompt="1"/>
            <p:custDataLst>
              <p:tags r:id="rId3"/>
            </p:custDataLst>
          </p:nvPr>
        </p:nvSpPr>
        <p:spPr bwMode="white">
          <a:xfrm>
            <a:off x="407987" y="2257760"/>
            <a:ext cx="11376025" cy="293470"/>
          </a:xfrm>
          <a:prstGeom prst="rect">
            <a:avLst/>
          </a:prstGeom>
        </p:spPr>
        <p:txBody>
          <a:bodyPr>
            <a:noAutofit/>
          </a:bodyPr>
          <a:lstStyle>
            <a:lvl1pPr marL="0" indent="0" algn="l">
              <a:buNone/>
              <a:defRPr sz="1800" baseline="0">
                <a:solidFill>
                  <a:schemeClr val="bg1"/>
                </a:solidFill>
                <a:latin typeface="Source Sans Pro Semibold" panose="020B06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Enter presentation subtitle</a:t>
            </a:r>
          </a:p>
        </p:txBody>
      </p:sp>
      <p:sp>
        <p:nvSpPr>
          <p:cNvPr id="9" name="Bildplatzhalter 8"/>
          <p:cNvSpPr>
            <a:spLocks noGrp="1"/>
          </p:cNvSpPr>
          <p:nvPr>
            <p:ph type="pic" sz="quarter" idx="13"/>
            <p:custDataLst>
              <p:tags r:id="rId4"/>
            </p:custDataLst>
          </p:nvPr>
        </p:nvSpPr>
        <p:spPr bwMode="auto">
          <a:xfrm>
            <a:off x="0" y="2718000"/>
            <a:ext cx="12204000" cy="4140000"/>
          </a:xfrm>
          <a:prstGeom prst="rect">
            <a:avLst/>
          </a:prstGeom>
        </p:spPr>
        <p:txBody>
          <a:bodyPr/>
          <a:lstStyle>
            <a:lvl1pPr marL="0" indent="0">
              <a:buNone/>
              <a:defRPr/>
            </a:lvl1pPr>
          </a:lstStyle>
          <a:p>
            <a:r>
              <a:rPr lang="en-US"/>
              <a:t>Click icon to add picture</a:t>
            </a:r>
            <a:endParaRPr lang="en-GB" dirty="0"/>
          </a:p>
        </p:txBody>
      </p:sp>
      <p:pic>
        <p:nvPicPr>
          <p:cNvPr id="6" name="Grafik 5" descr="Logo der Universität Wien">
            <a:extLst>
              <a:ext uri="{FF2B5EF4-FFF2-40B4-BE49-F238E27FC236}">
                <a16:creationId xmlns:a16="http://schemas.microsoft.com/office/drawing/2014/main" id="{E0C09C24-85DA-4FF2-93F3-43A491198C5E}"/>
              </a:ext>
            </a:extLst>
          </p:cNvPr>
          <p:cNvPicPr>
            <a:picLocks noChangeAspect="1"/>
          </p:cNvPicPr>
          <p:nvPr userDrawn="1">
            <p:custDataLst>
              <p:tags r:id="rId5"/>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bwMode="black">
          <a:xfrm>
            <a:off x="407987" y="404812"/>
            <a:ext cx="2255433" cy="615600"/>
          </a:xfrm>
          <a:prstGeom prst="rect">
            <a:avLst/>
          </a:prstGeom>
        </p:spPr>
      </p:pic>
    </p:spTree>
    <p:extLst>
      <p:ext uri="{BB962C8B-B14F-4D97-AF65-F5344CB8AC3E}">
        <p14:creationId xmlns:p14="http://schemas.microsoft.com/office/powerpoint/2010/main" val="340270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mit Bild rechts">
    <p:spTree>
      <p:nvGrpSpPr>
        <p:cNvPr id="1" name=""/>
        <p:cNvGrpSpPr/>
        <p:nvPr/>
      </p:nvGrpSpPr>
      <p:grpSpPr>
        <a:xfrm>
          <a:off x="0" y="0"/>
          <a:ext cx="0" cy="0"/>
          <a:chOff x="0" y="0"/>
          <a:chExt cx="0" cy="0"/>
        </a:xfrm>
      </p:grpSpPr>
      <p:sp>
        <p:nvSpPr>
          <p:cNvPr id="3" name="Inhaltsplatzhalter 2"/>
          <p:cNvSpPr>
            <a:spLocks noGrp="1"/>
          </p:cNvSpPr>
          <p:nvPr>
            <p:ph sz="half" idx="1"/>
            <p:custDataLst>
              <p:tags r:id="rId1"/>
            </p:custDataLst>
          </p:nvPr>
        </p:nvSpPr>
        <p:spPr>
          <a:xfrm>
            <a:off x="407988" y="2276475"/>
            <a:ext cx="6680182" cy="36734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ildplatzhalter 9"/>
          <p:cNvSpPr>
            <a:spLocks noGrp="1"/>
          </p:cNvSpPr>
          <p:nvPr>
            <p:ph type="pic" sz="quarter" idx="13"/>
            <p:custDataLst>
              <p:tags r:id="rId2"/>
            </p:custDataLst>
          </p:nvPr>
        </p:nvSpPr>
        <p:spPr>
          <a:xfrm>
            <a:off x="7388226" y="1557949"/>
            <a:ext cx="4392000" cy="4140000"/>
          </a:xfrm>
          <a:prstGeom prst="rect">
            <a:avLst/>
          </a:prstGeom>
        </p:spPr>
        <p:txBody>
          <a:bodyPr/>
          <a:lstStyle>
            <a:lvl1pPr marL="0" indent="0">
              <a:buNone/>
              <a:defRPr/>
            </a:lvl1pPr>
          </a:lstStyle>
          <a:p>
            <a:r>
              <a:rPr lang="en-US"/>
              <a:t>Click icon to add picture</a:t>
            </a:r>
            <a:endParaRPr lang="en-GB" dirty="0"/>
          </a:p>
        </p:txBody>
      </p:sp>
      <p:sp>
        <p:nvSpPr>
          <p:cNvPr id="9" name="Textplatzhalter 2"/>
          <p:cNvSpPr>
            <a:spLocks noGrp="1"/>
          </p:cNvSpPr>
          <p:nvPr>
            <p:ph type="body" sz="quarter" idx="19" hasCustomPrompt="1"/>
            <p:custDataLst>
              <p:tags r:id="rId3"/>
            </p:custDataLst>
          </p:nvPr>
        </p:nvSpPr>
        <p:spPr>
          <a:xfrm>
            <a:off x="7388226" y="5820569"/>
            <a:ext cx="4395787" cy="232990"/>
          </a:xfrm>
          <a:prstGeom prst="rect">
            <a:avLst/>
          </a:prstGeo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en-GB" dirty="0"/>
              <a:t>Enter reference, source or copyright information</a:t>
            </a:r>
          </a:p>
        </p:txBody>
      </p:sp>
      <p:sp>
        <p:nvSpPr>
          <p:cNvPr id="10" name="Datumsplatzhalter 9"/>
          <p:cNvSpPr>
            <a:spLocks noGrp="1"/>
          </p:cNvSpPr>
          <p:nvPr>
            <p:ph type="dt" sz="half" idx="14"/>
            <p:custDataLst>
              <p:tags r:id="rId4"/>
            </p:custDataLst>
          </p:nvPr>
        </p:nvSpPr>
        <p:spPr/>
        <p:txBody>
          <a:bodyPr/>
          <a:lstStyle/>
          <a:p>
            <a:fld id="{C369E55F-440E-4F2B-9AD3-A7FD159A679B}" type="datetime1">
              <a:rPr lang="en-GB" smtClean="0"/>
              <a:t>14/03/2022</a:t>
            </a:fld>
            <a:endParaRPr lang="en-GB" dirty="0"/>
          </a:p>
        </p:txBody>
      </p:sp>
      <p:sp>
        <p:nvSpPr>
          <p:cNvPr id="11" name="Fußzeilenplatzhalter 10"/>
          <p:cNvSpPr>
            <a:spLocks noGrp="1"/>
          </p:cNvSpPr>
          <p:nvPr>
            <p:ph type="ftr" sz="quarter" idx="15"/>
            <p:custDataLst>
              <p:tags r:id="rId5"/>
            </p:custDataLst>
          </p:nvPr>
        </p:nvSpPr>
        <p:spPr/>
        <p:txBody>
          <a:bodyPr/>
          <a:lstStyle/>
          <a:p>
            <a:r>
              <a:rPr lang="en-US"/>
              <a:t>Web Scraping in Python: Beginner Tutorial, CCL Retreat 2022, Paul Balluff</a:t>
            </a:r>
            <a:endParaRPr lang="en-GB" dirty="0"/>
          </a:p>
        </p:txBody>
      </p:sp>
      <p:sp>
        <p:nvSpPr>
          <p:cNvPr id="12" name="Foliennummernplatzhalter 11"/>
          <p:cNvSpPr>
            <a:spLocks noGrp="1"/>
          </p:cNvSpPr>
          <p:nvPr>
            <p:ph type="sldNum" sz="quarter" idx="16"/>
            <p:custDataLst>
              <p:tags r:id="rId6"/>
            </p:custDataLst>
          </p:nvPr>
        </p:nvSpPr>
        <p:spPr/>
        <p:txBody>
          <a:bodyPr/>
          <a:lstStyle/>
          <a:p>
            <a:r>
              <a:rPr lang="en-GB" dirty="0"/>
              <a:t>Page </a:t>
            </a:r>
            <a:fld id="{05A5AE1F-4813-4D0A-B870-8FB3219A4125}" type="slidenum">
              <a:rPr lang="en-GB" smtClean="0"/>
              <a:pPr/>
              <a:t>‹#›</a:t>
            </a:fld>
            <a:endParaRPr lang="en-GB" dirty="0"/>
          </a:p>
        </p:txBody>
      </p:sp>
      <p:sp>
        <p:nvSpPr>
          <p:cNvPr id="2" name="Titel 1">
            <a:extLst>
              <a:ext uri="{FF2B5EF4-FFF2-40B4-BE49-F238E27FC236}">
                <a16:creationId xmlns:a16="http://schemas.microsoft.com/office/drawing/2014/main" id="{1A6BEB24-016D-4BD2-A0CE-A02AFF5CC21E}"/>
              </a:ext>
            </a:extLst>
          </p:cNvPr>
          <p:cNvSpPr>
            <a:spLocks noGrp="1"/>
          </p:cNvSpPr>
          <p:nvPr>
            <p:ph type="title"/>
          </p:nvPr>
        </p:nvSpPr>
        <p:spPr>
          <a:xfrm>
            <a:off x="407988" y="1332185"/>
            <a:ext cx="6680182" cy="836339"/>
          </a:xfrm>
        </p:spPr>
        <p:txBody>
          <a:bodyPr/>
          <a:lstStyle/>
          <a:p>
            <a:r>
              <a:rPr lang="en-US"/>
              <a:t>Click to edit Master title style</a:t>
            </a:r>
            <a:endParaRPr lang="en-US" dirty="0"/>
          </a:p>
        </p:txBody>
      </p:sp>
    </p:spTree>
    <p:extLst>
      <p:ext uri="{BB962C8B-B14F-4D97-AF65-F5344CB8AC3E}">
        <p14:creationId xmlns:p14="http://schemas.microsoft.com/office/powerpoint/2010/main" val="390528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mit Bild links">
    <p:spTree>
      <p:nvGrpSpPr>
        <p:cNvPr id="1" name=""/>
        <p:cNvGrpSpPr/>
        <p:nvPr/>
      </p:nvGrpSpPr>
      <p:grpSpPr>
        <a:xfrm>
          <a:off x="0" y="0"/>
          <a:ext cx="0" cy="0"/>
          <a:chOff x="0" y="0"/>
          <a:chExt cx="0" cy="0"/>
        </a:xfrm>
      </p:grpSpPr>
      <p:sp>
        <p:nvSpPr>
          <p:cNvPr id="10" name="Bildplatzhalter 9"/>
          <p:cNvSpPr>
            <a:spLocks noGrp="1"/>
          </p:cNvSpPr>
          <p:nvPr>
            <p:ph type="pic" sz="quarter" idx="13"/>
            <p:custDataLst>
              <p:tags r:id="rId1"/>
            </p:custDataLst>
          </p:nvPr>
        </p:nvSpPr>
        <p:spPr>
          <a:xfrm>
            <a:off x="407988" y="1557950"/>
            <a:ext cx="4392000" cy="4140000"/>
          </a:xfrm>
          <a:prstGeom prst="rect">
            <a:avLst/>
          </a:prstGeom>
        </p:spPr>
        <p:txBody>
          <a:bodyPr/>
          <a:lstStyle>
            <a:lvl1pPr marL="0" indent="0">
              <a:buNone/>
              <a:defRPr/>
            </a:lvl1pPr>
          </a:lstStyle>
          <a:p>
            <a:r>
              <a:rPr lang="en-US"/>
              <a:t>Click icon to add picture</a:t>
            </a:r>
            <a:endParaRPr lang="en-GB" dirty="0"/>
          </a:p>
        </p:txBody>
      </p:sp>
      <p:sp>
        <p:nvSpPr>
          <p:cNvPr id="11" name="Textplatzhalter 2"/>
          <p:cNvSpPr>
            <a:spLocks noGrp="1"/>
          </p:cNvSpPr>
          <p:nvPr>
            <p:ph type="body" sz="quarter" idx="19" hasCustomPrompt="1"/>
            <p:custDataLst>
              <p:tags r:id="rId2"/>
            </p:custDataLst>
          </p:nvPr>
        </p:nvSpPr>
        <p:spPr>
          <a:xfrm>
            <a:off x="407988" y="5820569"/>
            <a:ext cx="4395787" cy="232990"/>
          </a:xfrm>
          <a:prstGeom prst="rect">
            <a:avLst/>
          </a:prstGeo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en-GB" dirty="0"/>
              <a:t>Enter reference, source or copyright information</a:t>
            </a:r>
          </a:p>
        </p:txBody>
      </p:sp>
      <p:sp>
        <p:nvSpPr>
          <p:cNvPr id="4" name="Inhaltsplatzhalter 3"/>
          <p:cNvSpPr>
            <a:spLocks noGrp="1"/>
          </p:cNvSpPr>
          <p:nvPr>
            <p:ph sz="half" idx="2"/>
            <p:custDataLst>
              <p:tags r:id="rId3"/>
            </p:custDataLst>
          </p:nvPr>
        </p:nvSpPr>
        <p:spPr>
          <a:xfrm>
            <a:off x="5091763" y="2276475"/>
            <a:ext cx="6692250" cy="3672000"/>
          </a:xfrm>
          <a:prstGeom prst="rect">
            <a:avLst/>
          </a:prstGeom>
        </p:spPr>
        <p:txBody>
          <a:bodyPr>
            <a:noAutofit/>
          </a:bodyPr>
          <a:lstStyle>
            <a:lvl1pPr>
              <a:defRPr sz="2200">
                <a:latin typeface="+mn-lt"/>
              </a:defRPr>
            </a:lvl1pPr>
            <a:lvl2pPr>
              <a:defRPr sz="2000">
                <a:latin typeface="+mn-lt"/>
              </a:defRPr>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umsplatzhalter 13"/>
          <p:cNvSpPr>
            <a:spLocks noGrp="1"/>
          </p:cNvSpPr>
          <p:nvPr>
            <p:ph type="dt" sz="half" idx="14"/>
            <p:custDataLst>
              <p:tags r:id="rId4"/>
            </p:custDataLst>
          </p:nvPr>
        </p:nvSpPr>
        <p:spPr/>
        <p:txBody>
          <a:bodyPr/>
          <a:lstStyle/>
          <a:p>
            <a:fld id="{66A1EE77-037F-4834-957D-C26D81F7E60F}" type="datetime1">
              <a:rPr lang="en-GB" smtClean="0"/>
              <a:t>14/03/2022</a:t>
            </a:fld>
            <a:endParaRPr lang="en-GB" dirty="0"/>
          </a:p>
        </p:txBody>
      </p:sp>
      <p:sp>
        <p:nvSpPr>
          <p:cNvPr id="15" name="Fußzeilenplatzhalter 14"/>
          <p:cNvSpPr>
            <a:spLocks noGrp="1"/>
          </p:cNvSpPr>
          <p:nvPr>
            <p:ph type="ftr" sz="quarter" idx="15"/>
            <p:custDataLst>
              <p:tags r:id="rId5"/>
            </p:custDataLst>
          </p:nvPr>
        </p:nvSpPr>
        <p:spPr/>
        <p:txBody>
          <a:bodyPr/>
          <a:lstStyle/>
          <a:p>
            <a:r>
              <a:rPr lang="en-US"/>
              <a:t>Web Scraping in Python: Beginner Tutorial, CCL Retreat 2022, Paul Balluff</a:t>
            </a:r>
            <a:endParaRPr lang="en-GB" dirty="0"/>
          </a:p>
        </p:txBody>
      </p:sp>
      <p:sp>
        <p:nvSpPr>
          <p:cNvPr id="16" name="Foliennummernplatzhalter 15"/>
          <p:cNvSpPr>
            <a:spLocks noGrp="1"/>
          </p:cNvSpPr>
          <p:nvPr>
            <p:ph type="sldNum" sz="quarter" idx="16"/>
            <p:custDataLst>
              <p:tags r:id="rId6"/>
            </p:custDataLst>
          </p:nvPr>
        </p:nvSpPr>
        <p:spPr/>
        <p:txBody>
          <a:bodyPr/>
          <a:lstStyle/>
          <a:p>
            <a:r>
              <a:rPr lang="en-GB" dirty="0"/>
              <a:t>Page </a:t>
            </a:r>
            <a:fld id="{05A5AE1F-4813-4D0A-B870-8FB3219A4125}" type="slidenum">
              <a:rPr lang="en-GB" smtClean="0"/>
              <a:pPr/>
              <a:t>‹#›</a:t>
            </a:fld>
            <a:endParaRPr lang="en-GB" dirty="0"/>
          </a:p>
        </p:txBody>
      </p:sp>
      <p:sp>
        <p:nvSpPr>
          <p:cNvPr id="3" name="Titel 2">
            <a:extLst>
              <a:ext uri="{FF2B5EF4-FFF2-40B4-BE49-F238E27FC236}">
                <a16:creationId xmlns:a16="http://schemas.microsoft.com/office/drawing/2014/main" id="{C3BC0175-FC57-4EE3-A7C6-766329CEF029}"/>
              </a:ext>
            </a:extLst>
          </p:cNvPr>
          <p:cNvSpPr>
            <a:spLocks noGrp="1"/>
          </p:cNvSpPr>
          <p:nvPr>
            <p:ph type="title"/>
          </p:nvPr>
        </p:nvSpPr>
        <p:spPr>
          <a:xfrm>
            <a:off x="5091763" y="1332185"/>
            <a:ext cx="6692250" cy="836339"/>
          </a:xfrm>
        </p:spPr>
        <p:txBody>
          <a:bodyPr/>
          <a:lstStyle/>
          <a:p>
            <a:r>
              <a:rPr lang="en-US"/>
              <a:t>Click to edit Master title style</a:t>
            </a:r>
            <a:endParaRPr lang="en-US" dirty="0"/>
          </a:p>
        </p:txBody>
      </p:sp>
    </p:spTree>
    <p:extLst>
      <p:ext uri="{BB962C8B-B14F-4D97-AF65-F5344CB8AC3E}">
        <p14:creationId xmlns:p14="http://schemas.microsoft.com/office/powerpoint/2010/main" val="1892638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abfallend mit Titel">
    <p:spTree>
      <p:nvGrpSpPr>
        <p:cNvPr id="1" name=""/>
        <p:cNvGrpSpPr/>
        <p:nvPr/>
      </p:nvGrpSpPr>
      <p:grpSpPr>
        <a:xfrm>
          <a:off x="0" y="0"/>
          <a:ext cx="0" cy="0"/>
          <a:chOff x="0" y="0"/>
          <a:chExt cx="0" cy="0"/>
        </a:xfrm>
      </p:grpSpPr>
      <p:sp>
        <p:nvSpPr>
          <p:cNvPr id="3" name="Title 2"/>
          <p:cNvSpPr>
            <a:spLocks noGrp="1"/>
          </p:cNvSpPr>
          <p:nvPr>
            <p:ph type="title"/>
            <p:custDataLst>
              <p:tags r:id="rId1"/>
            </p:custDataLst>
          </p:nvPr>
        </p:nvSpPr>
        <p:spPr/>
        <p:txBody>
          <a:bodyPr/>
          <a:lstStyle/>
          <a:p>
            <a:r>
              <a:rPr lang="en-US"/>
              <a:t>Click to edit Master title style</a:t>
            </a:r>
            <a:endParaRPr lang="en-GB" dirty="0"/>
          </a:p>
        </p:txBody>
      </p:sp>
      <p:sp>
        <p:nvSpPr>
          <p:cNvPr id="10" name="Bildplatzhalter 9"/>
          <p:cNvSpPr>
            <a:spLocks noGrp="1"/>
          </p:cNvSpPr>
          <p:nvPr>
            <p:ph type="pic" sz="quarter" idx="13"/>
            <p:custDataLst>
              <p:tags r:id="rId2"/>
            </p:custDataLst>
          </p:nvPr>
        </p:nvSpPr>
        <p:spPr>
          <a:xfrm>
            <a:off x="0" y="2284357"/>
            <a:ext cx="12204000" cy="4572000"/>
          </a:xfrm>
          <a:prstGeom prst="rect">
            <a:avLst/>
          </a:prstGeom>
        </p:spPr>
        <p:txBody>
          <a:bodyPr/>
          <a:lstStyle>
            <a:lvl1pPr marL="0" indent="0">
              <a:buNone/>
              <a:defRPr/>
            </a:lvl1pPr>
          </a:lstStyle>
          <a:p>
            <a:r>
              <a:rPr lang="en-US"/>
              <a:t>Click icon to add picture</a:t>
            </a:r>
            <a:endParaRPr lang="en-GB" dirty="0"/>
          </a:p>
        </p:txBody>
      </p:sp>
    </p:spTree>
    <p:extLst>
      <p:ext uri="{BB962C8B-B14F-4D97-AF65-F5344CB8AC3E}">
        <p14:creationId xmlns:p14="http://schemas.microsoft.com/office/powerpoint/2010/main" val="3840048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groß mit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F4D04-F35A-41F2-B85C-4C5292B78977}"/>
              </a:ext>
            </a:extLst>
          </p:cNvPr>
          <p:cNvSpPr>
            <a:spLocks noGrp="1"/>
          </p:cNvSpPr>
          <p:nvPr>
            <p:ph type="title"/>
            <p:custDataLst>
              <p:tags r:id="rId1"/>
            </p:custDataLst>
          </p:nvPr>
        </p:nvSpPr>
        <p:spPr>
          <a:xfrm>
            <a:off x="3251200" y="413068"/>
            <a:ext cx="8532813" cy="820064"/>
          </a:xfrm>
        </p:spPr>
        <p:txBody>
          <a:bodyPr/>
          <a:lstStyle>
            <a:lvl1pPr>
              <a:defRPr>
                <a:solidFill>
                  <a:schemeClr val="bg1"/>
                </a:solidFill>
              </a:defRPr>
            </a:lvl1pPr>
          </a:lstStyle>
          <a:p>
            <a:r>
              <a:rPr lang="en-US"/>
              <a:t>Click to edit Master title style</a:t>
            </a:r>
            <a:endParaRPr lang="en-GB" dirty="0"/>
          </a:p>
        </p:txBody>
      </p:sp>
      <p:sp>
        <p:nvSpPr>
          <p:cNvPr id="10" name="Bildplatzhalter 9"/>
          <p:cNvSpPr>
            <a:spLocks noGrp="1"/>
          </p:cNvSpPr>
          <p:nvPr>
            <p:ph type="pic" sz="quarter" idx="13"/>
            <p:custDataLst>
              <p:tags r:id="rId2"/>
            </p:custDataLst>
          </p:nvPr>
        </p:nvSpPr>
        <p:spPr>
          <a:xfrm>
            <a:off x="407988" y="1395414"/>
            <a:ext cx="8532812" cy="4309200"/>
          </a:xfrm>
          <a:prstGeom prst="rect">
            <a:avLst/>
          </a:prstGeom>
        </p:spPr>
        <p:txBody>
          <a:bodyPr/>
          <a:lstStyle>
            <a:lvl1pPr marL="0" indent="0">
              <a:buNone/>
              <a:defRPr/>
            </a:lvl1pPr>
          </a:lstStyle>
          <a:p>
            <a:r>
              <a:rPr lang="en-US"/>
              <a:t>Click icon to add picture</a:t>
            </a:r>
            <a:endParaRPr lang="en-GB" dirty="0"/>
          </a:p>
        </p:txBody>
      </p:sp>
      <p:sp>
        <p:nvSpPr>
          <p:cNvPr id="12" name="Textplatzhalter 2"/>
          <p:cNvSpPr>
            <a:spLocks noGrp="1"/>
          </p:cNvSpPr>
          <p:nvPr>
            <p:ph type="body" sz="quarter" idx="19" hasCustomPrompt="1"/>
            <p:custDataLst>
              <p:tags r:id="rId3"/>
            </p:custDataLst>
          </p:nvPr>
        </p:nvSpPr>
        <p:spPr>
          <a:xfrm>
            <a:off x="407988" y="5820569"/>
            <a:ext cx="5688012" cy="232990"/>
          </a:xfrm>
          <a:prstGeom prst="rect">
            <a:avLst/>
          </a:prstGeo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en-GB" dirty="0"/>
              <a:t>Enter reference, source or copyright information</a:t>
            </a:r>
          </a:p>
        </p:txBody>
      </p:sp>
      <p:sp>
        <p:nvSpPr>
          <p:cNvPr id="3" name="Textplatzhalter 2"/>
          <p:cNvSpPr>
            <a:spLocks noGrp="1"/>
          </p:cNvSpPr>
          <p:nvPr>
            <p:ph type="body" sz="quarter" idx="20"/>
            <p:custDataLst>
              <p:tags r:id="rId4"/>
            </p:custDataLst>
          </p:nvPr>
        </p:nvSpPr>
        <p:spPr>
          <a:xfrm>
            <a:off x="9226550" y="1395413"/>
            <a:ext cx="2557463" cy="4309200"/>
          </a:xfrm>
          <a:prstGeom prst="rect">
            <a:avLst/>
          </a:prstGeom>
        </p:spPr>
        <p:txBody>
          <a:bodyPr/>
          <a:lstStyle>
            <a:lvl1pPr>
              <a:defRPr sz="1600"/>
            </a:lvl1pPr>
            <a:lvl2pPr>
              <a:defRPr sz="1600"/>
            </a:lvl2pPr>
          </a:lstStyle>
          <a:p>
            <a:pPr lvl="0"/>
            <a:r>
              <a:rPr lang="en-US"/>
              <a:t>Click to edit Master text styles</a:t>
            </a:r>
          </a:p>
          <a:p>
            <a:pPr lvl="1"/>
            <a:r>
              <a:rPr lang="en-US"/>
              <a:t>Second level</a:t>
            </a:r>
          </a:p>
        </p:txBody>
      </p:sp>
      <p:sp>
        <p:nvSpPr>
          <p:cNvPr id="15" name="Datumsplatzhalter 14"/>
          <p:cNvSpPr>
            <a:spLocks noGrp="1"/>
          </p:cNvSpPr>
          <p:nvPr>
            <p:ph type="dt" sz="half" idx="15"/>
            <p:custDataLst>
              <p:tags r:id="rId5"/>
            </p:custDataLst>
          </p:nvPr>
        </p:nvSpPr>
        <p:spPr/>
        <p:txBody>
          <a:bodyPr/>
          <a:lstStyle/>
          <a:p>
            <a:fld id="{F22C5029-315E-4648-8EAD-5099FAEA0990}" type="datetime1">
              <a:rPr lang="en-GB" smtClean="0"/>
              <a:t>14/03/2022</a:t>
            </a:fld>
            <a:endParaRPr lang="en-GB" dirty="0"/>
          </a:p>
        </p:txBody>
      </p:sp>
      <p:sp>
        <p:nvSpPr>
          <p:cNvPr id="16" name="Fußzeilenplatzhalter 15"/>
          <p:cNvSpPr>
            <a:spLocks noGrp="1"/>
          </p:cNvSpPr>
          <p:nvPr>
            <p:ph type="ftr" sz="quarter" idx="16"/>
            <p:custDataLst>
              <p:tags r:id="rId6"/>
            </p:custDataLst>
          </p:nvPr>
        </p:nvSpPr>
        <p:spPr/>
        <p:txBody>
          <a:bodyPr/>
          <a:lstStyle/>
          <a:p>
            <a:r>
              <a:rPr lang="en-US"/>
              <a:t>Web Scraping in Python: Beginner Tutorial, CCL Retreat 2022, Paul Balluff</a:t>
            </a:r>
            <a:endParaRPr lang="en-GB" dirty="0"/>
          </a:p>
        </p:txBody>
      </p:sp>
      <p:sp>
        <p:nvSpPr>
          <p:cNvPr id="17" name="Foliennummernplatzhalter 16"/>
          <p:cNvSpPr>
            <a:spLocks noGrp="1"/>
          </p:cNvSpPr>
          <p:nvPr>
            <p:ph type="sldNum" sz="quarter" idx="17"/>
            <p:custDataLst>
              <p:tags r:id="rId7"/>
            </p:custDataLst>
          </p:nvPr>
        </p:nvSpPr>
        <p:spPr/>
        <p:txBody>
          <a:bodyPr/>
          <a:lstStyle/>
          <a:p>
            <a:r>
              <a:rPr lang="en-GB" dirty="0"/>
              <a:t>Page </a:t>
            </a:r>
            <a:fld id="{05A5AE1F-4813-4D0A-B870-8FB3219A4125}" type="slidenum">
              <a:rPr lang="en-GB" smtClean="0"/>
              <a:pPr/>
              <a:t>‹#›</a:t>
            </a:fld>
            <a:endParaRPr lang="en-GB" dirty="0"/>
          </a:p>
        </p:txBody>
      </p:sp>
    </p:spTree>
    <p:extLst>
      <p:ext uri="{BB962C8B-B14F-4D97-AF65-F5344CB8AC3E}">
        <p14:creationId xmlns:p14="http://schemas.microsoft.com/office/powerpoint/2010/main" val="1044890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Bild groß mit Text">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lstStyle/>
          <a:p>
            <a:r>
              <a:rPr lang="en-US"/>
              <a:t>Click to edit Master title style</a:t>
            </a:r>
            <a:endParaRPr lang="en-GB" dirty="0"/>
          </a:p>
        </p:txBody>
      </p:sp>
      <p:sp>
        <p:nvSpPr>
          <p:cNvPr id="10" name="Bildplatzhalter 9"/>
          <p:cNvSpPr>
            <a:spLocks noGrp="1"/>
          </p:cNvSpPr>
          <p:nvPr>
            <p:ph type="pic" sz="quarter" idx="13"/>
            <p:custDataLst>
              <p:tags r:id="rId2"/>
            </p:custDataLst>
          </p:nvPr>
        </p:nvSpPr>
        <p:spPr>
          <a:xfrm>
            <a:off x="407988" y="2276476"/>
            <a:ext cx="8532812" cy="3420000"/>
          </a:xfrm>
          <a:prstGeom prst="rect">
            <a:avLst/>
          </a:prstGeom>
        </p:spPr>
        <p:txBody>
          <a:bodyPr/>
          <a:lstStyle>
            <a:lvl1pPr marL="0" indent="0">
              <a:buNone/>
              <a:defRPr/>
            </a:lvl1pPr>
          </a:lstStyle>
          <a:p>
            <a:r>
              <a:rPr lang="en-US"/>
              <a:t>Click icon to add picture</a:t>
            </a:r>
            <a:endParaRPr lang="en-GB" dirty="0"/>
          </a:p>
        </p:txBody>
      </p:sp>
      <p:sp>
        <p:nvSpPr>
          <p:cNvPr id="12" name="Textplatzhalter 2"/>
          <p:cNvSpPr>
            <a:spLocks noGrp="1"/>
          </p:cNvSpPr>
          <p:nvPr>
            <p:ph type="body" sz="quarter" idx="19" hasCustomPrompt="1"/>
            <p:custDataLst>
              <p:tags r:id="rId3"/>
            </p:custDataLst>
          </p:nvPr>
        </p:nvSpPr>
        <p:spPr>
          <a:xfrm>
            <a:off x="407988" y="5820569"/>
            <a:ext cx="5688012" cy="232990"/>
          </a:xfrm>
          <a:prstGeom prst="rect">
            <a:avLst/>
          </a:prstGeo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en-GB" dirty="0"/>
              <a:t>Enter reference, source or copyright information</a:t>
            </a:r>
          </a:p>
        </p:txBody>
      </p:sp>
      <p:sp>
        <p:nvSpPr>
          <p:cNvPr id="3" name="Textplatzhalter 2"/>
          <p:cNvSpPr>
            <a:spLocks noGrp="1"/>
          </p:cNvSpPr>
          <p:nvPr>
            <p:ph type="body" sz="quarter" idx="20"/>
            <p:custDataLst>
              <p:tags r:id="rId4"/>
            </p:custDataLst>
          </p:nvPr>
        </p:nvSpPr>
        <p:spPr>
          <a:xfrm>
            <a:off x="9226550" y="2276475"/>
            <a:ext cx="2557463" cy="3429844"/>
          </a:xfrm>
          <a:prstGeom prst="rect">
            <a:avLst/>
          </a:prstGeom>
        </p:spPr>
        <p:txBody>
          <a:bodyPr/>
          <a:lstStyle>
            <a:lvl1pPr>
              <a:defRPr sz="1600"/>
            </a:lvl1pPr>
            <a:lvl2pPr>
              <a:defRPr sz="1600"/>
            </a:lvl2pPr>
          </a:lstStyle>
          <a:p>
            <a:pPr lvl="0"/>
            <a:r>
              <a:rPr lang="en-US"/>
              <a:t>Click to edit Master text styles</a:t>
            </a:r>
          </a:p>
          <a:p>
            <a:pPr lvl="1"/>
            <a:r>
              <a:rPr lang="en-US"/>
              <a:t>Second level</a:t>
            </a:r>
          </a:p>
        </p:txBody>
      </p:sp>
      <p:sp>
        <p:nvSpPr>
          <p:cNvPr id="15" name="Datumsplatzhalter 14"/>
          <p:cNvSpPr>
            <a:spLocks noGrp="1"/>
          </p:cNvSpPr>
          <p:nvPr>
            <p:ph type="dt" sz="half" idx="15"/>
            <p:custDataLst>
              <p:tags r:id="rId5"/>
            </p:custDataLst>
          </p:nvPr>
        </p:nvSpPr>
        <p:spPr/>
        <p:txBody>
          <a:bodyPr/>
          <a:lstStyle/>
          <a:p>
            <a:fld id="{3CC08252-ACD2-4208-BA52-F8C5FABBF0A2}" type="datetime1">
              <a:rPr lang="en-GB" smtClean="0"/>
              <a:t>14/03/2022</a:t>
            </a:fld>
            <a:endParaRPr lang="en-GB" dirty="0"/>
          </a:p>
        </p:txBody>
      </p:sp>
      <p:sp>
        <p:nvSpPr>
          <p:cNvPr id="16" name="Fußzeilenplatzhalter 15"/>
          <p:cNvSpPr>
            <a:spLocks noGrp="1"/>
          </p:cNvSpPr>
          <p:nvPr>
            <p:ph type="ftr" sz="quarter" idx="16"/>
            <p:custDataLst>
              <p:tags r:id="rId6"/>
            </p:custDataLst>
          </p:nvPr>
        </p:nvSpPr>
        <p:spPr/>
        <p:txBody>
          <a:bodyPr/>
          <a:lstStyle/>
          <a:p>
            <a:r>
              <a:rPr lang="en-US"/>
              <a:t>Web Scraping in Python: Beginner Tutorial, CCL Retreat 2022, Paul Balluff</a:t>
            </a:r>
            <a:endParaRPr lang="en-GB" dirty="0"/>
          </a:p>
        </p:txBody>
      </p:sp>
      <p:sp>
        <p:nvSpPr>
          <p:cNvPr id="17" name="Foliennummernplatzhalter 16"/>
          <p:cNvSpPr>
            <a:spLocks noGrp="1"/>
          </p:cNvSpPr>
          <p:nvPr>
            <p:ph type="sldNum" sz="quarter" idx="17"/>
            <p:custDataLst>
              <p:tags r:id="rId7"/>
            </p:custDataLst>
          </p:nvPr>
        </p:nvSpPr>
        <p:spPr/>
        <p:txBody>
          <a:bodyPr/>
          <a:lstStyle/>
          <a:p>
            <a:r>
              <a:rPr lang="en-GB" dirty="0"/>
              <a:t>Page </a:t>
            </a:r>
            <a:fld id="{05A5AE1F-4813-4D0A-B870-8FB3219A4125}" type="slidenum">
              <a:rPr lang="en-GB" smtClean="0"/>
              <a:pPr/>
              <a:t>‹#›</a:t>
            </a:fld>
            <a:endParaRPr lang="en-GB" dirty="0"/>
          </a:p>
        </p:txBody>
      </p:sp>
    </p:spTree>
    <p:extLst>
      <p:ext uri="{BB962C8B-B14F-4D97-AF65-F5344CB8AC3E}">
        <p14:creationId xmlns:p14="http://schemas.microsoft.com/office/powerpoint/2010/main" val="3810210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Bilder mit Text rec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774F3F-FB44-4CE0-80DF-CBEA636F8C49}"/>
              </a:ext>
            </a:extLst>
          </p:cNvPr>
          <p:cNvSpPr>
            <a:spLocks noGrp="1"/>
          </p:cNvSpPr>
          <p:nvPr>
            <p:ph type="title"/>
            <p:custDataLst>
              <p:tags r:id="rId1"/>
            </p:custDataLst>
          </p:nvPr>
        </p:nvSpPr>
        <p:spPr>
          <a:xfrm>
            <a:off x="3251200" y="404813"/>
            <a:ext cx="8532813" cy="820064"/>
          </a:xfrm>
        </p:spPr>
        <p:txBody>
          <a:bodyPr/>
          <a:lstStyle>
            <a:lvl1pPr>
              <a:defRPr>
                <a:solidFill>
                  <a:schemeClr val="bg1"/>
                </a:solidFill>
              </a:defRPr>
            </a:lvl1pPr>
          </a:lstStyle>
          <a:p>
            <a:r>
              <a:rPr lang="en-US"/>
              <a:t>Click to edit Master title style</a:t>
            </a:r>
            <a:endParaRPr lang="en-GB" dirty="0"/>
          </a:p>
        </p:txBody>
      </p:sp>
      <p:sp>
        <p:nvSpPr>
          <p:cNvPr id="11" name="Bildplatzhalter 9"/>
          <p:cNvSpPr>
            <a:spLocks noGrp="1"/>
          </p:cNvSpPr>
          <p:nvPr>
            <p:ph type="pic" sz="quarter" idx="18"/>
            <p:custDataLst>
              <p:tags r:id="rId2"/>
            </p:custDataLst>
          </p:nvPr>
        </p:nvSpPr>
        <p:spPr>
          <a:xfrm>
            <a:off x="416234" y="1395413"/>
            <a:ext cx="4356000" cy="4309200"/>
          </a:xfrm>
          <a:prstGeom prst="rect">
            <a:avLst/>
          </a:prstGeom>
        </p:spPr>
        <p:txBody>
          <a:bodyPr/>
          <a:lstStyle>
            <a:lvl1pPr marL="0" indent="0">
              <a:buNone/>
              <a:defRPr/>
            </a:lvl1pPr>
          </a:lstStyle>
          <a:p>
            <a:r>
              <a:rPr lang="en-US"/>
              <a:t>Click icon to add picture</a:t>
            </a:r>
            <a:endParaRPr lang="en-GB" dirty="0"/>
          </a:p>
        </p:txBody>
      </p:sp>
      <p:sp>
        <p:nvSpPr>
          <p:cNvPr id="8" name="Textplatzhalter 2"/>
          <p:cNvSpPr>
            <a:spLocks noGrp="1"/>
          </p:cNvSpPr>
          <p:nvPr>
            <p:ph type="body" sz="quarter" idx="19" hasCustomPrompt="1"/>
            <p:custDataLst>
              <p:tags r:id="rId3"/>
            </p:custDataLst>
          </p:nvPr>
        </p:nvSpPr>
        <p:spPr>
          <a:xfrm>
            <a:off x="407988" y="5820569"/>
            <a:ext cx="4356000" cy="232990"/>
          </a:xfrm>
          <a:prstGeom prst="rect">
            <a:avLst/>
          </a:prstGeo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en-GB" dirty="0"/>
              <a:t>Enter reference, source or copyright information</a:t>
            </a:r>
          </a:p>
        </p:txBody>
      </p:sp>
      <p:sp>
        <p:nvSpPr>
          <p:cNvPr id="10" name="Bildplatzhalter 9"/>
          <p:cNvSpPr>
            <a:spLocks noGrp="1"/>
          </p:cNvSpPr>
          <p:nvPr>
            <p:ph type="pic" sz="quarter" idx="13"/>
            <p:custDataLst>
              <p:tags r:id="rId4"/>
            </p:custDataLst>
          </p:nvPr>
        </p:nvSpPr>
        <p:spPr>
          <a:xfrm>
            <a:off x="5067300" y="1395413"/>
            <a:ext cx="4356000" cy="4309200"/>
          </a:xfrm>
          <a:prstGeom prst="rect">
            <a:avLst/>
          </a:prstGeom>
        </p:spPr>
        <p:txBody>
          <a:bodyPr/>
          <a:lstStyle>
            <a:lvl1pPr marL="0" indent="0">
              <a:buNone/>
              <a:defRPr/>
            </a:lvl1pPr>
          </a:lstStyle>
          <a:p>
            <a:r>
              <a:rPr lang="en-US"/>
              <a:t>Click icon to add picture</a:t>
            </a:r>
            <a:endParaRPr lang="en-GB" dirty="0"/>
          </a:p>
        </p:txBody>
      </p:sp>
      <p:sp>
        <p:nvSpPr>
          <p:cNvPr id="12" name="Textplatzhalter 2"/>
          <p:cNvSpPr>
            <a:spLocks noGrp="1"/>
          </p:cNvSpPr>
          <p:nvPr>
            <p:ph type="body" sz="quarter" idx="20" hasCustomPrompt="1"/>
            <p:custDataLst>
              <p:tags r:id="rId5"/>
            </p:custDataLst>
          </p:nvPr>
        </p:nvSpPr>
        <p:spPr>
          <a:xfrm>
            <a:off x="5068800" y="5820569"/>
            <a:ext cx="4356000" cy="232990"/>
          </a:xfrm>
          <a:prstGeom prst="rect">
            <a:avLst/>
          </a:prstGeo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en-GB" dirty="0"/>
              <a:t>Enter reference, source or copyright information</a:t>
            </a:r>
          </a:p>
        </p:txBody>
      </p:sp>
      <p:sp>
        <p:nvSpPr>
          <p:cNvPr id="9" name="Textplatzhalter 8"/>
          <p:cNvSpPr>
            <a:spLocks noGrp="1"/>
          </p:cNvSpPr>
          <p:nvPr>
            <p:ph type="body" sz="quarter" idx="14"/>
            <p:custDataLst>
              <p:tags r:id="rId6"/>
            </p:custDataLst>
          </p:nvPr>
        </p:nvSpPr>
        <p:spPr>
          <a:xfrm>
            <a:off x="9712325" y="1395413"/>
            <a:ext cx="2071688" cy="4554537"/>
          </a:xfrm>
          <a:prstGeom prst="rect">
            <a:avLst/>
          </a:prstGeom>
        </p:spPr>
        <p:txBody>
          <a:bodyPr>
            <a:noAutofit/>
          </a:bodyPr>
          <a:lstStyle>
            <a:lvl1pPr marL="176213" indent="-176213">
              <a:buFont typeface="Arial" panose="020B0604020202020204" pitchFamily="34" charset="0"/>
              <a:buChar char="•"/>
              <a:defRPr sz="1600">
                <a:latin typeface="+mn-lt"/>
              </a:defRPr>
            </a:lvl1pPr>
            <a:lvl2pPr>
              <a:defRPr sz="1600"/>
            </a:lvl2pPr>
          </a:lstStyle>
          <a:p>
            <a:pPr lvl="0"/>
            <a:r>
              <a:rPr lang="en-US"/>
              <a:t>Click to edit Master text styles</a:t>
            </a:r>
          </a:p>
          <a:p>
            <a:pPr lvl="1"/>
            <a:r>
              <a:rPr lang="en-US"/>
              <a:t>Second level</a:t>
            </a:r>
          </a:p>
        </p:txBody>
      </p:sp>
      <p:sp>
        <p:nvSpPr>
          <p:cNvPr id="15" name="Datumsplatzhalter 14"/>
          <p:cNvSpPr>
            <a:spLocks noGrp="1"/>
          </p:cNvSpPr>
          <p:nvPr>
            <p:ph type="dt" sz="half" idx="15"/>
            <p:custDataLst>
              <p:tags r:id="rId7"/>
            </p:custDataLst>
          </p:nvPr>
        </p:nvSpPr>
        <p:spPr/>
        <p:txBody>
          <a:bodyPr/>
          <a:lstStyle/>
          <a:p>
            <a:fld id="{942F3B90-02C9-475E-B262-36A68A701FFC}" type="datetime1">
              <a:rPr lang="en-GB" smtClean="0"/>
              <a:t>14/03/2022</a:t>
            </a:fld>
            <a:endParaRPr lang="en-GB" dirty="0"/>
          </a:p>
        </p:txBody>
      </p:sp>
      <p:sp>
        <p:nvSpPr>
          <p:cNvPr id="16" name="Fußzeilenplatzhalter 15"/>
          <p:cNvSpPr>
            <a:spLocks noGrp="1"/>
          </p:cNvSpPr>
          <p:nvPr>
            <p:ph type="ftr" sz="quarter" idx="16"/>
            <p:custDataLst>
              <p:tags r:id="rId8"/>
            </p:custDataLst>
          </p:nvPr>
        </p:nvSpPr>
        <p:spPr/>
        <p:txBody>
          <a:bodyPr/>
          <a:lstStyle/>
          <a:p>
            <a:r>
              <a:rPr lang="en-US"/>
              <a:t>Web Scraping in Python: Beginner Tutorial, CCL Retreat 2022, Paul Balluff</a:t>
            </a:r>
            <a:endParaRPr lang="en-GB" dirty="0"/>
          </a:p>
        </p:txBody>
      </p:sp>
      <p:sp>
        <p:nvSpPr>
          <p:cNvPr id="17" name="Foliennummernplatzhalter 16"/>
          <p:cNvSpPr>
            <a:spLocks noGrp="1"/>
          </p:cNvSpPr>
          <p:nvPr>
            <p:ph type="sldNum" sz="quarter" idx="17"/>
            <p:custDataLst>
              <p:tags r:id="rId9"/>
            </p:custDataLst>
          </p:nvPr>
        </p:nvSpPr>
        <p:spPr/>
        <p:txBody>
          <a:bodyPr/>
          <a:lstStyle/>
          <a:p>
            <a:r>
              <a:rPr lang="en-GB" dirty="0"/>
              <a:t>Page </a:t>
            </a:r>
            <a:fld id="{05A5AE1F-4813-4D0A-B870-8FB3219A4125}" type="slidenum">
              <a:rPr lang="en-GB" smtClean="0"/>
              <a:pPr/>
              <a:t>‹#›</a:t>
            </a:fld>
            <a:endParaRPr lang="en-GB" dirty="0"/>
          </a:p>
        </p:txBody>
      </p:sp>
    </p:spTree>
    <p:extLst>
      <p:ext uri="{BB962C8B-B14F-4D97-AF65-F5344CB8AC3E}">
        <p14:creationId xmlns:p14="http://schemas.microsoft.com/office/powerpoint/2010/main" val="1279156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zwei Bilder mit Text rechts">
    <p:spTree>
      <p:nvGrpSpPr>
        <p:cNvPr id="1" name=""/>
        <p:cNvGrpSpPr/>
        <p:nvPr/>
      </p:nvGrpSpPr>
      <p:grpSpPr>
        <a:xfrm>
          <a:off x="0" y="0"/>
          <a:ext cx="0" cy="0"/>
          <a:chOff x="0" y="0"/>
          <a:chExt cx="0" cy="0"/>
        </a:xfrm>
      </p:grpSpPr>
      <p:sp>
        <p:nvSpPr>
          <p:cNvPr id="3" name="Title 2"/>
          <p:cNvSpPr>
            <a:spLocks noGrp="1"/>
          </p:cNvSpPr>
          <p:nvPr>
            <p:ph type="title"/>
            <p:custDataLst>
              <p:tags r:id="rId1"/>
            </p:custDataLst>
          </p:nvPr>
        </p:nvSpPr>
        <p:spPr/>
        <p:txBody>
          <a:bodyPr/>
          <a:lstStyle/>
          <a:p>
            <a:r>
              <a:rPr lang="en-US"/>
              <a:t>Click to edit Master title style</a:t>
            </a:r>
            <a:endParaRPr lang="en-GB" dirty="0"/>
          </a:p>
        </p:txBody>
      </p:sp>
      <p:sp>
        <p:nvSpPr>
          <p:cNvPr id="11" name="Bildplatzhalter 9"/>
          <p:cNvSpPr>
            <a:spLocks noGrp="1"/>
          </p:cNvSpPr>
          <p:nvPr>
            <p:ph type="pic" sz="quarter" idx="18"/>
            <p:custDataLst>
              <p:tags r:id="rId2"/>
            </p:custDataLst>
          </p:nvPr>
        </p:nvSpPr>
        <p:spPr>
          <a:xfrm>
            <a:off x="416234" y="2276474"/>
            <a:ext cx="4356000" cy="3420000"/>
          </a:xfrm>
          <a:prstGeom prst="rect">
            <a:avLst/>
          </a:prstGeom>
        </p:spPr>
        <p:txBody>
          <a:bodyPr/>
          <a:lstStyle>
            <a:lvl1pPr marL="0" indent="0">
              <a:buNone/>
              <a:defRPr/>
            </a:lvl1pPr>
          </a:lstStyle>
          <a:p>
            <a:r>
              <a:rPr lang="en-US"/>
              <a:t>Click icon to add picture</a:t>
            </a:r>
            <a:endParaRPr lang="en-GB" dirty="0"/>
          </a:p>
        </p:txBody>
      </p:sp>
      <p:sp>
        <p:nvSpPr>
          <p:cNvPr id="8" name="Textplatzhalter 2"/>
          <p:cNvSpPr>
            <a:spLocks noGrp="1"/>
          </p:cNvSpPr>
          <p:nvPr>
            <p:ph type="body" sz="quarter" idx="19" hasCustomPrompt="1"/>
            <p:custDataLst>
              <p:tags r:id="rId3"/>
            </p:custDataLst>
          </p:nvPr>
        </p:nvSpPr>
        <p:spPr>
          <a:xfrm>
            <a:off x="407988" y="5820569"/>
            <a:ext cx="4356000" cy="232990"/>
          </a:xfrm>
          <a:prstGeom prst="rect">
            <a:avLst/>
          </a:prstGeo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en-GB" dirty="0"/>
              <a:t>Enter reference, source or copyright information</a:t>
            </a:r>
          </a:p>
        </p:txBody>
      </p:sp>
      <p:sp>
        <p:nvSpPr>
          <p:cNvPr id="10" name="Bildplatzhalter 9"/>
          <p:cNvSpPr>
            <a:spLocks noGrp="1"/>
          </p:cNvSpPr>
          <p:nvPr>
            <p:ph type="pic" sz="quarter" idx="13"/>
            <p:custDataLst>
              <p:tags r:id="rId4"/>
            </p:custDataLst>
          </p:nvPr>
        </p:nvSpPr>
        <p:spPr>
          <a:xfrm>
            <a:off x="5067300" y="2276474"/>
            <a:ext cx="4356000" cy="3420000"/>
          </a:xfrm>
          <a:prstGeom prst="rect">
            <a:avLst/>
          </a:prstGeom>
        </p:spPr>
        <p:txBody>
          <a:bodyPr/>
          <a:lstStyle>
            <a:lvl1pPr marL="0" indent="0">
              <a:buNone/>
              <a:defRPr/>
            </a:lvl1pPr>
          </a:lstStyle>
          <a:p>
            <a:r>
              <a:rPr lang="en-US"/>
              <a:t>Click icon to add picture</a:t>
            </a:r>
            <a:endParaRPr lang="en-GB" dirty="0"/>
          </a:p>
        </p:txBody>
      </p:sp>
      <p:sp>
        <p:nvSpPr>
          <p:cNvPr id="12" name="Textplatzhalter 2"/>
          <p:cNvSpPr>
            <a:spLocks noGrp="1"/>
          </p:cNvSpPr>
          <p:nvPr>
            <p:ph type="body" sz="quarter" idx="20" hasCustomPrompt="1"/>
            <p:custDataLst>
              <p:tags r:id="rId5"/>
            </p:custDataLst>
          </p:nvPr>
        </p:nvSpPr>
        <p:spPr>
          <a:xfrm>
            <a:off x="5067300" y="5820569"/>
            <a:ext cx="4356000" cy="232990"/>
          </a:xfrm>
          <a:prstGeom prst="rect">
            <a:avLst/>
          </a:prstGeo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en-GB" dirty="0"/>
              <a:t>Enter reference, source or copyright information</a:t>
            </a:r>
          </a:p>
        </p:txBody>
      </p:sp>
      <p:sp>
        <p:nvSpPr>
          <p:cNvPr id="9" name="Textplatzhalter 8"/>
          <p:cNvSpPr>
            <a:spLocks noGrp="1"/>
          </p:cNvSpPr>
          <p:nvPr>
            <p:ph type="body" sz="quarter" idx="14"/>
            <p:custDataLst>
              <p:tags r:id="rId6"/>
            </p:custDataLst>
          </p:nvPr>
        </p:nvSpPr>
        <p:spPr>
          <a:xfrm>
            <a:off x="9712325" y="2276475"/>
            <a:ext cx="2071688" cy="3673475"/>
          </a:xfrm>
          <a:prstGeom prst="rect">
            <a:avLst/>
          </a:prstGeom>
        </p:spPr>
        <p:txBody>
          <a:bodyPr>
            <a:noAutofit/>
          </a:bodyPr>
          <a:lstStyle>
            <a:lvl1pPr marL="176213" indent="-176213">
              <a:buFont typeface="Arial" panose="020B0604020202020204" pitchFamily="34" charset="0"/>
              <a:buChar char="•"/>
              <a:defRPr sz="1600">
                <a:latin typeface="+mn-lt"/>
              </a:defRPr>
            </a:lvl1pPr>
            <a:lvl2pPr>
              <a:defRPr sz="1600"/>
            </a:lvl2pPr>
          </a:lstStyle>
          <a:p>
            <a:pPr lvl="0"/>
            <a:r>
              <a:rPr lang="en-US"/>
              <a:t>Click to edit Master text styles</a:t>
            </a:r>
          </a:p>
          <a:p>
            <a:pPr lvl="1"/>
            <a:r>
              <a:rPr lang="en-US"/>
              <a:t>Second level</a:t>
            </a:r>
          </a:p>
        </p:txBody>
      </p:sp>
      <p:sp>
        <p:nvSpPr>
          <p:cNvPr id="15" name="Datumsplatzhalter 14"/>
          <p:cNvSpPr>
            <a:spLocks noGrp="1"/>
          </p:cNvSpPr>
          <p:nvPr>
            <p:ph type="dt" sz="half" idx="15"/>
            <p:custDataLst>
              <p:tags r:id="rId7"/>
            </p:custDataLst>
          </p:nvPr>
        </p:nvSpPr>
        <p:spPr/>
        <p:txBody>
          <a:bodyPr/>
          <a:lstStyle/>
          <a:p>
            <a:fld id="{B63EB62D-94CD-4388-AC79-AB47964A2524}" type="datetime1">
              <a:rPr lang="en-GB" smtClean="0"/>
              <a:t>14/03/2022</a:t>
            </a:fld>
            <a:endParaRPr lang="en-GB" dirty="0"/>
          </a:p>
        </p:txBody>
      </p:sp>
      <p:sp>
        <p:nvSpPr>
          <p:cNvPr id="16" name="Fußzeilenplatzhalter 15"/>
          <p:cNvSpPr>
            <a:spLocks noGrp="1"/>
          </p:cNvSpPr>
          <p:nvPr>
            <p:ph type="ftr" sz="quarter" idx="16"/>
            <p:custDataLst>
              <p:tags r:id="rId8"/>
            </p:custDataLst>
          </p:nvPr>
        </p:nvSpPr>
        <p:spPr/>
        <p:txBody>
          <a:bodyPr/>
          <a:lstStyle/>
          <a:p>
            <a:r>
              <a:rPr lang="en-US"/>
              <a:t>Web Scraping in Python: Beginner Tutorial, CCL Retreat 2022, Paul Balluff</a:t>
            </a:r>
            <a:endParaRPr lang="en-GB" dirty="0"/>
          </a:p>
        </p:txBody>
      </p:sp>
      <p:sp>
        <p:nvSpPr>
          <p:cNvPr id="17" name="Foliennummernplatzhalter 16"/>
          <p:cNvSpPr>
            <a:spLocks noGrp="1"/>
          </p:cNvSpPr>
          <p:nvPr>
            <p:ph type="sldNum" sz="quarter" idx="17"/>
            <p:custDataLst>
              <p:tags r:id="rId9"/>
            </p:custDataLst>
          </p:nvPr>
        </p:nvSpPr>
        <p:spPr/>
        <p:txBody>
          <a:bodyPr/>
          <a:lstStyle/>
          <a:p>
            <a:r>
              <a:rPr lang="en-GB" dirty="0"/>
              <a:t>Page </a:t>
            </a:r>
            <a:fld id="{05A5AE1F-4813-4D0A-B870-8FB3219A4125}" type="slidenum">
              <a:rPr lang="en-GB" smtClean="0"/>
              <a:pPr/>
              <a:t>‹#›</a:t>
            </a:fld>
            <a:endParaRPr lang="en-GB" dirty="0"/>
          </a:p>
        </p:txBody>
      </p:sp>
    </p:spTree>
    <p:extLst>
      <p:ext uri="{BB962C8B-B14F-4D97-AF65-F5344CB8AC3E}">
        <p14:creationId xmlns:p14="http://schemas.microsoft.com/office/powerpoint/2010/main" val="2361581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zwei Bilder">
    <p:spTree>
      <p:nvGrpSpPr>
        <p:cNvPr id="1" name=""/>
        <p:cNvGrpSpPr/>
        <p:nvPr/>
      </p:nvGrpSpPr>
      <p:grpSpPr>
        <a:xfrm>
          <a:off x="0" y="0"/>
          <a:ext cx="0" cy="0"/>
          <a:chOff x="0" y="0"/>
          <a:chExt cx="0" cy="0"/>
        </a:xfrm>
      </p:grpSpPr>
      <p:sp>
        <p:nvSpPr>
          <p:cNvPr id="3" name="Title 2"/>
          <p:cNvSpPr>
            <a:spLocks noGrp="1"/>
          </p:cNvSpPr>
          <p:nvPr>
            <p:ph type="title"/>
            <p:custDataLst>
              <p:tags r:id="rId1"/>
            </p:custDataLst>
          </p:nvPr>
        </p:nvSpPr>
        <p:spPr/>
        <p:txBody>
          <a:bodyPr/>
          <a:lstStyle/>
          <a:p>
            <a:r>
              <a:rPr lang="en-US"/>
              <a:t>Click to edit Master title style</a:t>
            </a:r>
            <a:endParaRPr lang="en-GB" dirty="0"/>
          </a:p>
        </p:txBody>
      </p:sp>
      <p:sp>
        <p:nvSpPr>
          <p:cNvPr id="6" name="Bildplatzhalter 5"/>
          <p:cNvSpPr>
            <a:spLocks noGrp="1"/>
          </p:cNvSpPr>
          <p:nvPr>
            <p:ph type="pic" sz="quarter" idx="13"/>
            <p:custDataLst>
              <p:tags r:id="rId2"/>
            </p:custDataLst>
          </p:nvPr>
        </p:nvSpPr>
        <p:spPr>
          <a:xfrm>
            <a:off x="416234" y="2276475"/>
            <a:ext cx="5543550" cy="3420000"/>
          </a:xfrm>
          <a:prstGeom prst="rect">
            <a:avLst/>
          </a:prstGeom>
        </p:spPr>
        <p:txBody>
          <a:bodyPr/>
          <a:lstStyle>
            <a:lvl1pPr marL="0" indent="0">
              <a:buNone/>
              <a:defRPr/>
            </a:lvl1pPr>
          </a:lstStyle>
          <a:p>
            <a:r>
              <a:rPr lang="en-US"/>
              <a:t>Click icon to add picture</a:t>
            </a:r>
            <a:endParaRPr lang="en-GB" dirty="0"/>
          </a:p>
        </p:txBody>
      </p:sp>
      <p:sp>
        <p:nvSpPr>
          <p:cNvPr id="15" name="Textplatzhalter 2"/>
          <p:cNvSpPr>
            <a:spLocks noGrp="1"/>
          </p:cNvSpPr>
          <p:nvPr>
            <p:ph type="body" sz="quarter" idx="19" hasCustomPrompt="1"/>
            <p:custDataLst>
              <p:tags r:id="rId3"/>
            </p:custDataLst>
          </p:nvPr>
        </p:nvSpPr>
        <p:spPr>
          <a:xfrm>
            <a:off x="407988" y="5820568"/>
            <a:ext cx="5543550" cy="232990"/>
          </a:xfrm>
          <a:prstGeom prst="rect">
            <a:avLst/>
          </a:prstGeo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en-GB" dirty="0"/>
              <a:t>Enter reference, source or copyright information</a:t>
            </a:r>
          </a:p>
        </p:txBody>
      </p:sp>
      <p:sp>
        <p:nvSpPr>
          <p:cNvPr id="14" name="Bildplatzhalter 5"/>
          <p:cNvSpPr>
            <a:spLocks noGrp="1"/>
          </p:cNvSpPr>
          <p:nvPr>
            <p:ph type="pic" sz="quarter" idx="14"/>
            <p:custDataLst>
              <p:tags r:id="rId4"/>
            </p:custDataLst>
          </p:nvPr>
        </p:nvSpPr>
        <p:spPr>
          <a:xfrm>
            <a:off x="6240462" y="2276475"/>
            <a:ext cx="5543550" cy="3420000"/>
          </a:xfrm>
          <a:prstGeom prst="rect">
            <a:avLst/>
          </a:prstGeom>
        </p:spPr>
        <p:txBody>
          <a:bodyPr/>
          <a:lstStyle>
            <a:lvl1pPr marL="0" indent="0">
              <a:buNone/>
              <a:defRPr/>
            </a:lvl1pPr>
          </a:lstStyle>
          <a:p>
            <a:r>
              <a:rPr lang="en-US"/>
              <a:t>Click icon to add picture</a:t>
            </a:r>
            <a:endParaRPr lang="en-GB" dirty="0"/>
          </a:p>
        </p:txBody>
      </p:sp>
      <p:sp>
        <p:nvSpPr>
          <p:cNvPr id="16" name="Textplatzhalter 2"/>
          <p:cNvSpPr>
            <a:spLocks noGrp="1"/>
          </p:cNvSpPr>
          <p:nvPr>
            <p:ph type="body" sz="quarter" idx="20" hasCustomPrompt="1"/>
            <p:custDataLst>
              <p:tags r:id="rId5"/>
            </p:custDataLst>
          </p:nvPr>
        </p:nvSpPr>
        <p:spPr>
          <a:xfrm>
            <a:off x="6230054" y="5820568"/>
            <a:ext cx="5543550" cy="232990"/>
          </a:xfrm>
          <a:prstGeom prst="rect">
            <a:avLst/>
          </a:prstGeo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en-GB" dirty="0"/>
              <a:t>Enter reference, source or copyright information</a:t>
            </a:r>
          </a:p>
        </p:txBody>
      </p:sp>
      <p:sp>
        <p:nvSpPr>
          <p:cNvPr id="10" name="Datumsplatzhalter 9"/>
          <p:cNvSpPr>
            <a:spLocks noGrp="1"/>
          </p:cNvSpPr>
          <p:nvPr>
            <p:ph type="dt" sz="half" idx="10"/>
            <p:custDataLst>
              <p:tags r:id="rId6"/>
            </p:custDataLst>
          </p:nvPr>
        </p:nvSpPr>
        <p:spPr/>
        <p:txBody>
          <a:bodyPr/>
          <a:lstStyle/>
          <a:p>
            <a:fld id="{4407A99E-5B1E-4040-9E34-11B494245308}" type="datetime1">
              <a:rPr lang="en-GB" smtClean="0"/>
              <a:t>14/03/2022</a:t>
            </a:fld>
            <a:endParaRPr lang="en-GB" dirty="0"/>
          </a:p>
        </p:txBody>
      </p:sp>
      <p:sp>
        <p:nvSpPr>
          <p:cNvPr id="11" name="Fußzeilenplatzhalter 10"/>
          <p:cNvSpPr>
            <a:spLocks noGrp="1"/>
          </p:cNvSpPr>
          <p:nvPr>
            <p:ph type="ftr" sz="quarter" idx="11"/>
            <p:custDataLst>
              <p:tags r:id="rId7"/>
            </p:custDataLst>
          </p:nvPr>
        </p:nvSpPr>
        <p:spPr/>
        <p:txBody>
          <a:bodyPr/>
          <a:lstStyle/>
          <a:p>
            <a:r>
              <a:rPr lang="en-US"/>
              <a:t>Web Scraping in Python: Beginner Tutorial, CCL Retreat 2022, Paul Balluff</a:t>
            </a:r>
            <a:endParaRPr lang="en-GB" dirty="0"/>
          </a:p>
        </p:txBody>
      </p:sp>
      <p:sp>
        <p:nvSpPr>
          <p:cNvPr id="12" name="Foliennummernplatzhalter 11"/>
          <p:cNvSpPr>
            <a:spLocks noGrp="1"/>
          </p:cNvSpPr>
          <p:nvPr>
            <p:ph type="sldNum" sz="quarter" idx="12"/>
            <p:custDataLst>
              <p:tags r:id="rId8"/>
            </p:custDataLst>
          </p:nvPr>
        </p:nvSpPr>
        <p:spPr/>
        <p:txBody>
          <a:bodyPr/>
          <a:lstStyle/>
          <a:p>
            <a:r>
              <a:rPr lang="en-GB" dirty="0"/>
              <a:t>Page </a:t>
            </a:r>
            <a:fld id="{05A5AE1F-4813-4D0A-B870-8FB3219A4125}" type="slidenum">
              <a:rPr lang="en-GB" smtClean="0"/>
              <a:pPr/>
              <a:t>‹#›</a:t>
            </a:fld>
            <a:endParaRPr lang="en-GB" dirty="0"/>
          </a:p>
        </p:txBody>
      </p:sp>
    </p:spTree>
    <p:extLst>
      <p:ext uri="{BB962C8B-B14F-4D97-AF65-F5344CB8AC3E}">
        <p14:creationId xmlns:p14="http://schemas.microsoft.com/office/powerpoint/2010/main" val="222796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lstStyle/>
          <a:p>
            <a:r>
              <a:rPr lang="en-US"/>
              <a:t>Click to edit Master title style</a:t>
            </a:r>
            <a:endParaRPr lang="en-GB" dirty="0"/>
          </a:p>
        </p:txBody>
      </p:sp>
      <p:sp>
        <p:nvSpPr>
          <p:cNvPr id="3" name="Inhaltsplatzhalter 2"/>
          <p:cNvSpPr>
            <a:spLocks noGrp="1"/>
          </p:cNvSpPr>
          <p:nvPr>
            <p:ph idx="1"/>
            <p:custDataLst>
              <p:tags r:id="rId2"/>
            </p:custDataLst>
          </p:nvPr>
        </p:nvSpPr>
        <p:spPr>
          <a:xfrm>
            <a:off x="407987" y="2276475"/>
            <a:ext cx="8532813" cy="36734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umsplatzhalter 6"/>
          <p:cNvSpPr>
            <a:spLocks noGrp="1"/>
          </p:cNvSpPr>
          <p:nvPr>
            <p:ph type="dt" sz="half" idx="10"/>
            <p:custDataLst>
              <p:tags r:id="rId3"/>
            </p:custDataLst>
          </p:nvPr>
        </p:nvSpPr>
        <p:spPr/>
        <p:txBody>
          <a:bodyPr/>
          <a:lstStyle/>
          <a:p>
            <a:fld id="{3BB2D501-ED22-4C9A-AA43-19F066628A80}" type="datetime1">
              <a:rPr lang="en-GB" smtClean="0"/>
              <a:t>14/03/2022</a:t>
            </a:fld>
            <a:endParaRPr lang="en-GB" dirty="0"/>
          </a:p>
        </p:txBody>
      </p:sp>
      <p:sp>
        <p:nvSpPr>
          <p:cNvPr id="8" name="Fußzeilenplatzhalter 7"/>
          <p:cNvSpPr>
            <a:spLocks noGrp="1"/>
          </p:cNvSpPr>
          <p:nvPr>
            <p:ph type="ftr" sz="quarter" idx="11"/>
            <p:custDataLst>
              <p:tags r:id="rId4"/>
            </p:custDataLst>
          </p:nvPr>
        </p:nvSpPr>
        <p:spPr/>
        <p:txBody>
          <a:bodyPr/>
          <a:lstStyle/>
          <a:p>
            <a:r>
              <a:rPr lang="en-US"/>
              <a:t>Web Scraping in Python: Beginner Tutorial, CCL Retreat 2022, Paul Balluff</a:t>
            </a:r>
            <a:endParaRPr lang="en-GB" dirty="0"/>
          </a:p>
        </p:txBody>
      </p:sp>
      <p:sp>
        <p:nvSpPr>
          <p:cNvPr id="9" name="Foliennummernplatzhalter 8"/>
          <p:cNvSpPr>
            <a:spLocks noGrp="1"/>
          </p:cNvSpPr>
          <p:nvPr>
            <p:ph type="sldNum" sz="quarter" idx="12"/>
            <p:custDataLst>
              <p:tags r:id="rId5"/>
            </p:custDataLst>
          </p:nvPr>
        </p:nvSpPr>
        <p:spPr/>
        <p:txBody>
          <a:bodyPr/>
          <a:lstStyle/>
          <a:p>
            <a:r>
              <a:rPr lang="en-GB" dirty="0"/>
              <a:t>Page </a:t>
            </a:r>
            <a:fld id="{05A5AE1F-4813-4D0A-B870-8FB3219A4125}" type="slidenum">
              <a:rPr lang="en-GB" smtClean="0"/>
              <a:pPr/>
              <a:t>‹#›</a:t>
            </a:fld>
            <a:endParaRPr lang="en-GB" dirty="0"/>
          </a:p>
        </p:txBody>
      </p:sp>
    </p:spTree>
    <p:extLst>
      <p:ext uri="{BB962C8B-B14F-4D97-AF65-F5344CB8AC3E}">
        <p14:creationId xmlns:p14="http://schemas.microsoft.com/office/powerpoint/2010/main" val="132917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2" name="Titel 1"/>
          <p:cNvSpPr>
            <a:spLocks noGrp="1"/>
          </p:cNvSpPr>
          <p:nvPr>
            <p:ph type="ctrTitle" hasCustomPrompt="1"/>
            <p:custDataLst>
              <p:tags r:id="rId1"/>
            </p:custDataLst>
          </p:nvPr>
        </p:nvSpPr>
        <p:spPr bwMode="black">
          <a:xfrm>
            <a:off x="407988" y="3429000"/>
            <a:ext cx="11376024" cy="1783649"/>
          </a:xfrm>
        </p:spPr>
        <p:txBody>
          <a:bodyPr anchor="b">
            <a:noAutofit/>
          </a:bodyPr>
          <a:lstStyle>
            <a:lvl1pPr algn="l">
              <a:defRPr sz="3200">
                <a:solidFill>
                  <a:schemeClr val="accent1"/>
                </a:solidFill>
              </a:defRPr>
            </a:lvl1pPr>
          </a:lstStyle>
          <a:p>
            <a:r>
              <a:rPr lang="en-GB" dirty="0"/>
              <a:t>Enter presentation title</a:t>
            </a:r>
          </a:p>
        </p:txBody>
      </p:sp>
      <p:sp>
        <p:nvSpPr>
          <p:cNvPr id="3" name="Untertitel 2"/>
          <p:cNvSpPr>
            <a:spLocks noGrp="1"/>
          </p:cNvSpPr>
          <p:nvPr>
            <p:ph type="subTitle" idx="1" hasCustomPrompt="1"/>
            <p:custDataLst>
              <p:tags r:id="rId2"/>
            </p:custDataLst>
          </p:nvPr>
        </p:nvSpPr>
        <p:spPr bwMode="black">
          <a:xfrm>
            <a:off x="407987" y="5318144"/>
            <a:ext cx="11376025" cy="631806"/>
          </a:xfrm>
          <a:prstGeom prst="rect">
            <a:avLst/>
          </a:prstGeom>
        </p:spPr>
        <p:txBody>
          <a:bodyPr>
            <a:noAutofit/>
          </a:bodyPr>
          <a:lstStyle>
            <a:lvl1pPr marL="0" indent="0" algn="l">
              <a:buNone/>
              <a:defRPr sz="18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Enter presentation subtitle</a:t>
            </a:r>
          </a:p>
        </p:txBody>
      </p:sp>
    </p:spTree>
    <p:extLst>
      <p:ext uri="{BB962C8B-B14F-4D97-AF65-F5344CB8AC3E}">
        <p14:creationId xmlns:p14="http://schemas.microsoft.com/office/powerpoint/2010/main" val="27107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brei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B1A65-0A09-427A-BAD6-55A542536B10}"/>
              </a:ext>
            </a:extLst>
          </p:cNvPr>
          <p:cNvSpPr>
            <a:spLocks noGrp="1"/>
          </p:cNvSpPr>
          <p:nvPr>
            <p:ph type="title"/>
            <p:custDataLst>
              <p:tags r:id="rId1"/>
            </p:custDataLst>
          </p:nvPr>
        </p:nvSpPr>
        <p:spPr/>
        <p:txBody>
          <a:bodyPr/>
          <a:lstStyle/>
          <a:p>
            <a:r>
              <a:rPr lang="en-US"/>
              <a:t>Click to edit Master title style</a:t>
            </a:r>
            <a:endParaRPr lang="en-GB" dirty="0"/>
          </a:p>
        </p:txBody>
      </p:sp>
      <p:sp>
        <p:nvSpPr>
          <p:cNvPr id="3" name="Inhaltsplatzhalter 2"/>
          <p:cNvSpPr>
            <a:spLocks noGrp="1"/>
          </p:cNvSpPr>
          <p:nvPr>
            <p:ph idx="1"/>
            <p:custDataLst>
              <p:tags r:id="rId2"/>
            </p:custDataLst>
          </p:nvPr>
        </p:nvSpPr>
        <p:spPr>
          <a:xfrm>
            <a:off x="407987" y="2276475"/>
            <a:ext cx="11376026" cy="3672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umsplatzhalter 6"/>
          <p:cNvSpPr>
            <a:spLocks noGrp="1"/>
          </p:cNvSpPr>
          <p:nvPr>
            <p:ph type="dt" sz="half" idx="10"/>
            <p:custDataLst>
              <p:tags r:id="rId3"/>
            </p:custDataLst>
          </p:nvPr>
        </p:nvSpPr>
        <p:spPr/>
        <p:txBody>
          <a:bodyPr/>
          <a:lstStyle>
            <a:lvl1pPr>
              <a:defRPr sz="1050"/>
            </a:lvl1pPr>
          </a:lstStyle>
          <a:p>
            <a:fld id="{A1277A65-5494-490E-8B80-4EBD434F5289}" type="datetime1">
              <a:rPr lang="en-GB" smtClean="0"/>
              <a:t>14/03/2022</a:t>
            </a:fld>
            <a:endParaRPr lang="en-GB" dirty="0"/>
          </a:p>
        </p:txBody>
      </p:sp>
      <p:sp>
        <p:nvSpPr>
          <p:cNvPr id="8" name="Fußzeilenplatzhalter 7"/>
          <p:cNvSpPr>
            <a:spLocks noGrp="1"/>
          </p:cNvSpPr>
          <p:nvPr>
            <p:ph type="ftr" sz="quarter" idx="11"/>
            <p:custDataLst>
              <p:tags r:id="rId4"/>
            </p:custDataLst>
          </p:nvPr>
        </p:nvSpPr>
        <p:spPr/>
        <p:txBody>
          <a:bodyPr/>
          <a:lstStyle/>
          <a:p>
            <a:r>
              <a:rPr lang="en-US"/>
              <a:t>Web Scraping in Python: Beginner Tutorial, CCL Retreat 2022, Paul Balluff</a:t>
            </a:r>
            <a:endParaRPr lang="en-GB" dirty="0"/>
          </a:p>
        </p:txBody>
      </p:sp>
      <p:sp>
        <p:nvSpPr>
          <p:cNvPr id="9" name="Foliennummernplatzhalter 8"/>
          <p:cNvSpPr>
            <a:spLocks noGrp="1"/>
          </p:cNvSpPr>
          <p:nvPr>
            <p:ph type="sldNum" sz="quarter" idx="12"/>
            <p:custDataLst>
              <p:tags r:id="rId5"/>
            </p:custDataLst>
          </p:nvPr>
        </p:nvSpPr>
        <p:spPr/>
        <p:txBody>
          <a:bodyPr/>
          <a:lstStyle/>
          <a:p>
            <a:r>
              <a:rPr lang="en-GB" dirty="0"/>
              <a:t>Page </a:t>
            </a:r>
            <a:fld id="{05A5AE1F-4813-4D0A-B870-8FB3219A4125}" type="slidenum">
              <a:rPr lang="en-GB" smtClean="0"/>
              <a:pPr/>
              <a:t>‹#›</a:t>
            </a:fld>
            <a:endParaRPr lang="en-GB" dirty="0"/>
          </a:p>
        </p:txBody>
      </p:sp>
    </p:spTree>
    <p:extLst>
      <p:ext uri="{BB962C8B-B14F-4D97-AF65-F5344CB8AC3E}">
        <p14:creationId xmlns:p14="http://schemas.microsoft.com/office/powerpoint/2010/main" val="1480930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3" name="Title 2"/>
          <p:cNvSpPr>
            <a:spLocks noGrp="1"/>
          </p:cNvSpPr>
          <p:nvPr>
            <p:ph type="title" hasCustomPrompt="1"/>
            <p:custDataLst>
              <p:tags r:id="rId1"/>
            </p:custDataLst>
          </p:nvPr>
        </p:nvSpPr>
        <p:spPr/>
        <p:txBody>
          <a:bodyPr/>
          <a:lstStyle>
            <a:lvl1pPr>
              <a:defRPr/>
            </a:lvl1pPr>
          </a:lstStyle>
          <a:p>
            <a:r>
              <a:rPr lang="en-GB" dirty="0"/>
              <a:t>Enter chapter title</a:t>
            </a:r>
          </a:p>
        </p:txBody>
      </p:sp>
      <p:sp>
        <p:nvSpPr>
          <p:cNvPr id="8" name="Untertitel 2"/>
          <p:cNvSpPr>
            <a:spLocks noGrp="1"/>
          </p:cNvSpPr>
          <p:nvPr>
            <p:ph type="subTitle" idx="1" hasCustomPrompt="1"/>
            <p:custDataLst>
              <p:tags r:id="rId2"/>
            </p:custDataLst>
          </p:nvPr>
        </p:nvSpPr>
        <p:spPr>
          <a:xfrm>
            <a:off x="407987" y="2199450"/>
            <a:ext cx="11376025" cy="293470"/>
          </a:xfrm>
          <a:prstGeom prst="rect">
            <a:avLst/>
          </a:prstGeom>
        </p:spPr>
        <p:txBody>
          <a:bodyPr>
            <a:noAutofit/>
          </a:bodyPr>
          <a:lstStyle>
            <a:lvl1pPr marL="0" indent="0" algn="l">
              <a:buNone/>
              <a:defRPr sz="16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Enter chapter subtitle</a:t>
            </a:r>
          </a:p>
        </p:txBody>
      </p:sp>
      <p:sp>
        <p:nvSpPr>
          <p:cNvPr id="9" name="Bildplatzhalter 8"/>
          <p:cNvSpPr>
            <a:spLocks noGrp="1"/>
          </p:cNvSpPr>
          <p:nvPr>
            <p:ph type="pic" sz="quarter" idx="13"/>
            <p:custDataLst>
              <p:tags r:id="rId3"/>
            </p:custDataLst>
          </p:nvPr>
        </p:nvSpPr>
        <p:spPr>
          <a:xfrm>
            <a:off x="0" y="2719551"/>
            <a:ext cx="12204000" cy="4140000"/>
          </a:xfrm>
          <a:prstGeom prst="rect">
            <a:avLst/>
          </a:prstGeom>
        </p:spPr>
        <p:txBody>
          <a:bodyPr/>
          <a:lstStyle>
            <a:lvl1pPr marL="0" indent="0">
              <a:buNone/>
              <a:defRPr/>
            </a:lvl1pPr>
          </a:lstStyle>
          <a:p>
            <a:r>
              <a:rPr lang="en-US"/>
              <a:t>Click icon to add picture</a:t>
            </a:r>
            <a:endParaRPr lang="en-GB" dirty="0"/>
          </a:p>
        </p:txBody>
      </p:sp>
    </p:spTree>
    <p:extLst>
      <p:ext uri="{BB962C8B-B14F-4D97-AF65-F5344CB8AC3E}">
        <p14:creationId xmlns:p14="http://schemas.microsoft.com/office/powerpoint/2010/main" val="25770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schnittsüber-  schrift ohne Bild">
    <p:spTree>
      <p:nvGrpSpPr>
        <p:cNvPr id="1" name=""/>
        <p:cNvGrpSpPr/>
        <p:nvPr/>
      </p:nvGrpSpPr>
      <p:grpSpPr>
        <a:xfrm>
          <a:off x="0" y="0"/>
          <a:ext cx="0" cy="0"/>
          <a:chOff x="0" y="0"/>
          <a:chExt cx="0" cy="0"/>
        </a:xfrm>
      </p:grpSpPr>
      <p:sp>
        <p:nvSpPr>
          <p:cNvPr id="2" name="Titel 1"/>
          <p:cNvSpPr>
            <a:spLocks noGrp="1"/>
          </p:cNvSpPr>
          <p:nvPr>
            <p:ph type="ctrTitle" hasCustomPrompt="1"/>
            <p:custDataLst>
              <p:tags r:id="rId1"/>
            </p:custDataLst>
          </p:nvPr>
        </p:nvSpPr>
        <p:spPr bwMode="black">
          <a:xfrm>
            <a:off x="407988" y="3840480"/>
            <a:ext cx="11376024" cy="1372169"/>
          </a:xfrm>
        </p:spPr>
        <p:txBody>
          <a:bodyPr anchor="b">
            <a:noAutofit/>
          </a:bodyPr>
          <a:lstStyle>
            <a:lvl1pPr algn="l">
              <a:defRPr sz="2800">
                <a:solidFill>
                  <a:schemeClr val="accent1"/>
                </a:solidFill>
              </a:defRPr>
            </a:lvl1pPr>
          </a:lstStyle>
          <a:p>
            <a:r>
              <a:rPr lang="en-GB" dirty="0"/>
              <a:t>Enter chapter title</a:t>
            </a:r>
          </a:p>
        </p:txBody>
      </p:sp>
      <p:sp>
        <p:nvSpPr>
          <p:cNvPr id="3" name="Untertitel 2"/>
          <p:cNvSpPr>
            <a:spLocks noGrp="1"/>
          </p:cNvSpPr>
          <p:nvPr>
            <p:ph type="subTitle" idx="1" hasCustomPrompt="1"/>
            <p:custDataLst>
              <p:tags r:id="rId2"/>
            </p:custDataLst>
          </p:nvPr>
        </p:nvSpPr>
        <p:spPr bwMode="black">
          <a:xfrm>
            <a:off x="407987" y="5318144"/>
            <a:ext cx="11376025" cy="293470"/>
          </a:xfrm>
          <a:prstGeom prst="rect">
            <a:avLst/>
          </a:prstGeom>
        </p:spPr>
        <p:txBody>
          <a:bodyPr>
            <a:noAutofit/>
          </a:bodyPr>
          <a:lstStyle>
            <a:lvl1pPr marL="0" indent="0" algn="l">
              <a:buNone/>
              <a:defRPr sz="16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Enter chapter subtitle</a:t>
            </a:r>
          </a:p>
        </p:txBody>
      </p:sp>
      <p:cxnSp>
        <p:nvCxnSpPr>
          <p:cNvPr id="8" name="Gerader Verbinder 7">
            <a:extLst>
              <a:ext uri="{C183D7F6-B498-43B3-948B-1728B52AA6E4}">
                <adec:decorative xmlns:adec="http://schemas.microsoft.com/office/drawing/2017/decorative" val="1"/>
              </a:ext>
            </a:extLst>
          </p:cNvPr>
          <p:cNvCxnSpPr/>
          <p:nvPr userDrawn="1">
            <p:custDataLst>
              <p:tags r:id="rId3"/>
            </p:custDataLst>
          </p:nvPr>
        </p:nvCxnSpPr>
        <p:spPr>
          <a:xfrm>
            <a:off x="407987" y="6165850"/>
            <a:ext cx="113760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65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GB" dirty="0"/>
          </a:p>
        </p:txBody>
      </p:sp>
      <p:sp>
        <p:nvSpPr>
          <p:cNvPr id="3" name="Inhaltsplatzhalter 2"/>
          <p:cNvSpPr>
            <a:spLocks noGrp="1"/>
          </p:cNvSpPr>
          <p:nvPr>
            <p:ph sz="half" idx="1"/>
            <p:custDataLst>
              <p:tags r:id="rId2"/>
            </p:custDataLst>
          </p:nvPr>
        </p:nvSpPr>
        <p:spPr>
          <a:xfrm>
            <a:off x="407988" y="2276475"/>
            <a:ext cx="5543633" cy="3673475"/>
          </a:xfrm>
          <a:prstGeom prst="rect">
            <a:avLst/>
          </a:prstGeom>
        </p:spPr>
        <p:txBody>
          <a:bodyPr/>
          <a:lstStyle>
            <a:lvl1pPr>
              <a:defRPr lang="en-GB" dirty="0"/>
            </a:lvl1pPr>
            <a:lvl2pPr>
              <a:defRPr lang="en-GB" sz="2200" dirty="0"/>
            </a:lvl2pPr>
            <a:lvl3pPr>
              <a:defRPr lang="en-GB" dirty="0"/>
            </a:lvl3pPr>
            <a:lvl4pPr>
              <a:defRPr lang="en-GB"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Inhaltsplatzhalter 3"/>
          <p:cNvSpPr>
            <a:spLocks noGrp="1"/>
          </p:cNvSpPr>
          <p:nvPr>
            <p:ph sz="half" idx="2"/>
            <p:custDataLst>
              <p:tags r:id="rId3"/>
            </p:custDataLst>
          </p:nvPr>
        </p:nvSpPr>
        <p:spPr>
          <a:xfrm>
            <a:off x="6240379" y="2276475"/>
            <a:ext cx="5543633" cy="36734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umsplatzhalter 9"/>
          <p:cNvSpPr>
            <a:spLocks noGrp="1"/>
          </p:cNvSpPr>
          <p:nvPr>
            <p:ph type="dt" sz="half" idx="10"/>
            <p:custDataLst>
              <p:tags r:id="rId4"/>
            </p:custDataLst>
          </p:nvPr>
        </p:nvSpPr>
        <p:spPr/>
        <p:txBody>
          <a:bodyPr/>
          <a:lstStyle/>
          <a:p>
            <a:fld id="{F2FD508A-9FC6-4347-8591-863E46982945}" type="datetime1">
              <a:rPr lang="en-GB" smtClean="0"/>
              <a:t>14/03/2022</a:t>
            </a:fld>
            <a:endParaRPr lang="en-GB" dirty="0"/>
          </a:p>
        </p:txBody>
      </p:sp>
      <p:sp>
        <p:nvSpPr>
          <p:cNvPr id="11" name="Fußzeilenplatzhalter 10"/>
          <p:cNvSpPr>
            <a:spLocks noGrp="1"/>
          </p:cNvSpPr>
          <p:nvPr>
            <p:ph type="ftr" sz="quarter" idx="11"/>
            <p:custDataLst>
              <p:tags r:id="rId5"/>
            </p:custDataLst>
          </p:nvPr>
        </p:nvSpPr>
        <p:spPr/>
        <p:txBody>
          <a:bodyPr/>
          <a:lstStyle/>
          <a:p>
            <a:r>
              <a:rPr lang="en-US"/>
              <a:t>Web Scraping in Python: Beginner Tutorial, CCL Retreat 2022, Paul Balluff</a:t>
            </a:r>
            <a:endParaRPr lang="en-GB" dirty="0"/>
          </a:p>
        </p:txBody>
      </p:sp>
      <p:sp>
        <p:nvSpPr>
          <p:cNvPr id="12" name="Foliennummernplatzhalter 11"/>
          <p:cNvSpPr>
            <a:spLocks noGrp="1"/>
          </p:cNvSpPr>
          <p:nvPr>
            <p:ph type="sldNum" sz="quarter" idx="12"/>
            <p:custDataLst>
              <p:tags r:id="rId6"/>
            </p:custDataLst>
          </p:nvPr>
        </p:nvSpPr>
        <p:spPr/>
        <p:txBody>
          <a:bodyPr/>
          <a:lstStyle/>
          <a:p>
            <a:r>
              <a:rPr lang="en-GB" dirty="0"/>
              <a:t>Page </a:t>
            </a:r>
            <a:fld id="{05A5AE1F-4813-4D0A-B870-8FB3219A4125}" type="slidenum">
              <a:rPr lang="en-GB" smtClean="0"/>
              <a:pPr/>
              <a:t>‹#›</a:t>
            </a:fld>
            <a:endParaRPr lang="en-GB" dirty="0"/>
          </a:p>
        </p:txBody>
      </p:sp>
    </p:spTree>
    <p:extLst>
      <p:ext uri="{BB962C8B-B14F-4D97-AF65-F5344CB8AC3E}">
        <p14:creationId xmlns:p14="http://schemas.microsoft.com/office/powerpoint/2010/main" val="43166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GB" dirty="0"/>
          </a:p>
        </p:txBody>
      </p:sp>
      <p:sp>
        <p:nvSpPr>
          <p:cNvPr id="3" name="Textplatzhalter 2"/>
          <p:cNvSpPr>
            <a:spLocks noGrp="1"/>
          </p:cNvSpPr>
          <p:nvPr>
            <p:ph type="body" idx="1"/>
            <p:custDataLst>
              <p:tags r:id="rId2"/>
            </p:custDataLst>
          </p:nvPr>
        </p:nvSpPr>
        <p:spPr>
          <a:xfrm>
            <a:off x="407988" y="2276475"/>
            <a:ext cx="5550868" cy="729372"/>
          </a:xfrm>
          <a:prstGeom prst="rect">
            <a:avLst/>
          </a:prstGeom>
        </p:spPr>
        <p:txBody>
          <a:bodyPr anchor="b"/>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Inhaltsplatzhalter 3"/>
          <p:cNvSpPr>
            <a:spLocks noGrp="1"/>
          </p:cNvSpPr>
          <p:nvPr>
            <p:ph sz="half" idx="2"/>
            <p:custDataLst>
              <p:tags r:id="rId3"/>
            </p:custDataLst>
          </p:nvPr>
        </p:nvSpPr>
        <p:spPr>
          <a:xfrm>
            <a:off x="407988" y="3185234"/>
            <a:ext cx="5550867" cy="2772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platzhalter 4"/>
          <p:cNvSpPr>
            <a:spLocks noGrp="1"/>
          </p:cNvSpPr>
          <p:nvPr>
            <p:ph type="body" sz="quarter" idx="3"/>
            <p:custDataLst>
              <p:tags r:id="rId4"/>
            </p:custDataLst>
          </p:nvPr>
        </p:nvSpPr>
        <p:spPr>
          <a:xfrm>
            <a:off x="6240378" y="2276475"/>
            <a:ext cx="5543633" cy="729372"/>
          </a:xfrm>
          <a:prstGeom prst="rect">
            <a:avLst/>
          </a:prstGeom>
        </p:spPr>
        <p:txBody>
          <a:bodyPr anchor="b"/>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Inhaltsplatzhalter 5"/>
          <p:cNvSpPr>
            <a:spLocks noGrp="1"/>
          </p:cNvSpPr>
          <p:nvPr>
            <p:ph sz="quarter" idx="4"/>
            <p:custDataLst>
              <p:tags r:id="rId5"/>
            </p:custDataLst>
          </p:nvPr>
        </p:nvSpPr>
        <p:spPr>
          <a:xfrm>
            <a:off x="6240378" y="3185234"/>
            <a:ext cx="5543634" cy="2772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umsplatzhalter 11"/>
          <p:cNvSpPr>
            <a:spLocks noGrp="1"/>
          </p:cNvSpPr>
          <p:nvPr>
            <p:ph type="dt" sz="half" idx="10"/>
            <p:custDataLst>
              <p:tags r:id="rId6"/>
            </p:custDataLst>
          </p:nvPr>
        </p:nvSpPr>
        <p:spPr/>
        <p:txBody>
          <a:bodyPr/>
          <a:lstStyle/>
          <a:p>
            <a:fld id="{DA1805B5-D56F-4104-81D2-E346BF1F6680}" type="datetime1">
              <a:rPr lang="en-GB" smtClean="0"/>
              <a:t>14/03/2022</a:t>
            </a:fld>
            <a:endParaRPr lang="en-GB" dirty="0"/>
          </a:p>
        </p:txBody>
      </p:sp>
      <p:sp>
        <p:nvSpPr>
          <p:cNvPr id="13" name="Fußzeilenplatzhalter 12"/>
          <p:cNvSpPr>
            <a:spLocks noGrp="1"/>
          </p:cNvSpPr>
          <p:nvPr>
            <p:ph type="ftr" sz="quarter" idx="11"/>
            <p:custDataLst>
              <p:tags r:id="rId7"/>
            </p:custDataLst>
          </p:nvPr>
        </p:nvSpPr>
        <p:spPr/>
        <p:txBody>
          <a:bodyPr/>
          <a:lstStyle/>
          <a:p>
            <a:r>
              <a:rPr lang="en-US"/>
              <a:t>Web Scraping in Python: Beginner Tutorial, CCL Retreat 2022, Paul Balluff</a:t>
            </a:r>
            <a:endParaRPr lang="en-GB" dirty="0"/>
          </a:p>
        </p:txBody>
      </p:sp>
      <p:sp>
        <p:nvSpPr>
          <p:cNvPr id="14" name="Foliennummernplatzhalter 13"/>
          <p:cNvSpPr>
            <a:spLocks noGrp="1"/>
          </p:cNvSpPr>
          <p:nvPr>
            <p:ph type="sldNum" sz="quarter" idx="12"/>
            <p:custDataLst>
              <p:tags r:id="rId8"/>
            </p:custDataLst>
          </p:nvPr>
        </p:nvSpPr>
        <p:spPr/>
        <p:txBody>
          <a:bodyPr/>
          <a:lstStyle/>
          <a:p>
            <a:r>
              <a:rPr lang="en-GB" dirty="0"/>
              <a:t>Page </a:t>
            </a:r>
            <a:fld id="{05A5AE1F-4813-4D0A-B870-8FB3219A4125}" type="slidenum">
              <a:rPr lang="en-GB" smtClean="0"/>
              <a:pPr/>
              <a:t>‹#›</a:t>
            </a:fld>
            <a:endParaRPr lang="en-GB" dirty="0"/>
          </a:p>
        </p:txBody>
      </p:sp>
    </p:spTree>
    <p:extLst>
      <p:ext uri="{BB962C8B-B14F-4D97-AF65-F5344CB8AC3E}">
        <p14:creationId xmlns:p14="http://schemas.microsoft.com/office/powerpoint/2010/main" val="776913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Text klei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GB" dirty="0"/>
          </a:p>
        </p:txBody>
      </p:sp>
      <p:sp>
        <p:nvSpPr>
          <p:cNvPr id="3" name="Inhaltsplatzhalter 2"/>
          <p:cNvSpPr>
            <a:spLocks noGrp="1"/>
          </p:cNvSpPr>
          <p:nvPr>
            <p:ph sz="half" idx="1"/>
            <p:custDataLst>
              <p:tags r:id="rId2"/>
            </p:custDataLst>
          </p:nvPr>
        </p:nvSpPr>
        <p:spPr>
          <a:xfrm>
            <a:off x="407988" y="2276475"/>
            <a:ext cx="5543550" cy="3433661"/>
          </a:xfrm>
          <a:prstGeom prst="rect">
            <a:avLst/>
          </a:prstGeom>
        </p:spPr>
        <p:txBody>
          <a:bodyPr>
            <a:noAutofit/>
          </a:bodyPr>
          <a:lstStyle>
            <a:lvl1pPr>
              <a:defRPr sz="1800">
                <a:latin typeface="Source Sans Pro" panose="020B0503030403020204" pitchFamily="34" charset="0"/>
                <a:ea typeface="Source Sans Pro" panose="020B0503030403020204" pitchFamily="34" charset="0"/>
              </a:defRPr>
            </a:lvl1pPr>
            <a:lvl2pPr>
              <a:defRPr sz="1800">
                <a:latin typeface="Source Sans Pro" panose="020B0503030403020204" pitchFamily="34" charset="0"/>
                <a:ea typeface="Source Sans Pro" panose="020B0503030403020204" pitchFamily="34" charset="0"/>
              </a:defRPr>
            </a:lvl2pPr>
            <a:lvl3pPr>
              <a:defRPr sz="1800">
                <a:latin typeface="Source Sans Pro" panose="020B0503030403020204" pitchFamily="34" charset="0"/>
                <a:ea typeface="Source Sans Pro" panose="020B0503030403020204" pitchFamily="34" charset="0"/>
              </a:defRPr>
            </a:lvl3pPr>
            <a:lvl4pPr>
              <a:defRPr sz="1800">
                <a:latin typeface="Source Sans Pro" panose="020B0503030403020204" pitchFamily="34" charset="0"/>
                <a:ea typeface="Source Sans Pro" panose="020B0503030403020204" pitchFamily="34" charset="0"/>
              </a:defRPr>
            </a:lvl4pPr>
            <a:lvl5pPr>
              <a:defRPr sz="1800">
                <a:latin typeface="Source Sans Pro" panose="020B0503030403020204" pitchFamily="34" charset="0"/>
                <a:ea typeface="Source Sans Pro" panose="020B05030304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platzhalter 2"/>
          <p:cNvSpPr>
            <a:spLocks noGrp="1"/>
          </p:cNvSpPr>
          <p:nvPr>
            <p:ph type="body" sz="quarter" idx="19" hasCustomPrompt="1"/>
            <p:custDataLst>
              <p:tags r:id="rId3"/>
            </p:custDataLst>
          </p:nvPr>
        </p:nvSpPr>
        <p:spPr>
          <a:xfrm>
            <a:off x="407988" y="5820569"/>
            <a:ext cx="5543550" cy="232990"/>
          </a:xfrm>
          <a:prstGeom prst="rect">
            <a:avLst/>
          </a:prstGeom>
        </p:spPr>
        <p:txBody>
          <a:bodyPr/>
          <a:lstStyle>
            <a:lvl1pPr marL="0" indent="0">
              <a:buNone/>
              <a:defRPr sz="1200" baseline="0"/>
            </a:lvl1pPr>
            <a:lvl2pPr marL="179388" indent="0">
              <a:buNone/>
              <a:defRPr/>
            </a:lvl2pPr>
            <a:lvl3pPr marL="358775" indent="0">
              <a:buNone/>
              <a:defRPr/>
            </a:lvl3pPr>
            <a:lvl4pPr marL="536575" indent="0">
              <a:buNone/>
              <a:defRPr/>
            </a:lvl4pPr>
            <a:lvl5pPr marL="715962" indent="0">
              <a:buNone/>
              <a:defRPr/>
            </a:lvl5pPr>
          </a:lstStyle>
          <a:p>
            <a:r>
              <a:rPr lang="en-GB" dirty="0"/>
              <a:t>Enter reference, source or copyright information</a:t>
            </a:r>
          </a:p>
        </p:txBody>
      </p:sp>
      <p:sp>
        <p:nvSpPr>
          <p:cNvPr id="4" name="Inhaltsplatzhalter 3"/>
          <p:cNvSpPr>
            <a:spLocks noGrp="1"/>
          </p:cNvSpPr>
          <p:nvPr>
            <p:ph sz="half" idx="2"/>
            <p:custDataLst>
              <p:tags r:id="rId4"/>
            </p:custDataLst>
          </p:nvPr>
        </p:nvSpPr>
        <p:spPr>
          <a:xfrm>
            <a:off x="6240463" y="2276475"/>
            <a:ext cx="5543550" cy="3433661"/>
          </a:xfrm>
          <a:prstGeom prst="rect">
            <a:avLst/>
          </a:prstGeom>
        </p:spPr>
        <p:txBody>
          <a:bodyPr>
            <a:noAutofit/>
          </a:bodyPr>
          <a:lstStyle>
            <a:lvl1pPr>
              <a:defRPr sz="1800">
                <a:latin typeface="Source Sans Pro" panose="020B0503030403020204" pitchFamily="34" charset="0"/>
                <a:ea typeface="Source Sans Pro" panose="020B0503030403020204" pitchFamily="34" charset="0"/>
              </a:defRPr>
            </a:lvl1pPr>
            <a:lvl2pPr>
              <a:defRPr sz="1800">
                <a:latin typeface="Source Sans Pro" panose="020B0503030403020204" pitchFamily="34" charset="0"/>
                <a:ea typeface="Source Sans Pro" panose="020B0503030403020204" pitchFamily="34" charset="0"/>
              </a:defRPr>
            </a:lvl2pPr>
            <a:lvl3pPr>
              <a:defRPr sz="1800">
                <a:latin typeface="Source Sans Pro" panose="020B0503030403020204" pitchFamily="34" charset="0"/>
                <a:ea typeface="Source Sans Pro" panose="020B0503030403020204" pitchFamily="34" charset="0"/>
              </a:defRPr>
            </a:lvl3pPr>
            <a:lvl4pPr>
              <a:defRPr sz="1800">
                <a:latin typeface="Source Sans Pro" panose="020B0503030403020204" pitchFamily="34" charset="0"/>
                <a:ea typeface="Source Sans Pro" panose="020B0503030403020204" pitchFamily="34" charset="0"/>
              </a:defRPr>
            </a:lvl4pPr>
            <a:lvl5pPr>
              <a:defRPr sz="1800">
                <a:latin typeface="Source Sans Pro" panose="020B0503030403020204" pitchFamily="34" charset="0"/>
                <a:ea typeface="Source Sans Pro" panose="020B05030304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platzhalter 2"/>
          <p:cNvSpPr>
            <a:spLocks noGrp="1"/>
          </p:cNvSpPr>
          <p:nvPr>
            <p:ph type="body" sz="quarter" idx="20" hasCustomPrompt="1"/>
            <p:custDataLst>
              <p:tags r:id="rId5"/>
            </p:custDataLst>
          </p:nvPr>
        </p:nvSpPr>
        <p:spPr>
          <a:xfrm>
            <a:off x="6240463" y="5820569"/>
            <a:ext cx="5543549" cy="232990"/>
          </a:xfrm>
          <a:prstGeom prst="rect">
            <a:avLst/>
          </a:prstGeom>
        </p:spPr>
        <p:txBody>
          <a:bodyPr/>
          <a:lstStyle>
            <a:lvl1pPr marL="0" indent="0">
              <a:buNone/>
              <a:defRPr sz="1200"/>
            </a:lvl1pPr>
            <a:lvl2pPr marL="179388" indent="0">
              <a:buNone/>
              <a:defRPr/>
            </a:lvl2pPr>
            <a:lvl3pPr marL="358775" indent="0">
              <a:buNone/>
              <a:defRPr/>
            </a:lvl3pPr>
            <a:lvl4pPr marL="536575" indent="0">
              <a:buNone/>
              <a:defRPr/>
            </a:lvl4pPr>
            <a:lvl5pPr marL="715962" indent="0">
              <a:buNone/>
              <a:defRPr/>
            </a:lvl5pPr>
          </a:lstStyle>
          <a:p>
            <a:r>
              <a:rPr lang="en-GB" dirty="0"/>
              <a:t>Enter reference, source or copyright information</a:t>
            </a:r>
          </a:p>
        </p:txBody>
      </p:sp>
      <p:sp>
        <p:nvSpPr>
          <p:cNvPr id="11" name="Datumsplatzhalter 10"/>
          <p:cNvSpPr>
            <a:spLocks noGrp="1"/>
          </p:cNvSpPr>
          <p:nvPr>
            <p:ph type="dt" sz="half" idx="10"/>
            <p:custDataLst>
              <p:tags r:id="rId6"/>
            </p:custDataLst>
          </p:nvPr>
        </p:nvSpPr>
        <p:spPr/>
        <p:txBody>
          <a:bodyPr/>
          <a:lstStyle/>
          <a:p>
            <a:fld id="{A4A701AB-C45B-46F7-B3EF-AF20DCF40302}" type="datetime1">
              <a:rPr lang="en-GB" smtClean="0"/>
              <a:t>14/03/2022</a:t>
            </a:fld>
            <a:endParaRPr lang="en-GB" dirty="0"/>
          </a:p>
        </p:txBody>
      </p:sp>
      <p:sp>
        <p:nvSpPr>
          <p:cNvPr id="12" name="Fußzeilenplatzhalter 11"/>
          <p:cNvSpPr>
            <a:spLocks noGrp="1"/>
          </p:cNvSpPr>
          <p:nvPr>
            <p:ph type="ftr" sz="quarter" idx="11"/>
            <p:custDataLst>
              <p:tags r:id="rId7"/>
            </p:custDataLst>
          </p:nvPr>
        </p:nvSpPr>
        <p:spPr/>
        <p:txBody>
          <a:bodyPr/>
          <a:lstStyle/>
          <a:p>
            <a:r>
              <a:rPr lang="en-US"/>
              <a:t>Web Scraping in Python: Beginner Tutorial, CCL Retreat 2022, Paul Balluff</a:t>
            </a:r>
            <a:endParaRPr lang="en-GB" dirty="0"/>
          </a:p>
        </p:txBody>
      </p:sp>
      <p:sp>
        <p:nvSpPr>
          <p:cNvPr id="13" name="Foliennummernplatzhalter 12"/>
          <p:cNvSpPr>
            <a:spLocks noGrp="1"/>
          </p:cNvSpPr>
          <p:nvPr>
            <p:ph type="sldNum" sz="quarter" idx="12"/>
            <p:custDataLst>
              <p:tags r:id="rId8"/>
            </p:custDataLst>
          </p:nvPr>
        </p:nvSpPr>
        <p:spPr/>
        <p:txBody>
          <a:bodyPr/>
          <a:lstStyle/>
          <a:p>
            <a:r>
              <a:rPr lang="en-GB" dirty="0"/>
              <a:t>Page </a:t>
            </a:r>
            <a:fld id="{05A5AE1F-4813-4D0A-B870-8FB3219A4125}" type="slidenum">
              <a:rPr lang="en-GB" smtClean="0"/>
              <a:pPr/>
              <a:t>‹#›</a:t>
            </a:fld>
            <a:endParaRPr lang="en-GB" dirty="0"/>
          </a:p>
        </p:txBody>
      </p:sp>
    </p:spTree>
    <p:extLst>
      <p:ext uri="{BB962C8B-B14F-4D97-AF65-F5344CB8AC3E}">
        <p14:creationId xmlns:p14="http://schemas.microsoft.com/office/powerpoint/2010/main" val="395269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image" Target="../media/image2.svg"/><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custDataLst>
              <p:tags r:id="rId19"/>
            </p:custDataLst>
          </p:nvPr>
        </p:nvSpPr>
        <p:spPr>
          <a:xfrm>
            <a:off x="407987" y="1332185"/>
            <a:ext cx="8532813" cy="836339"/>
          </a:xfrm>
          <a:prstGeom prst="rect">
            <a:avLst/>
          </a:prstGeom>
        </p:spPr>
        <p:txBody>
          <a:bodyPr vert="horz" lIns="0" tIns="0" rIns="0" bIns="0" rtlCol="0" anchor="b" anchorCtr="0">
            <a:noAutofit/>
          </a:bodyPr>
          <a:lstStyle/>
          <a:p>
            <a:endParaRPr lang="en-GB" dirty="0"/>
          </a:p>
        </p:txBody>
      </p:sp>
      <p:pic>
        <p:nvPicPr>
          <p:cNvPr id="10" name="Grafik 9" descr="Logo der Universität Wien">
            <a:extLst>
              <a:ext uri="{FF2B5EF4-FFF2-40B4-BE49-F238E27FC236}">
                <a16:creationId xmlns:a16="http://schemas.microsoft.com/office/drawing/2014/main" id="{A240AD91-C4C6-45CF-A3B2-729814E3FA9C}"/>
              </a:ext>
            </a:extLst>
          </p:cNvPr>
          <p:cNvPicPr>
            <a:picLocks noChangeAspect="1"/>
          </p:cNvPicPr>
          <p:nvPr userDrawn="1">
            <p:custDataLst>
              <p:tags r:id="rId20"/>
            </p:custDataLst>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bwMode="black">
          <a:xfrm>
            <a:off x="407987" y="404812"/>
            <a:ext cx="2255433" cy="615600"/>
          </a:xfrm>
          <a:prstGeom prst="rect">
            <a:avLst/>
          </a:prstGeom>
        </p:spPr>
      </p:pic>
      <p:cxnSp>
        <p:nvCxnSpPr>
          <p:cNvPr id="11" name="Gerader Verbinder 10">
            <a:extLst>
              <a:ext uri="{C183D7F6-B498-43B3-948B-1728B52AA6E4}">
                <adec:decorative xmlns:adec="http://schemas.microsoft.com/office/drawing/2017/decorative" val="1"/>
              </a:ext>
            </a:extLst>
          </p:cNvPr>
          <p:cNvCxnSpPr/>
          <p:nvPr userDrawn="1">
            <p:custDataLst>
              <p:tags r:id="rId21"/>
            </p:custDataLst>
          </p:nvPr>
        </p:nvCxnSpPr>
        <p:spPr>
          <a:xfrm>
            <a:off x="407987" y="6165850"/>
            <a:ext cx="113760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umsplatzhalter 3"/>
          <p:cNvSpPr>
            <a:spLocks noGrp="1"/>
          </p:cNvSpPr>
          <p:nvPr>
            <p:ph type="dt" sz="half" idx="2"/>
            <p:custDataLst>
              <p:tags r:id="rId22"/>
            </p:custDataLst>
          </p:nvPr>
        </p:nvSpPr>
        <p:spPr>
          <a:xfrm>
            <a:off x="407989" y="6422400"/>
            <a:ext cx="720000" cy="365125"/>
          </a:xfrm>
          <a:prstGeom prst="rect">
            <a:avLst/>
          </a:prstGeom>
        </p:spPr>
        <p:txBody>
          <a:bodyPr vert="horz" lIns="0" tIns="0" rIns="0" bIns="0" rtlCol="0" anchor="t" anchorCtr="0"/>
          <a:lstStyle>
            <a:lvl1pPr algn="l">
              <a:defRPr sz="1050">
                <a:solidFill>
                  <a:schemeClr val="tx1"/>
                </a:solidFill>
              </a:defRPr>
            </a:lvl1pPr>
          </a:lstStyle>
          <a:p>
            <a:fld id="{4C1D45AD-880B-4DF4-B10C-5F1953277993}" type="datetime1">
              <a:rPr lang="en-GB" smtClean="0"/>
              <a:t>14/03/2022</a:t>
            </a:fld>
            <a:endParaRPr lang="en-GB" dirty="0"/>
          </a:p>
        </p:txBody>
      </p:sp>
      <p:sp>
        <p:nvSpPr>
          <p:cNvPr id="5" name="Fußzeilenplatzhalter 4"/>
          <p:cNvSpPr>
            <a:spLocks noGrp="1"/>
          </p:cNvSpPr>
          <p:nvPr>
            <p:ph type="ftr" sz="quarter" idx="3"/>
            <p:custDataLst>
              <p:tags r:id="rId23"/>
            </p:custDataLst>
          </p:nvPr>
        </p:nvSpPr>
        <p:spPr>
          <a:xfrm>
            <a:off x="1139614" y="6422400"/>
            <a:ext cx="7801186" cy="365125"/>
          </a:xfrm>
          <a:prstGeom prst="rect">
            <a:avLst/>
          </a:prstGeom>
        </p:spPr>
        <p:txBody>
          <a:bodyPr vert="horz" lIns="0" tIns="0" rIns="0" bIns="0" rtlCol="0" anchor="t" anchorCtr="0"/>
          <a:lstStyle>
            <a:lvl1pPr algn="l">
              <a:defRPr sz="1050">
                <a:solidFill>
                  <a:schemeClr val="tx1"/>
                </a:solidFill>
              </a:defRPr>
            </a:lvl1pPr>
          </a:lstStyle>
          <a:p>
            <a:r>
              <a:rPr lang="en-US"/>
              <a:t>Web Scraping in Python: Beginner Tutorial, CCL Retreat 2022, Paul Balluff</a:t>
            </a:r>
            <a:endParaRPr lang="en-GB" dirty="0"/>
          </a:p>
        </p:txBody>
      </p:sp>
      <p:sp>
        <p:nvSpPr>
          <p:cNvPr id="6" name="Foliennummernplatzhalter 5"/>
          <p:cNvSpPr>
            <a:spLocks noGrp="1"/>
          </p:cNvSpPr>
          <p:nvPr>
            <p:ph type="sldNum" sz="quarter" idx="4"/>
            <p:custDataLst>
              <p:tags r:id="rId24"/>
            </p:custDataLst>
          </p:nvPr>
        </p:nvSpPr>
        <p:spPr>
          <a:xfrm>
            <a:off x="10956013" y="6422400"/>
            <a:ext cx="828000" cy="365125"/>
          </a:xfrm>
          <a:prstGeom prst="rect">
            <a:avLst/>
          </a:prstGeom>
        </p:spPr>
        <p:txBody>
          <a:bodyPr vert="horz" lIns="0" tIns="0" rIns="0" bIns="0" rtlCol="0" anchor="t" anchorCtr="0"/>
          <a:lstStyle>
            <a:lvl1pPr algn="r">
              <a:defRPr sz="1050">
                <a:solidFill>
                  <a:schemeClr val="tx1"/>
                </a:solidFill>
              </a:defRPr>
            </a:lvl1pPr>
          </a:lstStyle>
          <a:p>
            <a:r>
              <a:rPr lang="en-GB" dirty="0"/>
              <a:t>Page </a:t>
            </a:r>
            <a:fld id="{05A5AE1F-4813-4D0A-B870-8FB3219A4125}" type="slidenum">
              <a:rPr lang="en-GB" smtClean="0"/>
              <a:pPr/>
              <a:t>‹#›</a:t>
            </a:fld>
            <a:endParaRPr lang="en-GB" dirty="0"/>
          </a:p>
        </p:txBody>
      </p:sp>
      <p:sp>
        <p:nvSpPr>
          <p:cNvPr id="7" name="Text Placeholder 6">
            <a:extLst>
              <a:ext uri="{FF2B5EF4-FFF2-40B4-BE49-F238E27FC236}">
                <a16:creationId xmlns:a16="http://schemas.microsoft.com/office/drawing/2014/main" id="{EE255242-2094-4580-A2A9-3B223EE1EB8E}"/>
              </a:ext>
            </a:extLst>
          </p:cNvPr>
          <p:cNvSpPr>
            <a:spLocks noGrp="1"/>
          </p:cNvSpPr>
          <p:nvPr>
            <p:ph type="body" idx="1"/>
          </p:nvPr>
        </p:nvSpPr>
        <p:spPr>
          <a:xfrm>
            <a:off x="407987" y="2276476"/>
            <a:ext cx="11376026" cy="367347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681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2" r:id="rId4"/>
    <p:sldLayoutId id="2147483651" r:id="rId5"/>
    <p:sldLayoutId id="2147483668" r:id="rId6"/>
    <p:sldLayoutId id="2147483652" r:id="rId7"/>
    <p:sldLayoutId id="2147483653" r:id="rId8"/>
    <p:sldLayoutId id="2147483657" r:id="rId9"/>
    <p:sldLayoutId id="2147483660" r:id="rId10"/>
    <p:sldLayoutId id="2147483656" r:id="rId11"/>
    <p:sldLayoutId id="2147483670" r:id="rId12"/>
    <p:sldLayoutId id="2147483661" r:id="rId13"/>
    <p:sldLayoutId id="2147483673" r:id="rId14"/>
    <p:sldLayoutId id="2147483662" r:id="rId15"/>
    <p:sldLayoutId id="2147483674" r:id="rId16"/>
    <p:sldLayoutId id="2147483671" r:id="rId17"/>
  </p:sldLayoutIdLst>
  <p:hf hdr="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95000"/>
        </a:lnSpc>
        <a:spcBef>
          <a:spcPts val="1000"/>
        </a:spcBef>
        <a:buClr>
          <a:schemeClr val="accent1"/>
        </a:buClr>
        <a:buFont typeface="Source Sans Pro Light" panose="020B0403030403020204" pitchFamily="34" charset="0"/>
        <a:buChar char="•"/>
        <a:defRPr sz="2200" kern="1200">
          <a:solidFill>
            <a:schemeClr val="tx1"/>
          </a:solidFill>
          <a:latin typeface="+mn-lt"/>
          <a:ea typeface="+mn-ea"/>
          <a:cs typeface="+mn-cs"/>
        </a:defRPr>
      </a:lvl1pPr>
      <a:lvl2pPr marL="361950" indent="-179388" algn="l" defTabSz="914400" rtl="0" eaLnBrk="1" latinLnBrk="0" hangingPunct="1">
        <a:lnSpc>
          <a:spcPct val="95000"/>
        </a:lnSpc>
        <a:spcBef>
          <a:spcPts val="500"/>
        </a:spcBef>
        <a:buSzPct val="100000"/>
        <a:buFont typeface="Source Sans Pro Light" panose="020B0403030403020204" pitchFamily="34" charset="0"/>
        <a:buChar char="◦"/>
        <a:defRPr sz="2200" kern="1200">
          <a:solidFill>
            <a:schemeClr val="tx1"/>
          </a:solidFill>
          <a:latin typeface="+mn-lt"/>
          <a:ea typeface="+mn-ea"/>
          <a:cs typeface="+mn-cs"/>
        </a:defRPr>
      </a:lvl2pPr>
      <a:lvl3pPr marL="539750" indent="-184150" algn="l" defTabSz="914400" rtl="0" eaLnBrk="1" latinLnBrk="0" hangingPunct="1">
        <a:lnSpc>
          <a:spcPct val="95000"/>
        </a:lnSpc>
        <a:spcBef>
          <a:spcPts val="500"/>
        </a:spcBef>
        <a:buFont typeface="Source Sans Pro Light" panose="020B0403030403020204" pitchFamily="34" charset="0"/>
        <a:buChar char="­"/>
        <a:defRPr sz="2000" kern="1200">
          <a:solidFill>
            <a:schemeClr val="tx1"/>
          </a:solidFill>
          <a:latin typeface="+mn-lt"/>
          <a:ea typeface="+mn-ea"/>
          <a:cs typeface="+mn-cs"/>
        </a:defRPr>
      </a:lvl3pPr>
      <a:lvl4pPr marL="722313" indent="-182563" algn="l" defTabSz="914400" rtl="0" eaLnBrk="1" latinLnBrk="0" hangingPunct="1">
        <a:lnSpc>
          <a:spcPct val="95000"/>
        </a:lnSpc>
        <a:spcBef>
          <a:spcPts val="500"/>
        </a:spcBef>
        <a:buFont typeface="Source Sans Pro Light" panose="020B0403030403020204" pitchFamily="34" charset="0"/>
        <a:buChar char="•"/>
        <a:defRPr sz="2000" kern="1200">
          <a:solidFill>
            <a:schemeClr val="tx1"/>
          </a:solidFill>
          <a:latin typeface="+mn-lt"/>
          <a:ea typeface="+mn-ea"/>
          <a:cs typeface="+mn-cs"/>
        </a:defRPr>
      </a:lvl4pPr>
      <a:lvl5pPr marL="895350" indent="-173038" algn="l" defTabSz="914400" rtl="0" eaLnBrk="1" latinLnBrk="0" hangingPunct="1">
        <a:lnSpc>
          <a:spcPct val="95000"/>
        </a:lnSpc>
        <a:spcBef>
          <a:spcPts val="500"/>
        </a:spcBef>
        <a:buFont typeface="Source Sans Pro Light" panose="020B0403030403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Source Sans Pro Light" panose="020B0403030403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ource Sans Pro Light" panose="020B0403030403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ource Sans Pro Light" panose="020B0403030403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ource Sans Pro Light" panose="020B0403030403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2" orient="horz" pos="2160" userDrawn="1">
          <p15:clr>
            <a:srgbClr val="A4A3A4"/>
          </p15:clr>
        </p15:guide>
        <p15:guide id="3" pos="257" userDrawn="1">
          <p15:clr>
            <a:srgbClr val="F26B43"/>
          </p15:clr>
        </p15:guide>
        <p15:guide id="4" pos="7423" userDrawn="1">
          <p15:clr>
            <a:srgbClr val="F26B43"/>
          </p15:clr>
        </p15:guide>
        <p15:guide id="5" orient="horz" pos="255" userDrawn="1">
          <p15:clr>
            <a:srgbClr val="F26B43"/>
          </p15:clr>
        </p15:guide>
        <p15:guide id="7" orient="horz" pos="1434" userDrawn="1">
          <p15:clr>
            <a:srgbClr val="F26B43"/>
          </p15:clr>
        </p15:guide>
        <p15:guide id="8" orient="horz" pos="3884" userDrawn="1">
          <p15:clr>
            <a:srgbClr val="F26B43"/>
          </p15:clr>
        </p15:guide>
        <p15:guide id="9" pos="5632" userDrawn="1">
          <p15:clr>
            <a:srgbClr val="F26B43"/>
          </p15:clr>
        </p15:guide>
        <p15:guide id="10" orient="horz" pos="1366" userDrawn="1">
          <p15:clr>
            <a:srgbClr val="F26B43"/>
          </p15:clr>
        </p15:guide>
        <p15:guide id="11" orient="horz" pos="3748" userDrawn="1">
          <p15:clr>
            <a:srgbClr val="F26B43"/>
          </p15:clr>
        </p15:guide>
        <p15:guide id="12" orient="horz" pos="879" userDrawn="1">
          <p15:clr>
            <a:srgbClr val="F26B43"/>
          </p15:clr>
        </p15:guide>
        <p15:guide id="13" orient="horz" pos="834" userDrawn="1">
          <p15:clr>
            <a:srgbClr val="F26B43"/>
          </p15:clr>
        </p15:guide>
        <p15:guide id="14" pos="3749" userDrawn="1">
          <p15:clr>
            <a:srgbClr val="F26B43"/>
          </p15:clr>
        </p15:guide>
        <p15:guide id="15"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news.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a6fIbtFB46g" TargetMode="External"/><Relationship Id="rId2" Type="http://schemas.openxmlformats.org/officeDocument/2006/relationships/hyperlink" Target="https://www.youtube.com/watch?v=ng2o98k983k" TargetMode="External"/><Relationship Id="rId1" Type="http://schemas.openxmlformats.org/officeDocument/2006/relationships/slideLayout" Target="../slideLayouts/slideLayout2.xml"/><Relationship Id="rId6" Type="http://schemas.openxmlformats.org/officeDocument/2006/relationships/hyperlink" Target="https://dateutil.readthedocs.io/" TargetMode="External"/><Relationship Id="rId5" Type="http://schemas.openxmlformats.org/officeDocument/2006/relationships/hyperlink" Target="https://beautiful-soup-4.readthedocs.io/" TargetMode="External"/><Relationship Id="rId4" Type="http://schemas.openxmlformats.org/officeDocument/2006/relationships/hyperlink" Target="https://docs.python-request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4EF85-9924-40CC-99E0-6CC8A8695F73}"/>
              </a:ext>
            </a:extLst>
          </p:cNvPr>
          <p:cNvSpPr>
            <a:spLocks noGrp="1"/>
          </p:cNvSpPr>
          <p:nvPr>
            <p:ph type="ctrTitle"/>
          </p:nvPr>
        </p:nvSpPr>
        <p:spPr/>
        <p:txBody>
          <a:bodyPr/>
          <a:lstStyle/>
          <a:p>
            <a:r>
              <a:rPr lang="en-US" dirty="0"/>
              <a:t>Web Scraping in Python</a:t>
            </a:r>
          </a:p>
        </p:txBody>
      </p:sp>
      <p:sp>
        <p:nvSpPr>
          <p:cNvPr id="3" name="Untertitel 2">
            <a:extLst>
              <a:ext uri="{FF2B5EF4-FFF2-40B4-BE49-F238E27FC236}">
                <a16:creationId xmlns:a16="http://schemas.microsoft.com/office/drawing/2014/main" id="{A645B23A-B3EA-4E1D-9E83-027ECA87F562}"/>
              </a:ext>
            </a:extLst>
          </p:cNvPr>
          <p:cNvSpPr>
            <a:spLocks noGrp="1"/>
          </p:cNvSpPr>
          <p:nvPr>
            <p:ph type="subTitle" idx="1"/>
          </p:nvPr>
        </p:nvSpPr>
        <p:spPr/>
        <p:txBody>
          <a:bodyPr/>
          <a:lstStyle/>
          <a:p>
            <a:r>
              <a:rPr lang="en-US" dirty="0"/>
              <a:t>Beginner Tutorial, CCL Retreat 16-18 March 2022, Paul Balluff</a:t>
            </a:r>
          </a:p>
        </p:txBody>
      </p:sp>
      <p:pic>
        <p:nvPicPr>
          <p:cNvPr id="6" name="Picture Placeholder 5" descr="A picture containing ground, reptile, outdoor, rock&#10;&#10;Description automatically generated">
            <a:extLst>
              <a:ext uri="{FF2B5EF4-FFF2-40B4-BE49-F238E27FC236}">
                <a16:creationId xmlns:a16="http://schemas.microsoft.com/office/drawing/2014/main" id="{5D4301FF-E9D2-4083-B847-884569B145AB}"/>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851965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ED46-9198-49FF-94CD-F1C1AED18247}"/>
              </a:ext>
            </a:extLst>
          </p:cNvPr>
          <p:cNvSpPr>
            <a:spLocks noGrp="1"/>
          </p:cNvSpPr>
          <p:nvPr>
            <p:ph type="title"/>
          </p:nvPr>
        </p:nvSpPr>
        <p:spPr/>
        <p:txBody>
          <a:bodyPr/>
          <a:lstStyle/>
          <a:p>
            <a:r>
              <a:rPr lang="en-US" dirty="0"/>
              <a:t>HTTP: Important to remember</a:t>
            </a:r>
          </a:p>
        </p:txBody>
      </p:sp>
      <p:sp>
        <p:nvSpPr>
          <p:cNvPr id="3" name="Content Placeholder 2">
            <a:extLst>
              <a:ext uri="{FF2B5EF4-FFF2-40B4-BE49-F238E27FC236}">
                <a16:creationId xmlns:a16="http://schemas.microsoft.com/office/drawing/2014/main" id="{A2103183-8925-46BC-8489-7FBA7484F50E}"/>
              </a:ext>
            </a:extLst>
          </p:cNvPr>
          <p:cNvSpPr>
            <a:spLocks noGrp="1"/>
          </p:cNvSpPr>
          <p:nvPr>
            <p:ph idx="1"/>
          </p:nvPr>
        </p:nvSpPr>
        <p:spPr/>
        <p:txBody>
          <a:bodyPr/>
          <a:lstStyle/>
          <a:p>
            <a:r>
              <a:rPr lang="en-US" dirty="0"/>
              <a:t>Different </a:t>
            </a:r>
            <a:r>
              <a:rPr lang="en-US" b="1" dirty="0"/>
              <a:t>methods</a:t>
            </a:r>
            <a:r>
              <a:rPr lang="en-US" dirty="0"/>
              <a:t> exists for performing HTTP </a:t>
            </a:r>
            <a:r>
              <a:rPr lang="en-US" b="1" dirty="0"/>
              <a:t>requests</a:t>
            </a:r>
          </a:p>
          <a:p>
            <a:r>
              <a:rPr lang="en-US" dirty="0"/>
              <a:t>The </a:t>
            </a:r>
            <a:r>
              <a:rPr lang="en-US" b="1" dirty="0"/>
              <a:t>request</a:t>
            </a:r>
            <a:r>
              <a:rPr lang="en-US" dirty="0"/>
              <a:t> </a:t>
            </a:r>
            <a:r>
              <a:rPr lang="en-US" b="1" dirty="0"/>
              <a:t>header</a:t>
            </a:r>
            <a:r>
              <a:rPr lang="en-US" dirty="0"/>
              <a:t> contains a lot of information about the client</a:t>
            </a:r>
          </a:p>
          <a:p>
            <a:r>
              <a:rPr lang="en-US" dirty="0"/>
              <a:t>The status codes of the </a:t>
            </a:r>
            <a:r>
              <a:rPr lang="en-US" b="1" dirty="0"/>
              <a:t>response header</a:t>
            </a:r>
            <a:r>
              <a:rPr lang="en-US" dirty="0"/>
              <a:t> are the first things to check</a:t>
            </a:r>
          </a:p>
          <a:p>
            <a:r>
              <a:rPr lang="en-US" dirty="0"/>
              <a:t>In some cases, the content type of the response header is important</a:t>
            </a:r>
          </a:p>
        </p:txBody>
      </p:sp>
      <p:sp>
        <p:nvSpPr>
          <p:cNvPr id="4" name="Date Placeholder 3">
            <a:extLst>
              <a:ext uri="{FF2B5EF4-FFF2-40B4-BE49-F238E27FC236}">
                <a16:creationId xmlns:a16="http://schemas.microsoft.com/office/drawing/2014/main" id="{6F17ABB1-C679-40EE-8ED0-814E70456E86}"/>
              </a:ext>
            </a:extLst>
          </p:cNvPr>
          <p:cNvSpPr>
            <a:spLocks noGrp="1"/>
          </p:cNvSpPr>
          <p:nvPr>
            <p:ph type="dt" sz="half" idx="10"/>
          </p:nvPr>
        </p:nvSpPr>
        <p:spPr/>
        <p:txBody>
          <a:bodyPr/>
          <a:lstStyle/>
          <a:p>
            <a:fld id="{3BB2D501-ED22-4C9A-AA43-19F066628A80}" type="datetime1">
              <a:rPr lang="en-GB" smtClean="0"/>
              <a:t>14/03/2022</a:t>
            </a:fld>
            <a:endParaRPr lang="en-GB" dirty="0"/>
          </a:p>
        </p:txBody>
      </p:sp>
      <p:sp>
        <p:nvSpPr>
          <p:cNvPr id="5" name="Footer Placeholder 4">
            <a:extLst>
              <a:ext uri="{FF2B5EF4-FFF2-40B4-BE49-F238E27FC236}">
                <a16:creationId xmlns:a16="http://schemas.microsoft.com/office/drawing/2014/main" id="{51FD9D99-76D2-453C-9AE4-A58193C1D4ED}"/>
              </a:ext>
            </a:extLst>
          </p:cNvPr>
          <p:cNvSpPr>
            <a:spLocks noGrp="1"/>
          </p:cNvSpPr>
          <p:nvPr>
            <p:ph type="ftr" sz="quarter" idx="11"/>
          </p:nvPr>
        </p:nvSpPr>
        <p:spPr/>
        <p:txBody>
          <a:bodyPr/>
          <a:lstStyle/>
          <a:p>
            <a:r>
              <a:rPr lang="en-US"/>
              <a:t>Web Scraping in Python: Beginner Tutorial, CCL Retreat 2022, Paul Balluff</a:t>
            </a:r>
            <a:endParaRPr lang="en-GB" dirty="0"/>
          </a:p>
        </p:txBody>
      </p:sp>
      <p:sp>
        <p:nvSpPr>
          <p:cNvPr id="6" name="Slide Number Placeholder 5">
            <a:extLst>
              <a:ext uri="{FF2B5EF4-FFF2-40B4-BE49-F238E27FC236}">
                <a16:creationId xmlns:a16="http://schemas.microsoft.com/office/drawing/2014/main" id="{38965DBF-C902-4128-BBD5-7C3F4D0CAB85}"/>
              </a:ext>
            </a:extLst>
          </p:cNvPr>
          <p:cNvSpPr>
            <a:spLocks noGrp="1"/>
          </p:cNvSpPr>
          <p:nvPr>
            <p:ph type="sldNum" sz="quarter" idx="12"/>
          </p:nvPr>
        </p:nvSpPr>
        <p:spPr/>
        <p:txBody>
          <a:bodyPr/>
          <a:lstStyle/>
          <a:p>
            <a:r>
              <a:rPr lang="en-GB"/>
              <a:t>Page </a:t>
            </a:r>
            <a:fld id="{05A5AE1F-4813-4D0A-B870-8FB3219A4125}" type="slidenum">
              <a:rPr lang="en-GB" smtClean="0"/>
              <a:pPr/>
              <a:t>10</a:t>
            </a:fld>
            <a:endParaRPr lang="en-GB" dirty="0"/>
          </a:p>
        </p:txBody>
      </p:sp>
    </p:spTree>
    <p:extLst>
      <p:ext uri="{BB962C8B-B14F-4D97-AF65-F5344CB8AC3E}">
        <p14:creationId xmlns:p14="http://schemas.microsoft.com/office/powerpoint/2010/main" val="3649059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14CAC-00AD-4CA2-B869-F642CCAC923E}"/>
              </a:ext>
            </a:extLst>
          </p:cNvPr>
          <p:cNvSpPr>
            <a:spLocks noGrp="1"/>
          </p:cNvSpPr>
          <p:nvPr>
            <p:ph type="title"/>
          </p:nvPr>
        </p:nvSpPr>
        <p:spPr/>
        <p:txBody>
          <a:bodyPr/>
          <a:lstStyle/>
          <a:p>
            <a:r>
              <a:rPr lang="en-US" dirty="0"/>
              <a:t>HTML Basics</a:t>
            </a:r>
          </a:p>
        </p:txBody>
      </p:sp>
      <p:sp>
        <p:nvSpPr>
          <p:cNvPr id="3" name="Content Placeholder 2">
            <a:extLst>
              <a:ext uri="{FF2B5EF4-FFF2-40B4-BE49-F238E27FC236}">
                <a16:creationId xmlns:a16="http://schemas.microsoft.com/office/drawing/2014/main" id="{1DB9654E-D605-4941-8895-5051C5607924}"/>
              </a:ext>
            </a:extLst>
          </p:cNvPr>
          <p:cNvSpPr>
            <a:spLocks noGrp="1"/>
          </p:cNvSpPr>
          <p:nvPr>
            <p:ph idx="1"/>
          </p:nvPr>
        </p:nvSpPr>
        <p:spPr/>
        <p:txBody>
          <a:bodyPr/>
          <a:lstStyle/>
          <a:p>
            <a:r>
              <a:rPr lang="en-US" dirty="0"/>
              <a:t>HTML uses so called </a:t>
            </a:r>
            <a:r>
              <a:rPr lang="en-US" sz="2000" dirty="0">
                <a:latin typeface="Source Code Pro" panose="020B0509030403020204" pitchFamily="49" charset="0"/>
                <a:ea typeface="Source Code Pro" panose="020B0509030403020204" pitchFamily="49" charset="0"/>
              </a:rPr>
              <a:t>&lt;tags&gt;</a:t>
            </a:r>
            <a:r>
              <a:rPr lang="en-US" dirty="0"/>
              <a:t> that enclose content </a:t>
            </a:r>
            <a:r>
              <a:rPr lang="en-US" sz="2000" dirty="0">
                <a:latin typeface="Source Code Pro" panose="020B0509030403020204" pitchFamily="49" charset="0"/>
                <a:ea typeface="Source Code Pro" panose="020B0509030403020204" pitchFamily="49" charset="0"/>
              </a:rPr>
              <a:t>&lt;/tags&gt;</a:t>
            </a:r>
            <a:endParaRPr lang="en-US" dirty="0">
              <a:latin typeface="Source Code Pro" panose="020B0509030403020204" pitchFamily="49" charset="0"/>
              <a:ea typeface="Source Code Pro" panose="020B0509030403020204" pitchFamily="49" charset="0"/>
            </a:endParaRPr>
          </a:p>
          <a:p>
            <a:r>
              <a:rPr lang="en-US" dirty="0"/>
              <a:t>Tags are often nested, and that deeply!</a:t>
            </a:r>
          </a:p>
          <a:p>
            <a:r>
              <a:rPr lang="en-US" dirty="0"/>
              <a:t>Tags can have attributes, many are standardized, others are arbitrary (=defined by web developer who wrote the HTML)</a:t>
            </a:r>
          </a:p>
          <a:p>
            <a:r>
              <a:rPr lang="en-US" dirty="0">
                <a:latin typeface="Source Code Pro" panose="020B0509030403020204" pitchFamily="49" charset="0"/>
                <a:ea typeface="Source Code Pro" panose="020B0509030403020204" pitchFamily="49" charset="0"/>
              </a:rPr>
              <a:t>&lt;tag </a:t>
            </a:r>
            <a:r>
              <a:rPr lang="en-US" dirty="0" err="1">
                <a:latin typeface="Source Code Pro" panose="020B0509030403020204" pitchFamily="49" charset="0"/>
                <a:ea typeface="Source Code Pro" panose="020B0509030403020204" pitchFamily="49" charset="0"/>
              </a:rPr>
              <a:t>attr</a:t>
            </a:r>
            <a:r>
              <a:rPr lang="en-US" dirty="0">
                <a:latin typeface="Source Code Pro" panose="020B0509030403020204" pitchFamily="49" charset="0"/>
                <a:ea typeface="Source Code Pro" panose="020B0509030403020204" pitchFamily="49" charset="0"/>
              </a:rPr>
              <a:t>="value"&gt;Something&lt;/tag&gt;</a:t>
            </a:r>
          </a:p>
          <a:p>
            <a:r>
              <a:rPr lang="en-US" dirty="0"/>
              <a:t>When we scrape websites, we need to parse HTML to get the data we need</a:t>
            </a:r>
            <a:endParaRPr lang="en-US" dirty="0">
              <a:latin typeface="Source Code Pro" panose="020B0509030403020204" pitchFamily="49" charset="0"/>
              <a:ea typeface="Source Code Pro" panose="020B0509030403020204" pitchFamily="49" charset="0"/>
            </a:endParaRPr>
          </a:p>
        </p:txBody>
      </p:sp>
      <p:sp>
        <p:nvSpPr>
          <p:cNvPr id="4" name="Date Placeholder 3">
            <a:extLst>
              <a:ext uri="{FF2B5EF4-FFF2-40B4-BE49-F238E27FC236}">
                <a16:creationId xmlns:a16="http://schemas.microsoft.com/office/drawing/2014/main" id="{158BB31A-42D3-4B75-A110-F3AF100C42EF}"/>
              </a:ext>
            </a:extLst>
          </p:cNvPr>
          <p:cNvSpPr>
            <a:spLocks noGrp="1"/>
          </p:cNvSpPr>
          <p:nvPr>
            <p:ph type="dt" sz="half" idx="10"/>
          </p:nvPr>
        </p:nvSpPr>
        <p:spPr/>
        <p:txBody>
          <a:bodyPr/>
          <a:lstStyle/>
          <a:p>
            <a:fld id="{3BB2D501-ED22-4C9A-AA43-19F066628A80}" type="datetime1">
              <a:rPr lang="en-GB" smtClean="0"/>
              <a:t>14/03/2022</a:t>
            </a:fld>
            <a:endParaRPr lang="en-GB" dirty="0"/>
          </a:p>
        </p:txBody>
      </p:sp>
      <p:sp>
        <p:nvSpPr>
          <p:cNvPr id="5" name="Footer Placeholder 4">
            <a:extLst>
              <a:ext uri="{FF2B5EF4-FFF2-40B4-BE49-F238E27FC236}">
                <a16:creationId xmlns:a16="http://schemas.microsoft.com/office/drawing/2014/main" id="{24F6DF3A-410C-4138-BAF6-001F3C4CDEEB}"/>
              </a:ext>
            </a:extLst>
          </p:cNvPr>
          <p:cNvSpPr>
            <a:spLocks noGrp="1"/>
          </p:cNvSpPr>
          <p:nvPr>
            <p:ph type="ftr" sz="quarter" idx="11"/>
          </p:nvPr>
        </p:nvSpPr>
        <p:spPr/>
        <p:txBody>
          <a:bodyPr/>
          <a:lstStyle/>
          <a:p>
            <a:r>
              <a:rPr lang="en-US"/>
              <a:t>Web Scraping in Python: Beginner Tutorial, CCL Retreat 2022, Paul Balluff</a:t>
            </a:r>
            <a:endParaRPr lang="en-GB" dirty="0"/>
          </a:p>
        </p:txBody>
      </p:sp>
      <p:sp>
        <p:nvSpPr>
          <p:cNvPr id="6" name="Slide Number Placeholder 5">
            <a:extLst>
              <a:ext uri="{FF2B5EF4-FFF2-40B4-BE49-F238E27FC236}">
                <a16:creationId xmlns:a16="http://schemas.microsoft.com/office/drawing/2014/main" id="{4856FD4E-8EDC-4178-BBC9-6F1C3C110DA3}"/>
              </a:ext>
            </a:extLst>
          </p:cNvPr>
          <p:cNvSpPr>
            <a:spLocks noGrp="1"/>
          </p:cNvSpPr>
          <p:nvPr>
            <p:ph type="sldNum" sz="quarter" idx="12"/>
          </p:nvPr>
        </p:nvSpPr>
        <p:spPr/>
        <p:txBody>
          <a:bodyPr/>
          <a:lstStyle/>
          <a:p>
            <a:r>
              <a:rPr lang="en-GB"/>
              <a:t>Page </a:t>
            </a:r>
            <a:fld id="{05A5AE1F-4813-4D0A-B870-8FB3219A4125}" type="slidenum">
              <a:rPr lang="en-GB" smtClean="0"/>
              <a:pPr/>
              <a:t>11</a:t>
            </a:fld>
            <a:endParaRPr lang="en-GB" dirty="0"/>
          </a:p>
        </p:txBody>
      </p:sp>
    </p:spTree>
    <p:extLst>
      <p:ext uri="{BB962C8B-B14F-4D97-AF65-F5344CB8AC3E}">
        <p14:creationId xmlns:p14="http://schemas.microsoft.com/office/powerpoint/2010/main" val="3578184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F0AF-FB02-4216-BD95-90A8351D3B90}"/>
              </a:ext>
            </a:extLst>
          </p:cNvPr>
          <p:cNvSpPr>
            <a:spLocks noGrp="1"/>
          </p:cNvSpPr>
          <p:nvPr>
            <p:ph type="title"/>
          </p:nvPr>
        </p:nvSpPr>
        <p:spPr/>
        <p:txBody>
          <a:bodyPr/>
          <a:lstStyle/>
          <a:p>
            <a:r>
              <a:rPr lang="en-US" dirty="0"/>
              <a:t>HTML: Important to remember</a:t>
            </a:r>
          </a:p>
        </p:txBody>
      </p:sp>
      <p:sp>
        <p:nvSpPr>
          <p:cNvPr id="3" name="Content Placeholder 2">
            <a:extLst>
              <a:ext uri="{FF2B5EF4-FFF2-40B4-BE49-F238E27FC236}">
                <a16:creationId xmlns:a16="http://schemas.microsoft.com/office/drawing/2014/main" id="{C429DBD2-0573-46E4-AAAC-25EDD3AD371A}"/>
              </a:ext>
            </a:extLst>
          </p:cNvPr>
          <p:cNvSpPr>
            <a:spLocks noGrp="1"/>
          </p:cNvSpPr>
          <p:nvPr>
            <p:ph idx="1"/>
          </p:nvPr>
        </p:nvSpPr>
        <p:spPr/>
        <p:txBody>
          <a:bodyPr/>
          <a:lstStyle/>
          <a:p>
            <a:r>
              <a:rPr lang="en-US" dirty="0"/>
              <a:t>The most common / important attributes are </a:t>
            </a:r>
            <a:r>
              <a:rPr lang="en-US" sz="2000" dirty="0">
                <a:latin typeface="Source Code Pro" panose="020B0509030403020204" pitchFamily="49" charset="0"/>
                <a:ea typeface="Source Code Pro" panose="020B0509030403020204" pitchFamily="49" charset="0"/>
              </a:rPr>
              <a:t>class</a:t>
            </a:r>
            <a:r>
              <a:rPr lang="en-US" dirty="0"/>
              <a:t>, </a:t>
            </a:r>
            <a:r>
              <a:rPr lang="en-US" sz="2000" dirty="0">
                <a:latin typeface="Source Code Pro" panose="020B0509030403020204" pitchFamily="49" charset="0"/>
                <a:ea typeface="Source Code Pro" panose="020B0509030403020204" pitchFamily="49" charset="0"/>
              </a:rPr>
              <a:t>id</a:t>
            </a:r>
            <a:r>
              <a:rPr lang="en-US" dirty="0"/>
              <a:t> and </a:t>
            </a:r>
            <a:r>
              <a:rPr lang="en-US" sz="2000" dirty="0" err="1">
                <a:latin typeface="Source Code Pro" panose="020B0509030403020204" pitchFamily="49" charset="0"/>
                <a:ea typeface="Source Code Pro" panose="020B0509030403020204" pitchFamily="49" charset="0"/>
              </a:rPr>
              <a:t>href</a:t>
            </a:r>
            <a:endParaRPr lang="en-US" dirty="0">
              <a:latin typeface="Source Code Pro" panose="020B0509030403020204" pitchFamily="49" charset="0"/>
              <a:ea typeface="Source Code Pro" panose="020B0509030403020204" pitchFamily="49" charset="0"/>
            </a:endParaRPr>
          </a:p>
          <a:p>
            <a:r>
              <a:rPr lang="en-US" sz="2000" dirty="0">
                <a:latin typeface="Source Code Pro" panose="020B0509030403020204" pitchFamily="49" charset="0"/>
                <a:ea typeface="Source Code Pro" panose="020B0509030403020204" pitchFamily="49" charset="0"/>
              </a:rPr>
              <a:t>id</a:t>
            </a:r>
            <a:r>
              <a:rPr lang="en-US" dirty="0"/>
              <a:t> = only one tag can have one ID (unique)</a:t>
            </a:r>
          </a:p>
          <a:p>
            <a:r>
              <a:rPr lang="en-US" sz="2000" dirty="0">
                <a:latin typeface="Source Code Pro" panose="020B0509030403020204" pitchFamily="49" charset="0"/>
                <a:ea typeface="Source Code Pro" panose="020B0509030403020204" pitchFamily="49" charset="0"/>
              </a:rPr>
              <a:t>class</a:t>
            </a:r>
            <a:r>
              <a:rPr lang="en-US" dirty="0"/>
              <a:t> = shared among several tags</a:t>
            </a:r>
          </a:p>
          <a:p>
            <a:r>
              <a:rPr lang="en-US" sz="2000" dirty="0" err="1">
                <a:latin typeface="Source Code Pro" panose="020B0509030403020204" pitchFamily="49" charset="0"/>
                <a:ea typeface="Source Code Pro" panose="020B0509030403020204" pitchFamily="49" charset="0"/>
              </a:rPr>
              <a:t>href</a:t>
            </a:r>
            <a:r>
              <a:rPr lang="en-US" dirty="0"/>
              <a:t> = links to other pages</a:t>
            </a:r>
          </a:p>
          <a:p>
            <a:r>
              <a:rPr lang="en-US" sz="2000" dirty="0">
                <a:latin typeface="Source Code Pro" panose="020B0509030403020204" pitchFamily="49" charset="0"/>
                <a:ea typeface="Source Code Pro" panose="020B0509030403020204" pitchFamily="49" charset="0"/>
              </a:rPr>
              <a:t>&lt;meta&gt;</a:t>
            </a:r>
            <a:r>
              <a:rPr lang="en-US" dirty="0"/>
              <a:t> tags are invisible to the user but contain valuable information and are machine readable.</a:t>
            </a:r>
          </a:p>
          <a:p>
            <a:r>
              <a:rPr lang="en-US" dirty="0"/>
              <a:t>Most common attributes for </a:t>
            </a:r>
            <a:r>
              <a:rPr lang="en-US" sz="2000" dirty="0">
                <a:latin typeface="Source Code Pro" panose="020B0509030403020204" pitchFamily="49" charset="0"/>
                <a:ea typeface="Source Code Pro" panose="020B0509030403020204" pitchFamily="49" charset="0"/>
              </a:rPr>
              <a:t>&lt;meta&gt;</a:t>
            </a:r>
            <a:r>
              <a:rPr lang="en-US" dirty="0"/>
              <a:t> are </a:t>
            </a:r>
            <a:r>
              <a:rPr lang="en-US" sz="2000" dirty="0">
                <a:latin typeface="Source Code Pro" panose="020B0509030403020204" pitchFamily="49" charset="0"/>
                <a:ea typeface="Source Code Pro" panose="020B0509030403020204" pitchFamily="49" charset="0"/>
              </a:rPr>
              <a:t>name</a:t>
            </a:r>
            <a:r>
              <a:rPr lang="en-US" dirty="0"/>
              <a:t>, </a:t>
            </a:r>
            <a:r>
              <a:rPr lang="en-US" sz="2000" dirty="0">
                <a:latin typeface="Source Code Pro" panose="020B0509030403020204" pitchFamily="49" charset="0"/>
                <a:ea typeface="Source Code Pro" panose="020B0509030403020204" pitchFamily="49" charset="0"/>
              </a:rPr>
              <a:t>property</a:t>
            </a:r>
            <a:r>
              <a:rPr lang="en-US" dirty="0"/>
              <a:t> and </a:t>
            </a:r>
            <a:r>
              <a:rPr lang="en-US" sz="2000" dirty="0">
                <a:latin typeface="Source Code Pro" panose="020B0509030403020204" pitchFamily="49" charset="0"/>
                <a:ea typeface="Source Code Pro" panose="020B0509030403020204" pitchFamily="49" charset="0"/>
              </a:rPr>
              <a:t>content</a:t>
            </a:r>
            <a:endParaRPr lang="en-US" dirty="0">
              <a:latin typeface="Source Code Pro" panose="020B0509030403020204" pitchFamily="49" charset="0"/>
              <a:ea typeface="Source Code Pro" panose="020B0509030403020204" pitchFamily="49" charset="0"/>
            </a:endParaRPr>
          </a:p>
        </p:txBody>
      </p:sp>
      <p:sp>
        <p:nvSpPr>
          <p:cNvPr id="4" name="Date Placeholder 3">
            <a:extLst>
              <a:ext uri="{FF2B5EF4-FFF2-40B4-BE49-F238E27FC236}">
                <a16:creationId xmlns:a16="http://schemas.microsoft.com/office/drawing/2014/main" id="{CAA977F5-FEBE-4574-9691-ED39002222E4}"/>
              </a:ext>
            </a:extLst>
          </p:cNvPr>
          <p:cNvSpPr>
            <a:spLocks noGrp="1"/>
          </p:cNvSpPr>
          <p:nvPr>
            <p:ph type="dt" sz="half" idx="10"/>
          </p:nvPr>
        </p:nvSpPr>
        <p:spPr/>
        <p:txBody>
          <a:bodyPr/>
          <a:lstStyle/>
          <a:p>
            <a:fld id="{3BB2D501-ED22-4C9A-AA43-19F066628A80}" type="datetime1">
              <a:rPr lang="en-GB" smtClean="0"/>
              <a:t>14/03/2022</a:t>
            </a:fld>
            <a:endParaRPr lang="en-GB" dirty="0"/>
          </a:p>
        </p:txBody>
      </p:sp>
      <p:sp>
        <p:nvSpPr>
          <p:cNvPr id="5" name="Footer Placeholder 4">
            <a:extLst>
              <a:ext uri="{FF2B5EF4-FFF2-40B4-BE49-F238E27FC236}">
                <a16:creationId xmlns:a16="http://schemas.microsoft.com/office/drawing/2014/main" id="{DA1AE447-D7D4-48D2-A7D7-6962F8B28106}"/>
              </a:ext>
            </a:extLst>
          </p:cNvPr>
          <p:cNvSpPr>
            <a:spLocks noGrp="1"/>
          </p:cNvSpPr>
          <p:nvPr>
            <p:ph type="ftr" sz="quarter" idx="11"/>
          </p:nvPr>
        </p:nvSpPr>
        <p:spPr/>
        <p:txBody>
          <a:bodyPr/>
          <a:lstStyle/>
          <a:p>
            <a:r>
              <a:rPr lang="en-US"/>
              <a:t>Web Scraping in Python: Beginner Tutorial, CCL Retreat 2022, Paul Balluff</a:t>
            </a:r>
            <a:endParaRPr lang="en-GB" dirty="0"/>
          </a:p>
        </p:txBody>
      </p:sp>
      <p:sp>
        <p:nvSpPr>
          <p:cNvPr id="6" name="Slide Number Placeholder 5">
            <a:extLst>
              <a:ext uri="{FF2B5EF4-FFF2-40B4-BE49-F238E27FC236}">
                <a16:creationId xmlns:a16="http://schemas.microsoft.com/office/drawing/2014/main" id="{2F5C98A4-9A91-49DE-B07C-A33F7587C80E}"/>
              </a:ext>
            </a:extLst>
          </p:cNvPr>
          <p:cNvSpPr>
            <a:spLocks noGrp="1"/>
          </p:cNvSpPr>
          <p:nvPr>
            <p:ph type="sldNum" sz="quarter" idx="12"/>
          </p:nvPr>
        </p:nvSpPr>
        <p:spPr/>
        <p:txBody>
          <a:bodyPr/>
          <a:lstStyle/>
          <a:p>
            <a:r>
              <a:rPr lang="en-GB"/>
              <a:t>Page </a:t>
            </a:r>
            <a:fld id="{05A5AE1F-4813-4D0A-B870-8FB3219A4125}" type="slidenum">
              <a:rPr lang="en-GB" smtClean="0"/>
              <a:pPr/>
              <a:t>12</a:t>
            </a:fld>
            <a:endParaRPr lang="en-GB" dirty="0"/>
          </a:p>
        </p:txBody>
      </p:sp>
    </p:spTree>
    <p:extLst>
      <p:ext uri="{BB962C8B-B14F-4D97-AF65-F5344CB8AC3E}">
        <p14:creationId xmlns:p14="http://schemas.microsoft.com/office/powerpoint/2010/main" val="71526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0077-3204-4C61-823C-EE1DA1B1979D}"/>
              </a:ext>
            </a:extLst>
          </p:cNvPr>
          <p:cNvSpPr>
            <a:spLocks noGrp="1"/>
          </p:cNvSpPr>
          <p:nvPr>
            <p:ph type="title"/>
          </p:nvPr>
        </p:nvSpPr>
        <p:spPr/>
        <p:txBody>
          <a:bodyPr/>
          <a:lstStyle/>
          <a:p>
            <a:r>
              <a:rPr lang="en-US" dirty="0"/>
              <a:t>Programming your first scraper</a:t>
            </a:r>
          </a:p>
        </p:txBody>
      </p:sp>
      <p:sp>
        <p:nvSpPr>
          <p:cNvPr id="3" name="Content Placeholder 2">
            <a:extLst>
              <a:ext uri="{FF2B5EF4-FFF2-40B4-BE49-F238E27FC236}">
                <a16:creationId xmlns:a16="http://schemas.microsoft.com/office/drawing/2014/main" id="{292D3B7F-5474-45BE-B1B6-C55E08A49788}"/>
              </a:ext>
            </a:extLst>
          </p:cNvPr>
          <p:cNvSpPr>
            <a:spLocks noGrp="1"/>
          </p:cNvSpPr>
          <p:nvPr>
            <p:ph idx="1"/>
          </p:nvPr>
        </p:nvSpPr>
        <p:spPr/>
        <p:txBody>
          <a:bodyPr/>
          <a:lstStyle/>
          <a:p>
            <a:r>
              <a:rPr lang="en-US" dirty="0"/>
              <a:t>Example: </a:t>
            </a:r>
            <a:r>
              <a:rPr lang="en-US" dirty="0" err="1"/>
              <a:t>Wikinews</a:t>
            </a:r>
            <a:r>
              <a:rPr lang="en-US" dirty="0"/>
              <a:t> (</a:t>
            </a:r>
            <a:r>
              <a:rPr lang="en-US" dirty="0">
                <a:hlinkClick r:id="rId2"/>
              </a:rPr>
              <a:t>https://en.wikinews.org</a:t>
            </a:r>
            <a:r>
              <a:rPr lang="en-US" dirty="0"/>
              <a:t>)</a:t>
            </a:r>
          </a:p>
          <a:p>
            <a:r>
              <a:rPr lang="en-US" dirty="0"/>
              <a:t>We scrape the latest news and retrieve the following data:</a:t>
            </a:r>
          </a:p>
          <a:p>
            <a:pPr lvl="1"/>
            <a:r>
              <a:rPr lang="en-US" dirty="0"/>
              <a:t>URL of the article</a:t>
            </a:r>
          </a:p>
          <a:p>
            <a:pPr lvl="1"/>
            <a:r>
              <a:rPr lang="en-US" dirty="0"/>
              <a:t>Headline of the article</a:t>
            </a:r>
          </a:p>
          <a:p>
            <a:pPr lvl="1"/>
            <a:r>
              <a:rPr lang="en-US" dirty="0"/>
              <a:t>Publication Date</a:t>
            </a:r>
          </a:p>
          <a:p>
            <a:pPr lvl="1"/>
            <a:r>
              <a:rPr lang="en-US" dirty="0"/>
              <a:t>Full text of the article</a:t>
            </a:r>
          </a:p>
        </p:txBody>
      </p:sp>
      <p:sp>
        <p:nvSpPr>
          <p:cNvPr id="4" name="Date Placeholder 3">
            <a:extLst>
              <a:ext uri="{FF2B5EF4-FFF2-40B4-BE49-F238E27FC236}">
                <a16:creationId xmlns:a16="http://schemas.microsoft.com/office/drawing/2014/main" id="{9B3F3AA5-3ACD-401C-895D-44DAD252B501}"/>
              </a:ext>
            </a:extLst>
          </p:cNvPr>
          <p:cNvSpPr>
            <a:spLocks noGrp="1"/>
          </p:cNvSpPr>
          <p:nvPr>
            <p:ph type="dt" sz="half" idx="10"/>
          </p:nvPr>
        </p:nvSpPr>
        <p:spPr/>
        <p:txBody>
          <a:bodyPr/>
          <a:lstStyle/>
          <a:p>
            <a:fld id="{3BB2D501-ED22-4C9A-AA43-19F066628A80}" type="datetime1">
              <a:rPr lang="en-GB" smtClean="0"/>
              <a:t>14/03/2022</a:t>
            </a:fld>
            <a:endParaRPr lang="en-GB" dirty="0"/>
          </a:p>
        </p:txBody>
      </p:sp>
      <p:sp>
        <p:nvSpPr>
          <p:cNvPr id="5" name="Footer Placeholder 4">
            <a:extLst>
              <a:ext uri="{FF2B5EF4-FFF2-40B4-BE49-F238E27FC236}">
                <a16:creationId xmlns:a16="http://schemas.microsoft.com/office/drawing/2014/main" id="{7E946285-3E96-4564-AF10-8B6821733E4D}"/>
              </a:ext>
            </a:extLst>
          </p:cNvPr>
          <p:cNvSpPr>
            <a:spLocks noGrp="1"/>
          </p:cNvSpPr>
          <p:nvPr>
            <p:ph type="ftr" sz="quarter" idx="11"/>
          </p:nvPr>
        </p:nvSpPr>
        <p:spPr/>
        <p:txBody>
          <a:bodyPr/>
          <a:lstStyle/>
          <a:p>
            <a:r>
              <a:rPr lang="en-US"/>
              <a:t>Web Scraping in Python: Beginner Tutorial, CCL Retreat 2022, Paul Balluff</a:t>
            </a:r>
            <a:endParaRPr lang="en-GB" dirty="0"/>
          </a:p>
        </p:txBody>
      </p:sp>
      <p:sp>
        <p:nvSpPr>
          <p:cNvPr id="6" name="Slide Number Placeholder 5">
            <a:extLst>
              <a:ext uri="{FF2B5EF4-FFF2-40B4-BE49-F238E27FC236}">
                <a16:creationId xmlns:a16="http://schemas.microsoft.com/office/drawing/2014/main" id="{9EFA20E9-E2C5-420C-8692-273687C31DB9}"/>
              </a:ext>
            </a:extLst>
          </p:cNvPr>
          <p:cNvSpPr>
            <a:spLocks noGrp="1"/>
          </p:cNvSpPr>
          <p:nvPr>
            <p:ph type="sldNum" sz="quarter" idx="12"/>
          </p:nvPr>
        </p:nvSpPr>
        <p:spPr/>
        <p:txBody>
          <a:bodyPr/>
          <a:lstStyle/>
          <a:p>
            <a:r>
              <a:rPr lang="en-GB"/>
              <a:t>Page </a:t>
            </a:r>
            <a:fld id="{05A5AE1F-4813-4D0A-B870-8FB3219A4125}" type="slidenum">
              <a:rPr lang="en-GB" smtClean="0"/>
              <a:pPr/>
              <a:t>13</a:t>
            </a:fld>
            <a:endParaRPr lang="en-GB" dirty="0"/>
          </a:p>
        </p:txBody>
      </p:sp>
    </p:spTree>
    <p:extLst>
      <p:ext uri="{BB962C8B-B14F-4D97-AF65-F5344CB8AC3E}">
        <p14:creationId xmlns:p14="http://schemas.microsoft.com/office/powerpoint/2010/main" val="999669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2099-B910-4AB8-95AA-0D7A88110181}"/>
              </a:ext>
            </a:extLst>
          </p:cNvPr>
          <p:cNvSpPr>
            <a:spLocks noGrp="1"/>
          </p:cNvSpPr>
          <p:nvPr>
            <p:ph type="title"/>
          </p:nvPr>
        </p:nvSpPr>
        <p:spPr/>
        <p:txBody>
          <a:bodyPr/>
          <a:lstStyle/>
          <a:p>
            <a:r>
              <a:rPr lang="en-US" dirty="0"/>
              <a:t>Programming: Design of script</a:t>
            </a:r>
          </a:p>
        </p:txBody>
      </p:sp>
      <p:sp>
        <p:nvSpPr>
          <p:cNvPr id="3" name="Content Placeholder 2">
            <a:extLst>
              <a:ext uri="{FF2B5EF4-FFF2-40B4-BE49-F238E27FC236}">
                <a16:creationId xmlns:a16="http://schemas.microsoft.com/office/drawing/2014/main" id="{868A75EC-120E-4E5D-8B11-8B09330A338E}"/>
              </a:ext>
            </a:extLst>
          </p:cNvPr>
          <p:cNvSpPr>
            <a:spLocks noGrp="1"/>
          </p:cNvSpPr>
          <p:nvPr>
            <p:ph idx="1"/>
          </p:nvPr>
        </p:nvSpPr>
        <p:spPr/>
        <p:txBody>
          <a:bodyPr/>
          <a:lstStyle/>
          <a:p>
            <a:pPr marL="457200" indent="-457200">
              <a:buFont typeface="+mj-lt"/>
              <a:buAutoNum type="arabicPeriod"/>
            </a:pPr>
            <a:r>
              <a:rPr lang="en-US" dirty="0"/>
              <a:t>Request the main page</a:t>
            </a:r>
          </a:p>
          <a:p>
            <a:pPr marL="457200" indent="-457200">
              <a:buFont typeface="+mj-lt"/>
              <a:buAutoNum type="arabicPeriod"/>
            </a:pPr>
            <a:r>
              <a:rPr lang="en-US" dirty="0"/>
              <a:t>Get a list of latest news</a:t>
            </a:r>
          </a:p>
          <a:p>
            <a:pPr marL="457200" indent="-457200">
              <a:buFont typeface="+mj-lt"/>
              <a:buAutoNum type="arabicPeriod"/>
            </a:pPr>
            <a:r>
              <a:rPr lang="en-US" dirty="0"/>
              <a:t>Request each URL leading to a news item</a:t>
            </a:r>
          </a:p>
          <a:p>
            <a:pPr marL="457200" indent="-457200">
              <a:buFont typeface="+mj-lt"/>
              <a:buAutoNum type="arabicPeriod"/>
            </a:pPr>
            <a:r>
              <a:rPr lang="en-US" dirty="0"/>
              <a:t>Parse each news article</a:t>
            </a:r>
          </a:p>
          <a:p>
            <a:pPr marL="457200" indent="-457200">
              <a:buFont typeface="+mj-lt"/>
              <a:buAutoNum type="arabicPeriod"/>
            </a:pPr>
            <a:r>
              <a:rPr lang="en-US" dirty="0"/>
              <a:t>Finally store the data in a file for later use</a:t>
            </a:r>
          </a:p>
        </p:txBody>
      </p:sp>
      <p:sp>
        <p:nvSpPr>
          <p:cNvPr id="4" name="Date Placeholder 3">
            <a:extLst>
              <a:ext uri="{FF2B5EF4-FFF2-40B4-BE49-F238E27FC236}">
                <a16:creationId xmlns:a16="http://schemas.microsoft.com/office/drawing/2014/main" id="{29CABEE9-3402-47D5-9496-05F07519FAF0}"/>
              </a:ext>
            </a:extLst>
          </p:cNvPr>
          <p:cNvSpPr>
            <a:spLocks noGrp="1"/>
          </p:cNvSpPr>
          <p:nvPr>
            <p:ph type="dt" sz="half" idx="10"/>
          </p:nvPr>
        </p:nvSpPr>
        <p:spPr/>
        <p:txBody>
          <a:bodyPr/>
          <a:lstStyle/>
          <a:p>
            <a:fld id="{3BB2D501-ED22-4C9A-AA43-19F066628A80}" type="datetime1">
              <a:rPr lang="en-GB" smtClean="0"/>
              <a:t>14/03/2022</a:t>
            </a:fld>
            <a:endParaRPr lang="en-GB" dirty="0"/>
          </a:p>
        </p:txBody>
      </p:sp>
      <p:sp>
        <p:nvSpPr>
          <p:cNvPr id="5" name="Footer Placeholder 4">
            <a:extLst>
              <a:ext uri="{FF2B5EF4-FFF2-40B4-BE49-F238E27FC236}">
                <a16:creationId xmlns:a16="http://schemas.microsoft.com/office/drawing/2014/main" id="{7F4D7E45-F38C-43C9-BA23-C75DA5127F72}"/>
              </a:ext>
            </a:extLst>
          </p:cNvPr>
          <p:cNvSpPr>
            <a:spLocks noGrp="1"/>
          </p:cNvSpPr>
          <p:nvPr>
            <p:ph type="ftr" sz="quarter" idx="11"/>
          </p:nvPr>
        </p:nvSpPr>
        <p:spPr/>
        <p:txBody>
          <a:bodyPr/>
          <a:lstStyle/>
          <a:p>
            <a:r>
              <a:rPr lang="en-US"/>
              <a:t>Web Scraping in Python: Beginner Tutorial, CCL Retreat 2022, Paul Balluff</a:t>
            </a:r>
            <a:endParaRPr lang="en-GB" dirty="0"/>
          </a:p>
        </p:txBody>
      </p:sp>
      <p:sp>
        <p:nvSpPr>
          <p:cNvPr id="6" name="Slide Number Placeholder 5">
            <a:extLst>
              <a:ext uri="{FF2B5EF4-FFF2-40B4-BE49-F238E27FC236}">
                <a16:creationId xmlns:a16="http://schemas.microsoft.com/office/drawing/2014/main" id="{5054EA76-AB8C-4B30-8CDB-BB7AF88C19FA}"/>
              </a:ext>
            </a:extLst>
          </p:cNvPr>
          <p:cNvSpPr>
            <a:spLocks noGrp="1"/>
          </p:cNvSpPr>
          <p:nvPr>
            <p:ph type="sldNum" sz="quarter" idx="12"/>
          </p:nvPr>
        </p:nvSpPr>
        <p:spPr/>
        <p:txBody>
          <a:bodyPr/>
          <a:lstStyle/>
          <a:p>
            <a:r>
              <a:rPr lang="en-GB"/>
              <a:t>Page </a:t>
            </a:r>
            <a:fld id="{05A5AE1F-4813-4D0A-B870-8FB3219A4125}" type="slidenum">
              <a:rPr lang="en-GB" smtClean="0"/>
              <a:pPr/>
              <a:t>14</a:t>
            </a:fld>
            <a:endParaRPr lang="en-GB" dirty="0"/>
          </a:p>
        </p:txBody>
      </p:sp>
    </p:spTree>
    <p:extLst>
      <p:ext uri="{BB962C8B-B14F-4D97-AF65-F5344CB8AC3E}">
        <p14:creationId xmlns:p14="http://schemas.microsoft.com/office/powerpoint/2010/main" val="3927159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D799-E92A-47C3-AF3B-95AFDF44747A}"/>
              </a:ext>
            </a:extLst>
          </p:cNvPr>
          <p:cNvSpPr>
            <a:spLocks noGrp="1"/>
          </p:cNvSpPr>
          <p:nvPr>
            <p:ph type="title"/>
          </p:nvPr>
        </p:nvSpPr>
        <p:spPr/>
        <p:txBody>
          <a:bodyPr/>
          <a:lstStyle/>
          <a:p>
            <a:r>
              <a:rPr lang="en-US" dirty="0"/>
              <a:t>Programming: Prerequisites</a:t>
            </a:r>
          </a:p>
        </p:txBody>
      </p:sp>
      <p:sp>
        <p:nvSpPr>
          <p:cNvPr id="3" name="Content Placeholder 2">
            <a:extLst>
              <a:ext uri="{FF2B5EF4-FFF2-40B4-BE49-F238E27FC236}">
                <a16:creationId xmlns:a16="http://schemas.microsoft.com/office/drawing/2014/main" id="{651523CD-8801-4190-B3E1-3DA8B87144E5}"/>
              </a:ext>
            </a:extLst>
          </p:cNvPr>
          <p:cNvSpPr>
            <a:spLocks noGrp="1"/>
          </p:cNvSpPr>
          <p:nvPr>
            <p:ph idx="1"/>
          </p:nvPr>
        </p:nvSpPr>
        <p:spPr/>
        <p:txBody>
          <a:bodyPr/>
          <a:lstStyle/>
          <a:p>
            <a:r>
              <a:rPr lang="en-US" dirty="0"/>
              <a:t>Install the non-standard modules</a:t>
            </a:r>
          </a:p>
          <a:p>
            <a:pPr marL="0" indent="0">
              <a:buNone/>
            </a:pPr>
            <a:r>
              <a:rPr lang="en-US" sz="2400" dirty="0">
                <a:latin typeface="Source Code Pro" panose="020B0509030403020204" pitchFamily="49" charset="0"/>
                <a:ea typeface="Source Code Pro" panose="020B0509030403020204" pitchFamily="49" charset="0"/>
              </a:rPr>
              <a:t>python3 -m pip install </a:t>
            </a:r>
          </a:p>
          <a:p>
            <a:r>
              <a:rPr lang="en-US" sz="2400" dirty="0">
                <a:latin typeface="Source Code Pro" panose="020B0509030403020204" pitchFamily="49" charset="0"/>
                <a:ea typeface="Source Code Pro" panose="020B0509030403020204" pitchFamily="49" charset="0"/>
              </a:rPr>
              <a:t>requests</a:t>
            </a:r>
          </a:p>
          <a:p>
            <a:r>
              <a:rPr lang="en-US" sz="2400" dirty="0">
                <a:latin typeface="Source Code Pro" panose="020B0509030403020204" pitchFamily="49" charset="0"/>
                <a:ea typeface="Source Code Pro" panose="020B0509030403020204" pitchFamily="49" charset="0"/>
              </a:rPr>
              <a:t>beautifulsoup4</a:t>
            </a:r>
          </a:p>
          <a:p>
            <a:r>
              <a:rPr lang="en-US" sz="2400" dirty="0" err="1">
                <a:latin typeface="Source Code Pro" panose="020B0509030403020204" pitchFamily="49" charset="0"/>
                <a:ea typeface="Source Code Pro" panose="020B0509030403020204" pitchFamily="49" charset="0"/>
              </a:rPr>
              <a:t>lxml</a:t>
            </a:r>
            <a:endParaRPr lang="en-US" sz="2400" dirty="0">
              <a:latin typeface="Source Code Pro" panose="020B0509030403020204" pitchFamily="49" charset="0"/>
              <a:ea typeface="Source Code Pro" panose="020B0509030403020204" pitchFamily="49" charset="0"/>
            </a:endParaRPr>
          </a:p>
          <a:p>
            <a:r>
              <a:rPr lang="en-US" sz="2400" dirty="0">
                <a:latin typeface="Source Code Pro" panose="020B0509030403020204" pitchFamily="49" charset="0"/>
                <a:ea typeface="Source Code Pro" panose="020B0509030403020204" pitchFamily="49" charset="0"/>
              </a:rPr>
              <a:t>python-</a:t>
            </a:r>
            <a:r>
              <a:rPr lang="en-US" sz="2400" dirty="0" err="1">
                <a:latin typeface="Source Code Pro" panose="020B0509030403020204" pitchFamily="49" charset="0"/>
                <a:ea typeface="Source Code Pro" panose="020B0509030403020204" pitchFamily="49" charset="0"/>
              </a:rPr>
              <a:t>dateutil</a:t>
            </a:r>
            <a:endParaRPr lang="en-US" sz="2400" dirty="0">
              <a:latin typeface="Source Code Pro" panose="020B0509030403020204" pitchFamily="49" charset="0"/>
              <a:ea typeface="Source Code Pro" panose="020B0509030403020204" pitchFamily="49" charset="0"/>
            </a:endParaRPr>
          </a:p>
          <a:p>
            <a:r>
              <a:rPr lang="en-US" sz="2400" dirty="0" err="1">
                <a:latin typeface="Source Code Pro" panose="020B0509030403020204" pitchFamily="49" charset="0"/>
                <a:ea typeface="Source Code Pro" panose="020B0509030403020204" pitchFamily="49" charset="0"/>
              </a:rPr>
              <a:t>pyarrow</a:t>
            </a:r>
            <a:endParaRPr lang="en-US" dirty="0">
              <a:latin typeface="Source Code Pro" panose="020B0509030403020204" pitchFamily="49" charset="0"/>
              <a:ea typeface="Source Code Pro" panose="020B0509030403020204" pitchFamily="49" charset="0"/>
            </a:endParaRPr>
          </a:p>
        </p:txBody>
      </p:sp>
      <p:sp>
        <p:nvSpPr>
          <p:cNvPr id="4" name="Date Placeholder 3">
            <a:extLst>
              <a:ext uri="{FF2B5EF4-FFF2-40B4-BE49-F238E27FC236}">
                <a16:creationId xmlns:a16="http://schemas.microsoft.com/office/drawing/2014/main" id="{8435EC03-01C8-43A8-B227-B61F513A680B}"/>
              </a:ext>
            </a:extLst>
          </p:cNvPr>
          <p:cNvSpPr>
            <a:spLocks noGrp="1"/>
          </p:cNvSpPr>
          <p:nvPr>
            <p:ph type="dt" sz="half" idx="10"/>
          </p:nvPr>
        </p:nvSpPr>
        <p:spPr/>
        <p:txBody>
          <a:bodyPr/>
          <a:lstStyle/>
          <a:p>
            <a:fld id="{3BB2D501-ED22-4C9A-AA43-19F066628A80}" type="datetime1">
              <a:rPr lang="en-GB" smtClean="0"/>
              <a:t>14/03/2022</a:t>
            </a:fld>
            <a:endParaRPr lang="en-GB" dirty="0"/>
          </a:p>
        </p:txBody>
      </p:sp>
      <p:sp>
        <p:nvSpPr>
          <p:cNvPr id="5" name="Footer Placeholder 4">
            <a:extLst>
              <a:ext uri="{FF2B5EF4-FFF2-40B4-BE49-F238E27FC236}">
                <a16:creationId xmlns:a16="http://schemas.microsoft.com/office/drawing/2014/main" id="{AFAA1292-79FF-4786-B759-56F44C432AF7}"/>
              </a:ext>
            </a:extLst>
          </p:cNvPr>
          <p:cNvSpPr>
            <a:spLocks noGrp="1"/>
          </p:cNvSpPr>
          <p:nvPr>
            <p:ph type="ftr" sz="quarter" idx="11"/>
          </p:nvPr>
        </p:nvSpPr>
        <p:spPr/>
        <p:txBody>
          <a:bodyPr/>
          <a:lstStyle/>
          <a:p>
            <a:r>
              <a:rPr lang="en-US"/>
              <a:t>Web Scraping in Python: Beginner Tutorial, CCL Retreat 2022, Paul Balluff</a:t>
            </a:r>
            <a:endParaRPr lang="en-GB" dirty="0"/>
          </a:p>
        </p:txBody>
      </p:sp>
      <p:sp>
        <p:nvSpPr>
          <p:cNvPr id="6" name="Slide Number Placeholder 5">
            <a:extLst>
              <a:ext uri="{FF2B5EF4-FFF2-40B4-BE49-F238E27FC236}">
                <a16:creationId xmlns:a16="http://schemas.microsoft.com/office/drawing/2014/main" id="{D4DB6B30-F2D4-4DB5-809A-AF9B0CDBD273}"/>
              </a:ext>
            </a:extLst>
          </p:cNvPr>
          <p:cNvSpPr>
            <a:spLocks noGrp="1"/>
          </p:cNvSpPr>
          <p:nvPr>
            <p:ph type="sldNum" sz="quarter" idx="12"/>
          </p:nvPr>
        </p:nvSpPr>
        <p:spPr/>
        <p:txBody>
          <a:bodyPr/>
          <a:lstStyle/>
          <a:p>
            <a:r>
              <a:rPr lang="en-GB"/>
              <a:t>Page </a:t>
            </a:r>
            <a:fld id="{05A5AE1F-4813-4D0A-B870-8FB3219A4125}" type="slidenum">
              <a:rPr lang="en-GB" smtClean="0"/>
              <a:pPr/>
              <a:t>15</a:t>
            </a:fld>
            <a:endParaRPr lang="en-GB" dirty="0"/>
          </a:p>
        </p:txBody>
      </p:sp>
    </p:spTree>
    <p:extLst>
      <p:ext uri="{BB962C8B-B14F-4D97-AF65-F5344CB8AC3E}">
        <p14:creationId xmlns:p14="http://schemas.microsoft.com/office/powerpoint/2010/main" val="288352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A2BF3-448D-4152-9D88-B007FE10A357}"/>
              </a:ext>
            </a:extLst>
          </p:cNvPr>
          <p:cNvSpPr>
            <a:spLocks noGrp="1"/>
          </p:cNvSpPr>
          <p:nvPr>
            <p:ph type="title"/>
          </p:nvPr>
        </p:nvSpPr>
        <p:spPr/>
        <p:txBody>
          <a:bodyPr/>
          <a:lstStyle/>
          <a:p>
            <a:r>
              <a:rPr lang="en-US" dirty="0"/>
              <a:t>Coding Time!</a:t>
            </a:r>
          </a:p>
        </p:txBody>
      </p:sp>
      <p:sp>
        <p:nvSpPr>
          <p:cNvPr id="3" name="Content Placeholder 2">
            <a:extLst>
              <a:ext uri="{FF2B5EF4-FFF2-40B4-BE49-F238E27FC236}">
                <a16:creationId xmlns:a16="http://schemas.microsoft.com/office/drawing/2014/main" id="{79B2A9CB-0B01-4A2D-A195-47C88486EA0C}"/>
              </a:ext>
            </a:extLst>
          </p:cNvPr>
          <p:cNvSpPr>
            <a:spLocks noGrp="1"/>
          </p:cNvSpPr>
          <p:nvPr>
            <p:ph idx="1"/>
          </p:nvPr>
        </p:nvSpPr>
        <p:spPr/>
        <p:txBody>
          <a:bodyPr/>
          <a:lstStyle/>
          <a:p>
            <a:r>
              <a:rPr lang="en-US" dirty="0"/>
              <a:t>Open your favorite IDE, a terminal, and your browser (Firefox or Chrome)</a:t>
            </a:r>
          </a:p>
        </p:txBody>
      </p:sp>
      <p:sp>
        <p:nvSpPr>
          <p:cNvPr id="4" name="Date Placeholder 3">
            <a:extLst>
              <a:ext uri="{FF2B5EF4-FFF2-40B4-BE49-F238E27FC236}">
                <a16:creationId xmlns:a16="http://schemas.microsoft.com/office/drawing/2014/main" id="{1E6A304A-919F-4CFF-BAA2-CC8B642095E1}"/>
              </a:ext>
            </a:extLst>
          </p:cNvPr>
          <p:cNvSpPr>
            <a:spLocks noGrp="1"/>
          </p:cNvSpPr>
          <p:nvPr>
            <p:ph type="dt" sz="half" idx="10"/>
          </p:nvPr>
        </p:nvSpPr>
        <p:spPr/>
        <p:txBody>
          <a:bodyPr/>
          <a:lstStyle/>
          <a:p>
            <a:fld id="{3BB2D501-ED22-4C9A-AA43-19F066628A80}" type="datetime1">
              <a:rPr lang="en-GB" smtClean="0"/>
              <a:t>14/03/2022</a:t>
            </a:fld>
            <a:endParaRPr lang="en-GB" dirty="0"/>
          </a:p>
        </p:txBody>
      </p:sp>
      <p:sp>
        <p:nvSpPr>
          <p:cNvPr id="5" name="Footer Placeholder 4">
            <a:extLst>
              <a:ext uri="{FF2B5EF4-FFF2-40B4-BE49-F238E27FC236}">
                <a16:creationId xmlns:a16="http://schemas.microsoft.com/office/drawing/2014/main" id="{6302B64D-C171-4A92-8D6E-7D41D00AFCDC}"/>
              </a:ext>
            </a:extLst>
          </p:cNvPr>
          <p:cNvSpPr>
            <a:spLocks noGrp="1"/>
          </p:cNvSpPr>
          <p:nvPr>
            <p:ph type="ftr" sz="quarter" idx="11"/>
          </p:nvPr>
        </p:nvSpPr>
        <p:spPr/>
        <p:txBody>
          <a:bodyPr/>
          <a:lstStyle/>
          <a:p>
            <a:r>
              <a:rPr lang="en-US"/>
              <a:t>Web Scraping in Python: Beginner Tutorial, CCL Retreat 2022, Paul Balluff</a:t>
            </a:r>
            <a:endParaRPr lang="en-GB" dirty="0"/>
          </a:p>
        </p:txBody>
      </p:sp>
      <p:sp>
        <p:nvSpPr>
          <p:cNvPr id="6" name="Slide Number Placeholder 5">
            <a:extLst>
              <a:ext uri="{FF2B5EF4-FFF2-40B4-BE49-F238E27FC236}">
                <a16:creationId xmlns:a16="http://schemas.microsoft.com/office/drawing/2014/main" id="{777FECC6-AEE2-404D-961A-E67B8EE5E9BB}"/>
              </a:ext>
            </a:extLst>
          </p:cNvPr>
          <p:cNvSpPr>
            <a:spLocks noGrp="1"/>
          </p:cNvSpPr>
          <p:nvPr>
            <p:ph type="sldNum" sz="quarter" idx="12"/>
          </p:nvPr>
        </p:nvSpPr>
        <p:spPr/>
        <p:txBody>
          <a:bodyPr/>
          <a:lstStyle/>
          <a:p>
            <a:r>
              <a:rPr lang="en-GB"/>
              <a:t>Page </a:t>
            </a:r>
            <a:fld id="{05A5AE1F-4813-4D0A-B870-8FB3219A4125}" type="slidenum">
              <a:rPr lang="en-GB" smtClean="0"/>
              <a:pPr/>
              <a:t>16</a:t>
            </a:fld>
            <a:endParaRPr lang="en-GB" dirty="0"/>
          </a:p>
        </p:txBody>
      </p:sp>
    </p:spTree>
    <p:extLst>
      <p:ext uri="{BB962C8B-B14F-4D97-AF65-F5344CB8AC3E}">
        <p14:creationId xmlns:p14="http://schemas.microsoft.com/office/powerpoint/2010/main" val="3544483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A86B-2779-4269-830C-87935C7EB657}"/>
              </a:ext>
            </a:extLst>
          </p:cNvPr>
          <p:cNvSpPr>
            <a:spLocks noGrp="1"/>
          </p:cNvSpPr>
          <p:nvPr>
            <p:ph type="title"/>
          </p:nvPr>
        </p:nvSpPr>
        <p:spPr/>
        <p:txBody>
          <a:bodyPr/>
          <a:lstStyle/>
          <a:p>
            <a:r>
              <a:rPr lang="en-US" dirty="0"/>
              <a:t>Web Scraping Toolbox</a:t>
            </a:r>
          </a:p>
        </p:txBody>
      </p:sp>
      <p:sp>
        <p:nvSpPr>
          <p:cNvPr id="3" name="Content Placeholder 2">
            <a:extLst>
              <a:ext uri="{FF2B5EF4-FFF2-40B4-BE49-F238E27FC236}">
                <a16:creationId xmlns:a16="http://schemas.microsoft.com/office/drawing/2014/main" id="{F1B79D76-BDE1-4B1D-86D9-0426A591EC8F}"/>
              </a:ext>
            </a:extLst>
          </p:cNvPr>
          <p:cNvSpPr>
            <a:spLocks noGrp="1"/>
          </p:cNvSpPr>
          <p:nvPr>
            <p:ph idx="1"/>
          </p:nvPr>
        </p:nvSpPr>
        <p:spPr/>
        <p:txBody>
          <a:bodyPr/>
          <a:lstStyle/>
          <a:p>
            <a:r>
              <a:rPr lang="en-US" dirty="0"/>
              <a:t>Inspect feature of browsers</a:t>
            </a:r>
          </a:p>
          <a:p>
            <a:r>
              <a:rPr lang="en-US" dirty="0"/>
              <a:t>Robots.txt: instructions for bots/scrapers where to find structured data</a:t>
            </a:r>
          </a:p>
          <a:p>
            <a:r>
              <a:rPr lang="en-US" dirty="0"/>
              <a:t>Sitemaps and RSS feeds: structured lists of website content</a:t>
            </a:r>
          </a:p>
          <a:p>
            <a:r>
              <a:rPr lang="en-US" dirty="0"/>
              <a:t>Useful Python modules:</a:t>
            </a:r>
          </a:p>
          <a:p>
            <a:pPr lvl="1"/>
            <a:r>
              <a:rPr lang="en-US" dirty="0" err="1"/>
              <a:t>Dateutil</a:t>
            </a:r>
            <a:r>
              <a:rPr lang="en-US" dirty="0"/>
              <a:t>: makes parsing dates easier</a:t>
            </a:r>
          </a:p>
        </p:txBody>
      </p:sp>
      <p:sp>
        <p:nvSpPr>
          <p:cNvPr id="4" name="Date Placeholder 3">
            <a:extLst>
              <a:ext uri="{FF2B5EF4-FFF2-40B4-BE49-F238E27FC236}">
                <a16:creationId xmlns:a16="http://schemas.microsoft.com/office/drawing/2014/main" id="{FDF2647D-7205-44F3-A2AD-520511758680}"/>
              </a:ext>
            </a:extLst>
          </p:cNvPr>
          <p:cNvSpPr>
            <a:spLocks noGrp="1"/>
          </p:cNvSpPr>
          <p:nvPr>
            <p:ph type="dt" sz="half" idx="10"/>
          </p:nvPr>
        </p:nvSpPr>
        <p:spPr/>
        <p:txBody>
          <a:bodyPr/>
          <a:lstStyle/>
          <a:p>
            <a:fld id="{3BB2D501-ED22-4C9A-AA43-19F066628A80}" type="datetime1">
              <a:rPr lang="en-GB" smtClean="0"/>
              <a:t>14/03/2022</a:t>
            </a:fld>
            <a:endParaRPr lang="en-GB" dirty="0"/>
          </a:p>
        </p:txBody>
      </p:sp>
      <p:sp>
        <p:nvSpPr>
          <p:cNvPr id="5" name="Footer Placeholder 4">
            <a:extLst>
              <a:ext uri="{FF2B5EF4-FFF2-40B4-BE49-F238E27FC236}">
                <a16:creationId xmlns:a16="http://schemas.microsoft.com/office/drawing/2014/main" id="{AAACF5C5-B0EA-4E21-B642-890144A4E68B}"/>
              </a:ext>
            </a:extLst>
          </p:cNvPr>
          <p:cNvSpPr>
            <a:spLocks noGrp="1"/>
          </p:cNvSpPr>
          <p:nvPr>
            <p:ph type="ftr" sz="quarter" idx="11"/>
          </p:nvPr>
        </p:nvSpPr>
        <p:spPr/>
        <p:txBody>
          <a:bodyPr/>
          <a:lstStyle/>
          <a:p>
            <a:r>
              <a:rPr lang="en-US"/>
              <a:t>Web Scraping in Python: Beginner Tutorial, CCL Retreat 2022, Paul Balluff</a:t>
            </a:r>
            <a:endParaRPr lang="en-GB" dirty="0"/>
          </a:p>
        </p:txBody>
      </p:sp>
      <p:sp>
        <p:nvSpPr>
          <p:cNvPr id="6" name="Slide Number Placeholder 5">
            <a:extLst>
              <a:ext uri="{FF2B5EF4-FFF2-40B4-BE49-F238E27FC236}">
                <a16:creationId xmlns:a16="http://schemas.microsoft.com/office/drawing/2014/main" id="{E5343801-205A-441A-ABBE-146A1202A939}"/>
              </a:ext>
            </a:extLst>
          </p:cNvPr>
          <p:cNvSpPr>
            <a:spLocks noGrp="1"/>
          </p:cNvSpPr>
          <p:nvPr>
            <p:ph type="sldNum" sz="quarter" idx="12"/>
          </p:nvPr>
        </p:nvSpPr>
        <p:spPr/>
        <p:txBody>
          <a:bodyPr/>
          <a:lstStyle/>
          <a:p>
            <a:r>
              <a:rPr lang="en-GB"/>
              <a:t>Page </a:t>
            </a:r>
            <a:fld id="{05A5AE1F-4813-4D0A-B870-8FB3219A4125}" type="slidenum">
              <a:rPr lang="en-GB" smtClean="0"/>
              <a:pPr/>
              <a:t>17</a:t>
            </a:fld>
            <a:endParaRPr lang="en-GB" dirty="0"/>
          </a:p>
        </p:txBody>
      </p:sp>
    </p:spTree>
    <p:extLst>
      <p:ext uri="{BB962C8B-B14F-4D97-AF65-F5344CB8AC3E}">
        <p14:creationId xmlns:p14="http://schemas.microsoft.com/office/powerpoint/2010/main" val="940819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9949-3058-4874-A24A-33A612CB81FD}"/>
              </a:ext>
            </a:extLst>
          </p:cNvPr>
          <p:cNvSpPr>
            <a:spLocks noGrp="1"/>
          </p:cNvSpPr>
          <p:nvPr>
            <p:ph type="title"/>
          </p:nvPr>
        </p:nvSpPr>
        <p:spPr/>
        <p:txBody>
          <a:bodyPr/>
          <a:lstStyle/>
          <a:p>
            <a:r>
              <a:rPr lang="en-US" dirty="0"/>
              <a:t>Best Practices / Tips</a:t>
            </a:r>
          </a:p>
        </p:txBody>
      </p:sp>
      <p:sp>
        <p:nvSpPr>
          <p:cNvPr id="3" name="Content Placeholder 2">
            <a:extLst>
              <a:ext uri="{FF2B5EF4-FFF2-40B4-BE49-F238E27FC236}">
                <a16:creationId xmlns:a16="http://schemas.microsoft.com/office/drawing/2014/main" id="{5B72DF34-19E1-4AEB-9F84-E1BF163D33DA}"/>
              </a:ext>
            </a:extLst>
          </p:cNvPr>
          <p:cNvSpPr>
            <a:spLocks noGrp="1"/>
          </p:cNvSpPr>
          <p:nvPr>
            <p:ph idx="1"/>
          </p:nvPr>
        </p:nvSpPr>
        <p:spPr/>
        <p:txBody>
          <a:bodyPr/>
          <a:lstStyle/>
          <a:p>
            <a:r>
              <a:rPr lang="en-US" dirty="0"/>
              <a:t>Make sure not to overload a server: sleep time between 0.2 – 1.0 seconds</a:t>
            </a:r>
          </a:p>
          <a:p>
            <a:r>
              <a:rPr lang="en-US" dirty="0"/>
              <a:t>Insert fail safes into your script: </a:t>
            </a:r>
          </a:p>
          <a:p>
            <a:pPr lvl="1"/>
            <a:r>
              <a:rPr lang="en-US" dirty="0"/>
              <a:t>what to do if status code is not 200?</a:t>
            </a:r>
          </a:p>
          <a:p>
            <a:pPr lvl="1"/>
            <a:r>
              <a:rPr lang="en-US" dirty="0"/>
              <a:t>How to deal with problems in parsing? E.g., HTML element not found.</a:t>
            </a:r>
          </a:p>
          <a:p>
            <a:r>
              <a:rPr lang="en-US" dirty="0"/>
              <a:t>Store the data in a format that is suitable to hold text:</a:t>
            </a:r>
          </a:p>
          <a:p>
            <a:pPr lvl="1"/>
            <a:r>
              <a:rPr lang="en-US" dirty="0"/>
              <a:t>Recommended: feather, arrow, xlsx, SQL</a:t>
            </a:r>
            <a:r>
              <a:rPr lang="en-US"/>
              <a:t>, NoSQL, (JSON)</a:t>
            </a:r>
            <a:endParaRPr lang="en-US" dirty="0"/>
          </a:p>
          <a:p>
            <a:pPr lvl="1"/>
            <a:r>
              <a:rPr lang="en-US" dirty="0"/>
              <a:t>Not recommended: csv</a:t>
            </a:r>
          </a:p>
          <a:p>
            <a:r>
              <a:rPr lang="en-US" dirty="0"/>
              <a:t>Consider storing the raw HTML and parse it later (e.g., for long-term scraping projects)</a:t>
            </a:r>
          </a:p>
          <a:p>
            <a:endParaRPr lang="en-US" dirty="0"/>
          </a:p>
        </p:txBody>
      </p:sp>
      <p:sp>
        <p:nvSpPr>
          <p:cNvPr id="4" name="Date Placeholder 3">
            <a:extLst>
              <a:ext uri="{FF2B5EF4-FFF2-40B4-BE49-F238E27FC236}">
                <a16:creationId xmlns:a16="http://schemas.microsoft.com/office/drawing/2014/main" id="{3E951F4A-F85B-47D0-A5B5-86B05FFB0876}"/>
              </a:ext>
            </a:extLst>
          </p:cNvPr>
          <p:cNvSpPr>
            <a:spLocks noGrp="1"/>
          </p:cNvSpPr>
          <p:nvPr>
            <p:ph type="dt" sz="half" idx="10"/>
          </p:nvPr>
        </p:nvSpPr>
        <p:spPr/>
        <p:txBody>
          <a:bodyPr/>
          <a:lstStyle/>
          <a:p>
            <a:fld id="{3BB2D501-ED22-4C9A-AA43-19F066628A80}" type="datetime1">
              <a:rPr lang="en-GB" smtClean="0"/>
              <a:t>14/03/2022</a:t>
            </a:fld>
            <a:endParaRPr lang="en-GB" dirty="0"/>
          </a:p>
        </p:txBody>
      </p:sp>
      <p:sp>
        <p:nvSpPr>
          <p:cNvPr id="5" name="Footer Placeholder 4">
            <a:extLst>
              <a:ext uri="{FF2B5EF4-FFF2-40B4-BE49-F238E27FC236}">
                <a16:creationId xmlns:a16="http://schemas.microsoft.com/office/drawing/2014/main" id="{789F9182-83CC-4CBB-B7DB-8A16700CF8F5}"/>
              </a:ext>
            </a:extLst>
          </p:cNvPr>
          <p:cNvSpPr>
            <a:spLocks noGrp="1"/>
          </p:cNvSpPr>
          <p:nvPr>
            <p:ph type="ftr" sz="quarter" idx="11"/>
          </p:nvPr>
        </p:nvSpPr>
        <p:spPr/>
        <p:txBody>
          <a:bodyPr/>
          <a:lstStyle/>
          <a:p>
            <a:r>
              <a:rPr lang="en-US"/>
              <a:t>Web Scraping in Python: Beginner Tutorial, CCL Retreat 2022, Paul Balluff</a:t>
            </a:r>
            <a:endParaRPr lang="en-GB" dirty="0"/>
          </a:p>
        </p:txBody>
      </p:sp>
      <p:sp>
        <p:nvSpPr>
          <p:cNvPr id="6" name="Slide Number Placeholder 5">
            <a:extLst>
              <a:ext uri="{FF2B5EF4-FFF2-40B4-BE49-F238E27FC236}">
                <a16:creationId xmlns:a16="http://schemas.microsoft.com/office/drawing/2014/main" id="{250B2846-EA8B-4B47-9E61-99AEE8465F5E}"/>
              </a:ext>
            </a:extLst>
          </p:cNvPr>
          <p:cNvSpPr>
            <a:spLocks noGrp="1"/>
          </p:cNvSpPr>
          <p:nvPr>
            <p:ph type="sldNum" sz="quarter" idx="12"/>
          </p:nvPr>
        </p:nvSpPr>
        <p:spPr/>
        <p:txBody>
          <a:bodyPr/>
          <a:lstStyle/>
          <a:p>
            <a:r>
              <a:rPr lang="en-GB"/>
              <a:t>Page </a:t>
            </a:r>
            <a:fld id="{05A5AE1F-4813-4D0A-B870-8FB3219A4125}" type="slidenum">
              <a:rPr lang="en-GB" smtClean="0"/>
              <a:pPr/>
              <a:t>18</a:t>
            </a:fld>
            <a:endParaRPr lang="en-GB" dirty="0"/>
          </a:p>
        </p:txBody>
      </p:sp>
    </p:spTree>
    <p:extLst>
      <p:ext uri="{BB962C8B-B14F-4D97-AF65-F5344CB8AC3E}">
        <p14:creationId xmlns:p14="http://schemas.microsoft.com/office/powerpoint/2010/main" val="1122367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15F1-1C30-4660-99B6-24C16F1FE83F}"/>
              </a:ext>
            </a:extLst>
          </p:cNvPr>
          <p:cNvSpPr>
            <a:spLocks noGrp="1"/>
          </p:cNvSpPr>
          <p:nvPr>
            <p:ph type="title"/>
          </p:nvPr>
        </p:nvSpPr>
        <p:spPr/>
        <p:txBody>
          <a:bodyPr/>
          <a:lstStyle/>
          <a:p>
            <a:r>
              <a:rPr lang="en-US" dirty="0"/>
              <a:t>Useful Resources</a:t>
            </a:r>
          </a:p>
        </p:txBody>
      </p:sp>
      <p:sp>
        <p:nvSpPr>
          <p:cNvPr id="3" name="Content Placeholder 2">
            <a:extLst>
              <a:ext uri="{FF2B5EF4-FFF2-40B4-BE49-F238E27FC236}">
                <a16:creationId xmlns:a16="http://schemas.microsoft.com/office/drawing/2014/main" id="{F8E42213-D03F-4275-B75F-FC7781F66783}"/>
              </a:ext>
            </a:extLst>
          </p:cNvPr>
          <p:cNvSpPr>
            <a:spLocks noGrp="1"/>
          </p:cNvSpPr>
          <p:nvPr>
            <p:ph idx="1"/>
          </p:nvPr>
        </p:nvSpPr>
        <p:spPr/>
        <p:txBody>
          <a:bodyPr>
            <a:normAutofit/>
          </a:bodyPr>
          <a:lstStyle/>
          <a:p>
            <a:pPr algn="l"/>
            <a:r>
              <a:rPr lang="en-US" b="1" i="0" u="none" strike="noStrike" baseline="0" dirty="0">
                <a:solidFill>
                  <a:srgbClr val="000000"/>
                </a:solidFill>
              </a:rPr>
              <a:t>Schafer, C. (2017, November 8). </a:t>
            </a:r>
            <a:r>
              <a:rPr lang="en-US" b="1" i="1" u="none" strike="noStrike" baseline="0" dirty="0">
                <a:solidFill>
                  <a:srgbClr val="000000"/>
                </a:solidFill>
              </a:rPr>
              <a:t>Python tutorial: Web scraping with </a:t>
            </a:r>
            <a:r>
              <a:rPr lang="en-US" b="1" i="1" u="none" strike="noStrike" baseline="0" dirty="0" err="1">
                <a:solidFill>
                  <a:srgbClr val="000000"/>
                </a:solidFill>
              </a:rPr>
              <a:t>beautifulsoup</a:t>
            </a:r>
            <a:r>
              <a:rPr lang="en-US" b="1" i="1" u="none" strike="noStrike" baseline="0" dirty="0">
                <a:solidFill>
                  <a:srgbClr val="000000"/>
                </a:solidFill>
              </a:rPr>
              <a:t> and requests</a:t>
            </a:r>
            <a:r>
              <a:rPr lang="en-US" b="1" i="0" u="none" strike="noStrike" baseline="0" dirty="0">
                <a:solidFill>
                  <a:srgbClr val="000000"/>
                </a:solidFill>
              </a:rPr>
              <a:t>. </a:t>
            </a:r>
            <a:r>
              <a:rPr lang="en-US" b="1" i="0" u="none" strike="noStrike" baseline="0" dirty="0" err="1">
                <a:solidFill>
                  <a:srgbClr val="000000"/>
                </a:solidFill>
              </a:rPr>
              <a:t>Youtube</a:t>
            </a:r>
            <a:r>
              <a:rPr lang="en-US" b="1" i="0" u="none" strike="noStrike" baseline="0" dirty="0">
                <a:solidFill>
                  <a:srgbClr val="000000"/>
                </a:solidFill>
              </a:rPr>
              <a:t>.</a:t>
            </a:r>
            <a:r>
              <a:rPr lang="en-US" b="0" i="0" u="none" strike="noStrike" baseline="0" dirty="0">
                <a:solidFill>
                  <a:srgbClr val="000000"/>
                </a:solidFill>
                <a:latin typeface="Source Code Pro" panose="020B0509030403020204" pitchFamily="49" charset="0"/>
                <a:ea typeface="Source Code Pro" panose="020B0509030403020204" pitchFamily="49" charset="0"/>
              </a:rPr>
              <a:t> </a:t>
            </a:r>
            <a:r>
              <a:rPr lang="en-US" sz="1600" b="0" i="0" u="none" strike="noStrike" baseline="0" dirty="0">
                <a:solidFill>
                  <a:srgbClr val="0F76FF"/>
                </a:solidFill>
                <a:latin typeface="Source Code Pro" panose="020B0509030403020204" pitchFamily="49" charset="0"/>
                <a:ea typeface="Source Code Pro" panose="020B0509030403020204" pitchFamily="49" charset="0"/>
                <a:hlinkClick r:id="rId2"/>
              </a:rPr>
              <a:t>https://www.youtube.com/watch?v=ng2o98k983k</a:t>
            </a:r>
            <a:endParaRPr lang="en-US" sz="1800" b="0" i="0" u="none" strike="noStrike" baseline="0" dirty="0">
              <a:solidFill>
                <a:srgbClr val="0F76FF"/>
              </a:solidFill>
              <a:latin typeface="Source Code Pro" panose="020B0509030403020204" pitchFamily="49" charset="0"/>
              <a:ea typeface="Source Code Pro" panose="020B0509030403020204" pitchFamily="49" charset="0"/>
            </a:endParaRPr>
          </a:p>
          <a:p>
            <a:pPr algn="l"/>
            <a:r>
              <a:rPr lang="en-US" b="0" i="0" u="none" strike="noStrike" baseline="0" dirty="0">
                <a:solidFill>
                  <a:srgbClr val="000000"/>
                </a:solidFill>
              </a:rPr>
              <a:t>Schafer, C. (2019, March 11). </a:t>
            </a:r>
            <a:r>
              <a:rPr lang="en-US" b="0" i="1" u="none" strike="noStrike" baseline="0" dirty="0">
                <a:solidFill>
                  <a:srgbClr val="000000"/>
                </a:solidFill>
              </a:rPr>
              <a:t>Python tutorial: Web scraping with requests‑html</a:t>
            </a:r>
            <a:r>
              <a:rPr lang="en-US" b="0" i="0" u="none" strike="noStrike" baseline="0" dirty="0">
                <a:solidFill>
                  <a:srgbClr val="000000"/>
                </a:solidFill>
              </a:rPr>
              <a:t>. </a:t>
            </a:r>
            <a:r>
              <a:rPr lang="pt-BR" b="0" i="0" u="none" strike="noStrike" baseline="0" dirty="0">
                <a:solidFill>
                  <a:srgbClr val="000000"/>
                </a:solidFill>
              </a:rPr>
              <a:t>Youtube.</a:t>
            </a:r>
            <a:r>
              <a:rPr lang="pt-BR" sz="1600" b="0" i="0" u="none" strike="noStrike" baseline="0" dirty="0">
                <a:solidFill>
                  <a:srgbClr val="000000"/>
                </a:solidFill>
              </a:rPr>
              <a:t> </a:t>
            </a:r>
            <a:r>
              <a:rPr lang="pt-BR" sz="1600" dirty="0">
                <a:solidFill>
                  <a:srgbClr val="0F76FF"/>
                </a:solidFill>
                <a:latin typeface="Source Code Pro" panose="020B0509030403020204" pitchFamily="49" charset="0"/>
                <a:ea typeface="Source Code Pro" panose="020B0509030403020204" pitchFamily="49" charset="0"/>
                <a:hlinkClick r:id="rId3"/>
              </a:rPr>
              <a:t>https://www.youtube.com/watch?v=a6fIbtFB46g</a:t>
            </a:r>
            <a:endParaRPr lang="pt-BR" sz="1800" dirty="0">
              <a:solidFill>
                <a:srgbClr val="0F76FF"/>
              </a:solidFill>
              <a:ea typeface="Source Code Pro" panose="020B0509030403020204" pitchFamily="49" charset="0"/>
            </a:endParaRPr>
          </a:p>
          <a:p>
            <a:pPr algn="l"/>
            <a:r>
              <a:rPr lang="pt-BR" sz="1800" dirty="0"/>
              <a:t>Reitz, K. (2022). </a:t>
            </a:r>
            <a:r>
              <a:rPr lang="pt-BR" sz="1800" i="1" dirty="0"/>
              <a:t>Requests: HTTP for Humans™</a:t>
            </a:r>
            <a:r>
              <a:rPr lang="pt-BR" sz="1800" dirty="0"/>
              <a:t>. Version 2.27.1. </a:t>
            </a:r>
            <a:r>
              <a:rPr lang="pt-BR" sz="1800" dirty="0">
                <a:hlinkClick r:id="rId4"/>
              </a:rPr>
              <a:t>https://docs.python-requests.org/</a:t>
            </a:r>
            <a:endParaRPr lang="pt-BR" dirty="0"/>
          </a:p>
          <a:p>
            <a:pPr algn="l"/>
            <a:r>
              <a:rPr lang="en-US" sz="1800" dirty="0"/>
              <a:t>Richardson</a:t>
            </a:r>
            <a:r>
              <a:rPr lang="pt-BR" sz="1800" dirty="0"/>
              <a:t>, L. (2022). </a:t>
            </a:r>
            <a:r>
              <a:rPr lang="pt-BR" sz="1800" i="1" dirty="0"/>
              <a:t>Beautiful Soup Documentation</a:t>
            </a:r>
            <a:r>
              <a:rPr lang="pt-BR" sz="1800" dirty="0"/>
              <a:t>. Version  4.8.1. </a:t>
            </a:r>
            <a:r>
              <a:rPr lang="pt-BR" sz="1800" dirty="0">
                <a:hlinkClick r:id="rId5"/>
              </a:rPr>
              <a:t>https://beautiful-soup-4.readthedocs.io</a:t>
            </a:r>
            <a:r>
              <a:rPr lang="pt-BR" sz="1800" dirty="0"/>
              <a:t> </a:t>
            </a:r>
          </a:p>
          <a:p>
            <a:pPr algn="l"/>
            <a:r>
              <a:rPr lang="en-US" sz="1800" dirty="0"/>
              <a:t>Niemeyer</a:t>
            </a:r>
            <a:r>
              <a:rPr lang="pt-BR" sz="1800" dirty="0"/>
              <a:t>, G. and Ganssle, P. (2022). </a:t>
            </a:r>
            <a:r>
              <a:rPr lang="en-US" sz="1800" i="1" dirty="0" err="1"/>
              <a:t>dateutil</a:t>
            </a:r>
            <a:r>
              <a:rPr lang="en-US" sz="1800" i="1" dirty="0"/>
              <a:t> - powerful extensions to datetime. Version  2.8.2</a:t>
            </a:r>
            <a:r>
              <a:rPr lang="en-US" sz="1800" dirty="0"/>
              <a:t>. </a:t>
            </a:r>
            <a:r>
              <a:rPr lang="en-US" sz="1800" dirty="0">
                <a:hlinkClick r:id="rId6"/>
              </a:rPr>
              <a:t>https://dateutil.readthedocs.io</a:t>
            </a:r>
            <a:r>
              <a:rPr lang="en-US" sz="1800" dirty="0"/>
              <a:t> </a:t>
            </a:r>
            <a:endParaRPr lang="en-US" dirty="0"/>
          </a:p>
        </p:txBody>
      </p:sp>
      <p:sp>
        <p:nvSpPr>
          <p:cNvPr id="4" name="Date Placeholder 3">
            <a:extLst>
              <a:ext uri="{FF2B5EF4-FFF2-40B4-BE49-F238E27FC236}">
                <a16:creationId xmlns:a16="http://schemas.microsoft.com/office/drawing/2014/main" id="{514D1CF5-4A01-4C13-ABD0-7BE628750BF2}"/>
              </a:ext>
            </a:extLst>
          </p:cNvPr>
          <p:cNvSpPr>
            <a:spLocks noGrp="1"/>
          </p:cNvSpPr>
          <p:nvPr>
            <p:ph type="dt" sz="half" idx="10"/>
          </p:nvPr>
        </p:nvSpPr>
        <p:spPr/>
        <p:txBody>
          <a:bodyPr/>
          <a:lstStyle/>
          <a:p>
            <a:fld id="{3BB2D501-ED22-4C9A-AA43-19F066628A80}" type="datetime1">
              <a:rPr lang="en-GB" smtClean="0"/>
              <a:t>14/03/2022</a:t>
            </a:fld>
            <a:endParaRPr lang="en-GB" dirty="0"/>
          </a:p>
        </p:txBody>
      </p:sp>
      <p:sp>
        <p:nvSpPr>
          <p:cNvPr id="5" name="Footer Placeholder 4">
            <a:extLst>
              <a:ext uri="{FF2B5EF4-FFF2-40B4-BE49-F238E27FC236}">
                <a16:creationId xmlns:a16="http://schemas.microsoft.com/office/drawing/2014/main" id="{CAE6F7BA-DC78-465A-AD65-FFA4A889D6BD}"/>
              </a:ext>
            </a:extLst>
          </p:cNvPr>
          <p:cNvSpPr>
            <a:spLocks noGrp="1"/>
          </p:cNvSpPr>
          <p:nvPr>
            <p:ph type="ftr" sz="quarter" idx="11"/>
          </p:nvPr>
        </p:nvSpPr>
        <p:spPr/>
        <p:txBody>
          <a:bodyPr/>
          <a:lstStyle/>
          <a:p>
            <a:r>
              <a:rPr lang="en-US"/>
              <a:t>Web Scraping in Python: Beginner Tutorial, CCL Retreat 2022, Paul Balluff</a:t>
            </a:r>
            <a:endParaRPr lang="en-GB" dirty="0"/>
          </a:p>
        </p:txBody>
      </p:sp>
      <p:sp>
        <p:nvSpPr>
          <p:cNvPr id="6" name="Slide Number Placeholder 5">
            <a:extLst>
              <a:ext uri="{FF2B5EF4-FFF2-40B4-BE49-F238E27FC236}">
                <a16:creationId xmlns:a16="http://schemas.microsoft.com/office/drawing/2014/main" id="{5A014B65-5C67-4697-A14D-4D6B3C284707}"/>
              </a:ext>
            </a:extLst>
          </p:cNvPr>
          <p:cNvSpPr>
            <a:spLocks noGrp="1"/>
          </p:cNvSpPr>
          <p:nvPr>
            <p:ph type="sldNum" sz="quarter" idx="12"/>
          </p:nvPr>
        </p:nvSpPr>
        <p:spPr/>
        <p:txBody>
          <a:bodyPr/>
          <a:lstStyle/>
          <a:p>
            <a:r>
              <a:rPr lang="en-GB"/>
              <a:t>Page </a:t>
            </a:r>
            <a:fld id="{05A5AE1F-4813-4D0A-B870-8FB3219A4125}" type="slidenum">
              <a:rPr lang="en-GB" smtClean="0"/>
              <a:pPr/>
              <a:t>19</a:t>
            </a:fld>
            <a:endParaRPr lang="en-GB" dirty="0"/>
          </a:p>
        </p:txBody>
      </p:sp>
    </p:spTree>
    <p:extLst>
      <p:ext uri="{BB962C8B-B14F-4D97-AF65-F5344CB8AC3E}">
        <p14:creationId xmlns:p14="http://schemas.microsoft.com/office/powerpoint/2010/main" val="2212562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97C996-7F61-40BE-B663-446BF1D946E4}"/>
              </a:ext>
            </a:extLst>
          </p:cNvPr>
          <p:cNvSpPr>
            <a:spLocks noGrp="1"/>
          </p:cNvSpPr>
          <p:nvPr>
            <p:ph type="title"/>
          </p:nvPr>
        </p:nvSpPr>
        <p:spPr/>
        <p:txBody>
          <a:bodyPr/>
          <a:lstStyle/>
          <a:p>
            <a:r>
              <a:rPr lang="en-US" dirty="0"/>
              <a:t>Overview</a:t>
            </a:r>
          </a:p>
        </p:txBody>
      </p:sp>
      <p:sp>
        <p:nvSpPr>
          <p:cNvPr id="3" name="Inhaltsplatzhalter 2">
            <a:extLst>
              <a:ext uri="{FF2B5EF4-FFF2-40B4-BE49-F238E27FC236}">
                <a16:creationId xmlns:a16="http://schemas.microsoft.com/office/drawing/2014/main" id="{C6B950CA-EB2F-4127-9694-453AD66F751A}"/>
              </a:ext>
            </a:extLst>
          </p:cNvPr>
          <p:cNvSpPr>
            <a:spLocks noGrp="1"/>
          </p:cNvSpPr>
          <p:nvPr>
            <p:ph idx="1"/>
          </p:nvPr>
        </p:nvSpPr>
        <p:spPr/>
        <p:txBody>
          <a:bodyPr>
            <a:normAutofit/>
          </a:bodyPr>
          <a:lstStyle/>
          <a:p>
            <a:r>
              <a:rPr lang="en-US" dirty="0"/>
              <a:t>Introduction</a:t>
            </a:r>
          </a:p>
          <a:p>
            <a:r>
              <a:rPr lang="en-US" dirty="0"/>
              <a:t>Planning your web scraping project</a:t>
            </a:r>
          </a:p>
          <a:p>
            <a:r>
              <a:rPr lang="en-US" dirty="0"/>
              <a:t>Legal considerations</a:t>
            </a:r>
          </a:p>
          <a:p>
            <a:r>
              <a:rPr lang="en-US" dirty="0"/>
              <a:t>Introduction to HTTP &amp; HTML</a:t>
            </a:r>
          </a:p>
          <a:p>
            <a:r>
              <a:rPr lang="en-US" dirty="0"/>
              <a:t>Programming your first scraper</a:t>
            </a:r>
          </a:p>
          <a:p>
            <a:r>
              <a:rPr lang="en-US" dirty="0"/>
              <a:t>Web Scraping Toolbox</a:t>
            </a:r>
          </a:p>
          <a:p>
            <a:r>
              <a:rPr lang="en-US" dirty="0"/>
              <a:t>Useful Resources</a:t>
            </a:r>
          </a:p>
          <a:p>
            <a:r>
              <a:rPr lang="en-US" dirty="0"/>
              <a:t>Homework</a:t>
            </a:r>
          </a:p>
        </p:txBody>
      </p:sp>
      <p:sp>
        <p:nvSpPr>
          <p:cNvPr id="4" name="Datumsplatzhalter 3">
            <a:extLst>
              <a:ext uri="{FF2B5EF4-FFF2-40B4-BE49-F238E27FC236}">
                <a16:creationId xmlns:a16="http://schemas.microsoft.com/office/drawing/2014/main" id="{1692D970-40C8-4E8F-BDA8-BD5502BAF936}"/>
              </a:ext>
            </a:extLst>
          </p:cNvPr>
          <p:cNvSpPr>
            <a:spLocks noGrp="1"/>
          </p:cNvSpPr>
          <p:nvPr>
            <p:ph type="dt" sz="half" idx="10"/>
          </p:nvPr>
        </p:nvSpPr>
        <p:spPr/>
        <p:txBody>
          <a:bodyPr/>
          <a:lstStyle/>
          <a:p>
            <a:fld id="{A02A6972-3CB2-4D9E-B8AC-DA538A8EED35}" type="datetime1">
              <a:rPr lang="en-GB" smtClean="0"/>
              <a:t>14/03/2022</a:t>
            </a:fld>
            <a:endParaRPr lang="en-GB" dirty="0"/>
          </a:p>
        </p:txBody>
      </p:sp>
      <p:sp>
        <p:nvSpPr>
          <p:cNvPr id="5" name="Fußzeilenplatzhalter 4">
            <a:extLst>
              <a:ext uri="{FF2B5EF4-FFF2-40B4-BE49-F238E27FC236}">
                <a16:creationId xmlns:a16="http://schemas.microsoft.com/office/drawing/2014/main" id="{892ECDBD-20AD-4C59-B2D5-43BBC2F9F844}"/>
              </a:ext>
            </a:extLst>
          </p:cNvPr>
          <p:cNvSpPr>
            <a:spLocks noGrp="1"/>
          </p:cNvSpPr>
          <p:nvPr>
            <p:ph type="ftr" sz="quarter" idx="11"/>
          </p:nvPr>
        </p:nvSpPr>
        <p:spPr/>
        <p:txBody>
          <a:bodyPr/>
          <a:lstStyle/>
          <a:p>
            <a:r>
              <a:rPr lang="en-US"/>
              <a:t>Web Scraping in Python: Beginner Tutorial, CCL Retreat 2022, Paul Balluff</a:t>
            </a:r>
            <a:endParaRPr lang="en-GB" dirty="0"/>
          </a:p>
        </p:txBody>
      </p:sp>
      <p:sp>
        <p:nvSpPr>
          <p:cNvPr id="6" name="Foliennummernplatzhalter 5">
            <a:extLst>
              <a:ext uri="{FF2B5EF4-FFF2-40B4-BE49-F238E27FC236}">
                <a16:creationId xmlns:a16="http://schemas.microsoft.com/office/drawing/2014/main" id="{FA94FD43-8CCB-4FD8-9D87-57FA205ABB4D}"/>
              </a:ext>
            </a:extLst>
          </p:cNvPr>
          <p:cNvSpPr>
            <a:spLocks noGrp="1"/>
          </p:cNvSpPr>
          <p:nvPr>
            <p:ph type="sldNum" sz="quarter" idx="12"/>
          </p:nvPr>
        </p:nvSpPr>
        <p:spPr/>
        <p:txBody>
          <a:bodyPr/>
          <a:lstStyle/>
          <a:p>
            <a:r>
              <a:rPr lang="en-GB"/>
              <a:t>Page </a:t>
            </a:r>
            <a:fld id="{05A5AE1F-4813-4D0A-B870-8FB3219A4125}" type="slidenum">
              <a:rPr lang="en-GB" smtClean="0"/>
              <a:pPr/>
              <a:t>2</a:t>
            </a:fld>
            <a:endParaRPr lang="en-GB" dirty="0"/>
          </a:p>
        </p:txBody>
      </p:sp>
    </p:spTree>
    <p:extLst>
      <p:ext uri="{BB962C8B-B14F-4D97-AF65-F5344CB8AC3E}">
        <p14:creationId xmlns:p14="http://schemas.microsoft.com/office/powerpoint/2010/main" val="3649380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CAD7-05D6-4A01-A283-EBFD236284B1}"/>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F7FEAB00-A3FF-4799-9DDC-6D7DA7E9DCB7}"/>
              </a:ext>
            </a:extLst>
          </p:cNvPr>
          <p:cNvSpPr>
            <a:spLocks noGrp="1"/>
          </p:cNvSpPr>
          <p:nvPr>
            <p:ph idx="1"/>
          </p:nvPr>
        </p:nvSpPr>
        <p:spPr/>
        <p:txBody>
          <a:bodyPr/>
          <a:lstStyle/>
          <a:p>
            <a:r>
              <a:rPr lang="en-US" dirty="0"/>
              <a:t>Watch Schafer (2017): explains everything again, different example</a:t>
            </a:r>
          </a:p>
          <a:p>
            <a:r>
              <a:rPr lang="en-US" dirty="0"/>
              <a:t>Try to write a scraper for mirror.co.uk</a:t>
            </a:r>
          </a:p>
          <a:p>
            <a:pPr lvl="1"/>
            <a:r>
              <a:rPr lang="en-US" dirty="0"/>
              <a:t>HTML medium-difficult, but very tidy</a:t>
            </a:r>
          </a:p>
          <a:p>
            <a:pPr lvl="1"/>
            <a:r>
              <a:rPr lang="en-US" dirty="0"/>
              <a:t>Try to parse &lt;meta&gt; tags</a:t>
            </a:r>
          </a:p>
          <a:p>
            <a:pPr lvl="1"/>
            <a:r>
              <a:rPr lang="en-US" dirty="0"/>
              <a:t>Beware of the User-Agent!</a:t>
            </a:r>
          </a:p>
          <a:p>
            <a:r>
              <a:rPr lang="en-US" dirty="0"/>
              <a:t>For questions: hit me on slack for online support </a:t>
            </a:r>
            <a:r>
              <a:rPr lang="en-US" dirty="0">
                <a:sym typeface="Wingdings" panose="05000000000000000000" pitchFamily="2" charset="2"/>
              </a:rPr>
              <a:t></a:t>
            </a:r>
            <a:endParaRPr lang="en-US" dirty="0"/>
          </a:p>
        </p:txBody>
      </p:sp>
      <p:sp>
        <p:nvSpPr>
          <p:cNvPr id="4" name="Date Placeholder 3">
            <a:extLst>
              <a:ext uri="{FF2B5EF4-FFF2-40B4-BE49-F238E27FC236}">
                <a16:creationId xmlns:a16="http://schemas.microsoft.com/office/drawing/2014/main" id="{ECBA95D1-CA80-4F5E-9860-ACE439BDF257}"/>
              </a:ext>
            </a:extLst>
          </p:cNvPr>
          <p:cNvSpPr>
            <a:spLocks noGrp="1"/>
          </p:cNvSpPr>
          <p:nvPr>
            <p:ph type="dt" sz="half" idx="10"/>
          </p:nvPr>
        </p:nvSpPr>
        <p:spPr/>
        <p:txBody>
          <a:bodyPr/>
          <a:lstStyle/>
          <a:p>
            <a:fld id="{3BB2D501-ED22-4C9A-AA43-19F066628A80}" type="datetime1">
              <a:rPr lang="en-GB" smtClean="0"/>
              <a:t>14/03/2022</a:t>
            </a:fld>
            <a:endParaRPr lang="en-GB" dirty="0"/>
          </a:p>
        </p:txBody>
      </p:sp>
      <p:sp>
        <p:nvSpPr>
          <p:cNvPr id="5" name="Footer Placeholder 4">
            <a:extLst>
              <a:ext uri="{FF2B5EF4-FFF2-40B4-BE49-F238E27FC236}">
                <a16:creationId xmlns:a16="http://schemas.microsoft.com/office/drawing/2014/main" id="{E0D39AE1-F597-4C3A-9944-06DE07ADC4DE}"/>
              </a:ext>
            </a:extLst>
          </p:cNvPr>
          <p:cNvSpPr>
            <a:spLocks noGrp="1"/>
          </p:cNvSpPr>
          <p:nvPr>
            <p:ph type="ftr" sz="quarter" idx="11"/>
          </p:nvPr>
        </p:nvSpPr>
        <p:spPr/>
        <p:txBody>
          <a:bodyPr/>
          <a:lstStyle/>
          <a:p>
            <a:r>
              <a:rPr lang="en-US"/>
              <a:t>Web Scraping in Python: Beginner Tutorial, CCL Retreat 2022, Paul Balluff</a:t>
            </a:r>
            <a:endParaRPr lang="en-GB" dirty="0"/>
          </a:p>
        </p:txBody>
      </p:sp>
      <p:sp>
        <p:nvSpPr>
          <p:cNvPr id="6" name="Slide Number Placeholder 5">
            <a:extLst>
              <a:ext uri="{FF2B5EF4-FFF2-40B4-BE49-F238E27FC236}">
                <a16:creationId xmlns:a16="http://schemas.microsoft.com/office/drawing/2014/main" id="{52B7BCF2-ECAF-45A0-A254-07F9A6369133}"/>
              </a:ext>
            </a:extLst>
          </p:cNvPr>
          <p:cNvSpPr>
            <a:spLocks noGrp="1"/>
          </p:cNvSpPr>
          <p:nvPr>
            <p:ph type="sldNum" sz="quarter" idx="12"/>
          </p:nvPr>
        </p:nvSpPr>
        <p:spPr/>
        <p:txBody>
          <a:bodyPr/>
          <a:lstStyle/>
          <a:p>
            <a:r>
              <a:rPr lang="en-GB"/>
              <a:t>Page </a:t>
            </a:r>
            <a:fld id="{05A5AE1F-4813-4D0A-B870-8FB3219A4125}" type="slidenum">
              <a:rPr lang="en-GB" smtClean="0"/>
              <a:pPr/>
              <a:t>20</a:t>
            </a:fld>
            <a:endParaRPr lang="en-GB" dirty="0"/>
          </a:p>
        </p:txBody>
      </p:sp>
    </p:spTree>
    <p:extLst>
      <p:ext uri="{BB962C8B-B14F-4D97-AF65-F5344CB8AC3E}">
        <p14:creationId xmlns:p14="http://schemas.microsoft.com/office/powerpoint/2010/main" val="259869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91300-4460-46CA-B4CF-249BE1F9E9A9}"/>
              </a:ext>
            </a:extLst>
          </p:cNvPr>
          <p:cNvSpPr>
            <a:spLocks noGrp="1"/>
          </p:cNvSpPr>
          <p:nvPr>
            <p:ph type="title"/>
          </p:nvPr>
        </p:nvSpPr>
        <p:spPr/>
        <p:txBody>
          <a:bodyPr/>
          <a:lstStyle/>
          <a:p>
            <a:r>
              <a:rPr lang="en-US" dirty="0"/>
              <a:t>Introduction: Content of Today</a:t>
            </a:r>
          </a:p>
        </p:txBody>
      </p:sp>
      <p:sp>
        <p:nvSpPr>
          <p:cNvPr id="7" name="Text Placeholder 6">
            <a:extLst>
              <a:ext uri="{FF2B5EF4-FFF2-40B4-BE49-F238E27FC236}">
                <a16:creationId xmlns:a16="http://schemas.microsoft.com/office/drawing/2014/main" id="{FC8CE009-06EC-48D8-A490-3B4658F1187A}"/>
              </a:ext>
            </a:extLst>
          </p:cNvPr>
          <p:cNvSpPr>
            <a:spLocks noGrp="1"/>
          </p:cNvSpPr>
          <p:nvPr>
            <p:ph type="body" idx="1"/>
          </p:nvPr>
        </p:nvSpPr>
        <p:spPr/>
        <p:txBody>
          <a:bodyPr/>
          <a:lstStyle/>
          <a:p>
            <a:r>
              <a:rPr lang="en-US" dirty="0"/>
              <a:t>What is covered?</a:t>
            </a:r>
          </a:p>
        </p:txBody>
      </p:sp>
      <p:sp>
        <p:nvSpPr>
          <p:cNvPr id="3" name="Content Placeholder 2">
            <a:extLst>
              <a:ext uri="{FF2B5EF4-FFF2-40B4-BE49-F238E27FC236}">
                <a16:creationId xmlns:a16="http://schemas.microsoft.com/office/drawing/2014/main" id="{941D255B-B67C-432C-86AC-DFB3F7EE72A8}"/>
              </a:ext>
            </a:extLst>
          </p:cNvPr>
          <p:cNvSpPr>
            <a:spLocks noGrp="1"/>
          </p:cNvSpPr>
          <p:nvPr>
            <p:ph sz="half" idx="2"/>
          </p:nvPr>
        </p:nvSpPr>
        <p:spPr/>
        <p:txBody>
          <a:bodyPr>
            <a:normAutofit/>
          </a:bodyPr>
          <a:lstStyle/>
          <a:p>
            <a:r>
              <a:rPr lang="en-US" dirty="0"/>
              <a:t>Scraping websites</a:t>
            </a:r>
          </a:p>
          <a:p>
            <a:r>
              <a:rPr lang="en-US" dirty="0"/>
              <a:t>Most commonly used python modules for web scraping</a:t>
            </a:r>
          </a:p>
          <a:p>
            <a:r>
              <a:rPr lang="en-US" dirty="0"/>
              <a:t>Toolbox and tips</a:t>
            </a:r>
          </a:p>
          <a:p>
            <a:r>
              <a:rPr lang="en-US" dirty="0"/>
              <a:t>Traps and common problems (if time allows)</a:t>
            </a:r>
          </a:p>
        </p:txBody>
      </p:sp>
      <p:sp>
        <p:nvSpPr>
          <p:cNvPr id="8" name="Text Placeholder 7">
            <a:extLst>
              <a:ext uri="{FF2B5EF4-FFF2-40B4-BE49-F238E27FC236}">
                <a16:creationId xmlns:a16="http://schemas.microsoft.com/office/drawing/2014/main" id="{8A222135-7A67-476B-A68E-F64BA0DC0D7C}"/>
              </a:ext>
            </a:extLst>
          </p:cNvPr>
          <p:cNvSpPr>
            <a:spLocks noGrp="1"/>
          </p:cNvSpPr>
          <p:nvPr>
            <p:ph type="body" sz="quarter" idx="3"/>
          </p:nvPr>
        </p:nvSpPr>
        <p:spPr/>
        <p:txBody>
          <a:bodyPr/>
          <a:lstStyle/>
          <a:p>
            <a:r>
              <a:rPr lang="en-US" dirty="0"/>
              <a:t>What is NOT covered?</a:t>
            </a:r>
          </a:p>
        </p:txBody>
      </p:sp>
      <p:sp>
        <p:nvSpPr>
          <p:cNvPr id="9" name="Content Placeholder 8">
            <a:extLst>
              <a:ext uri="{FF2B5EF4-FFF2-40B4-BE49-F238E27FC236}">
                <a16:creationId xmlns:a16="http://schemas.microsoft.com/office/drawing/2014/main" id="{F645A2EB-83B1-4797-B0F8-A22BA7774FD4}"/>
              </a:ext>
            </a:extLst>
          </p:cNvPr>
          <p:cNvSpPr>
            <a:spLocks noGrp="1"/>
          </p:cNvSpPr>
          <p:nvPr>
            <p:ph sz="quarter" idx="4"/>
          </p:nvPr>
        </p:nvSpPr>
        <p:spPr/>
        <p:txBody>
          <a:bodyPr/>
          <a:lstStyle/>
          <a:p>
            <a:r>
              <a:rPr lang="en-US" dirty="0"/>
              <a:t>Using APIs</a:t>
            </a:r>
          </a:p>
          <a:p>
            <a:r>
              <a:rPr lang="en-US" dirty="0"/>
              <a:t>Scraping specific social media platforms</a:t>
            </a:r>
          </a:p>
          <a:p>
            <a:r>
              <a:rPr lang="en-US" dirty="0"/>
              <a:t>More specific or advanced python modules (e.g., </a:t>
            </a:r>
            <a:r>
              <a:rPr lang="en-US" sz="2000" dirty="0" err="1">
                <a:latin typeface="Source Code Pro" panose="020B0509030403020204" pitchFamily="49" charset="0"/>
                <a:ea typeface="Source Code Pro" panose="020B0509030403020204" pitchFamily="49" charset="0"/>
              </a:rPr>
              <a:t>requests_html</a:t>
            </a:r>
            <a:r>
              <a:rPr lang="en-US" sz="2000" dirty="0"/>
              <a:t> </a:t>
            </a:r>
            <a:r>
              <a:rPr lang="en-US" dirty="0"/>
              <a:t>or </a:t>
            </a:r>
            <a:r>
              <a:rPr lang="en-US" sz="2000" dirty="0">
                <a:latin typeface="Source Code Pro" panose="020B0509030403020204" pitchFamily="49" charset="0"/>
                <a:ea typeface="Source Code Pro" panose="020B0509030403020204" pitchFamily="49" charset="0"/>
              </a:rPr>
              <a:t>selenium</a:t>
            </a:r>
            <a:r>
              <a:rPr lang="en-US" dirty="0"/>
              <a:t>)</a:t>
            </a:r>
          </a:p>
        </p:txBody>
      </p:sp>
      <p:sp>
        <p:nvSpPr>
          <p:cNvPr id="4" name="Date Placeholder 3">
            <a:extLst>
              <a:ext uri="{FF2B5EF4-FFF2-40B4-BE49-F238E27FC236}">
                <a16:creationId xmlns:a16="http://schemas.microsoft.com/office/drawing/2014/main" id="{74462B5F-1FE7-4AB2-93E8-FF73C2D801D9}"/>
              </a:ext>
            </a:extLst>
          </p:cNvPr>
          <p:cNvSpPr>
            <a:spLocks noGrp="1"/>
          </p:cNvSpPr>
          <p:nvPr>
            <p:ph type="dt" sz="half" idx="10"/>
          </p:nvPr>
        </p:nvSpPr>
        <p:spPr/>
        <p:txBody>
          <a:bodyPr/>
          <a:lstStyle/>
          <a:p>
            <a:fld id="{3BB2D501-ED22-4C9A-AA43-19F066628A80}" type="datetime1">
              <a:rPr lang="en-GB" smtClean="0"/>
              <a:t>14/03/2022</a:t>
            </a:fld>
            <a:endParaRPr lang="en-GB" dirty="0"/>
          </a:p>
        </p:txBody>
      </p:sp>
      <p:sp>
        <p:nvSpPr>
          <p:cNvPr id="5" name="Footer Placeholder 4">
            <a:extLst>
              <a:ext uri="{FF2B5EF4-FFF2-40B4-BE49-F238E27FC236}">
                <a16:creationId xmlns:a16="http://schemas.microsoft.com/office/drawing/2014/main" id="{EDBF6188-8B7E-48DF-AE50-0708E5545603}"/>
              </a:ext>
            </a:extLst>
          </p:cNvPr>
          <p:cNvSpPr>
            <a:spLocks noGrp="1"/>
          </p:cNvSpPr>
          <p:nvPr>
            <p:ph type="ftr" sz="quarter" idx="11"/>
          </p:nvPr>
        </p:nvSpPr>
        <p:spPr/>
        <p:txBody>
          <a:bodyPr/>
          <a:lstStyle/>
          <a:p>
            <a:r>
              <a:rPr lang="en-US"/>
              <a:t>Web Scraping in Python: Beginner Tutorial, CCL Retreat 2022, Paul Balluff</a:t>
            </a:r>
            <a:endParaRPr lang="en-GB" dirty="0"/>
          </a:p>
        </p:txBody>
      </p:sp>
      <p:sp>
        <p:nvSpPr>
          <p:cNvPr id="6" name="Slide Number Placeholder 5">
            <a:extLst>
              <a:ext uri="{FF2B5EF4-FFF2-40B4-BE49-F238E27FC236}">
                <a16:creationId xmlns:a16="http://schemas.microsoft.com/office/drawing/2014/main" id="{2D7C41AE-EFF3-42BD-A355-DDBF32846C51}"/>
              </a:ext>
            </a:extLst>
          </p:cNvPr>
          <p:cNvSpPr>
            <a:spLocks noGrp="1"/>
          </p:cNvSpPr>
          <p:nvPr>
            <p:ph type="sldNum" sz="quarter" idx="12"/>
          </p:nvPr>
        </p:nvSpPr>
        <p:spPr/>
        <p:txBody>
          <a:bodyPr/>
          <a:lstStyle/>
          <a:p>
            <a:r>
              <a:rPr lang="en-GB"/>
              <a:t>Page </a:t>
            </a:r>
            <a:fld id="{05A5AE1F-4813-4D0A-B870-8FB3219A4125}" type="slidenum">
              <a:rPr lang="en-GB" smtClean="0"/>
              <a:pPr/>
              <a:t>3</a:t>
            </a:fld>
            <a:endParaRPr lang="en-GB" dirty="0"/>
          </a:p>
        </p:txBody>
      </p:sp>
    </p:spTree>
    <p:extLst>
      <p:ext uri="{BB962C8B-B14F-4D97-AF65-F5344CB8AC3E}">
        <p14:creationId xmlns:p14="http://schemas.microsoft.com/office/powerpoint/2010/main" val="205935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71FE8D1-C112-4FE1-B59E-49144638E353}"/>
              </a:ext>
            </a:extLst>
          </p:cNvPr>
          <p:cNvSpPr>
            <a:spLocks noGrp="1"/>
          </p:cNvSpPr>
          <p:nvPr>
            <p:ph type="title"/>
          </p:nvPr>
        </p:nvSpPr>
        <p:spPr/>
        <p:txBody>
          <a:bodyPr/>
          <a:lstStyle/>
          <a:p>
            <a:r>
              <a:rPr lang="en-US" dirty="0"/>
              <a:t>Introduction: Goals for today</a:t>
            </a:r>
          </a:p>
        </p:txBody>
      </p:sp>
      <p:sp>
        <p:nvSpPr>
          <p:cNvPr id="13" name="Content Placeholder 12">
            <a:extLst>
              <a:ext uri="{FF2B5EF4-FFF2-40B4-BE49-F238E27FC236}">
                <a16:creationId xmlns:a16="http://schemas.microsoft.com/office/drawing/2014/main" id="{414BCBB6-850F-4937-97C5-770000222317}"/>
              </a:ext>
            </a:extLst>
          </p:cNvPr>
          <p:cNvSpPr>
            <a:spLocks noGrp="1"/>
          </p:cNvSpPr>
          <p:nvPr>
            <p:ph idx="1"/>
          </p:nvPr>
        </p:nvSpPr>
        <p:spPr/>
        <p:txBody>
          <a:bodyPr>
            <a:normAutofit fontScale="92500"/>
          </a:bodyPr>
          <a:lstStyle/>
          <a:p>
            <a:pPr marL="0" indent="0">
              <a:buNone/>
            </a:pPr>
            <a:r>
              <a:rPr lang="en-US" dirty="0"/>
              <a:t>At the end of this session, you will ...</a:t>
            </a:r>
          </a:p>
          <a:p>
            <a:r>
              <a:rPr lang="en-US" dirty="0"/>
              <a:t>Be able to plan a web scraping project confidently</a:t>
            </a:r>
          </a:p>
          <a:p>
            <a:r>
              <a:rPr lang="en-US" dirty="0"/>
              <a:t>Be informed about legal boundaries for scraping</a:t>
            </a:r>
          </a:p>
          <a:p>
            <a:r>
              <a:rPr lang="en-US" dirty="0"/>
              <a:t>Understand the basics of HTTP Requests (status codes, anatomy of requests)</a:t>
            </a:r>
          </a:p>
          <a:p>
            <a:r>
              <a:rPr lang="en-US" dirty="0"/>
              <a:t>Be able to parse simple HTML Documents</a:t>
            </a:r>
          </a:p>
          <a:p>
            <a:r>
              <a:rPr lang="en-US" dirty="0"/>
              <a:t>Be able to use the python modules </a:t>
            </a:r>
            <a:r>
              <a:rPr lang="en-US" sz="1900" dirty="0">
                <a:latin typeface="Source Code Pro" panose="020B0509030403020204" pitchFamily="49" charset="0"/>
                <a:ea typeface="Source Code Pro" panose="020B0509030403020204" pitchFamily="49" charset="0"/>
              </a:rPr>
              <a:t>requests</a:t>
            </a:r>
            <a:r>
              <a:rPr lang="en-US" dirty="0"/>
              <a:t> and </a:t>
            </a:r>
            <a:r>
              <a:rPr lang="en-US" sz="1900" dirty="0">
                <a:latin typeface="Source Code Pro" panose="020B0509030403020204" pitchFamily="49" charset="0"/>
                <a:ea typeface="Source Code Pro" panose="020B0509030403020204" pitchFamily="49" charset="0"/>
              </a:rPr>
              <a:t>bs4</a:t>
            </a:r>
            <a:endParaRPr lang="en-US" dirty="0"/>
          </a:p>
          <a:p>
            <a:r>
              <a:rPr lang="en-US" dirty="0"/>
              <a:t>Have a sample script for a fully working scraper</a:t>
            </a:r>
          </a:p>
          <a:p>
            <a:r>
              <a:rPr lang="en-US" dirty="0"/>
              <a:t>Know about useful tools such as the inspect mode in browsers </a:t>
            </a:r>
          </a:p>
          <a:p>
            <a:r>
              <a:rPr lang="en-US" dirty="0"/>
              <a:t>Know about web standards such as sitemaps, news feeds, or </a:t>
            </a:r>
            <a:r>
              <a:rPr lang="en-US" sz="1900" dirty="0">
                <a:latin typeface="Source Code Pro" panose="020B0509030403020204" pitchFamily="49" charset="0"/>
                <a:ea typeface="Source Code Pro" panose="020B0509030403020204" pitchFamily="49" charset="0"/>
              </a:rPr>
              <a:t>robots.txt</a:t>
            </a:r>
            <a:endParaRPr lang="en-US" dirty="0"/>
          </a:p>
          <a:p>
            <a:endParaRPr lang="en-US" dirty="0"/>
          </a:p>
        </p:txBody>
      </p:sp>
      <p:sp>
        <p:nvSpPr>
          <p:cNvPr id="7" name="Date Placeholder 6">
            <a:extLst>
              <a:ext uri="{FF2B5EF4-FFF2-40B4-BE49-F238E27FC236}">
                <a16:creationId xmlns:a16="http://schemas.microsoft.com/office/drawing/2014/main" id="{53C44003-84BF-423B-9B03-EB712262F1A2}"/>
              </a:ext>
            </a:extLst>
          </p:cNvPr>
          <p:cNvSpPr>
            <a:spLocks noGrp="1"/>
          </p:cNvSpPr>
          <p:nvPr>
            <p:ph type="dt" sz="half" idx="10"/>
          </p:nvPr>
        </p:nvSpPr>
        <p:spPr/>
        <p:txBody>
          <a:bodyPr/>
          <a:lstStyle/>
          <a:p>
            <a:fld id="{DA1805B5-D56F-4104-81D2-E346BF1F6680}" type="datetime1">
              <a:rPr lang="en-GB" smtClean="0"/>
              <a:t>14/03/2022</a:t>
            </a:fld>
            <a:endParaRPr lang="en-GB" dirty="0"/>
          </a:p>
        </p:txBody>
      </p:sp>
      <p:sp>
        <p:nvSpPr>
          <p:cNvPr id="8" name="Footer Placeholder 7">
            <a:extLst>
              <a:ext uri="{FF2B5EF4-FFF2-40B4-BE49-F238E27FC236}">
                <a16:creationId xmlns:a16="http://schemas.microsoft.com/office/drawing/2014/main" id="{5581C817-E49C-4D8B-8A94-2C563A99E79E}"/>
              </a:ext>
            </a:extLst>
          </p:cNvPr>
          <p:cNvSpPr>
            <a:spLocks noGrp="1"/>
          </p:cNvSpPr>
          <p:nvPr>
            <p:ph type="ftr" sz="quarter" idx="11"/>
          </p:nvPr>
        </p:nvSpPr>
        <p:spPr/>
        <p:txBody>
          <a:bodyPr/>
          <a:lstStyle/>
          <a:p>
            <a:r>
              <a:rPr lang="en-US"/>
              <a:t>Web Scraping in Python: Beginner Tutorial, CCL Retreat 2022, Paul Balluff</a:t>
            </a:r>
            <a:endParaRPr lang="en-GB" dirty="0"/>
          </a:p>
        </p:txBody>
      </p:sp>
      <p:sp>
        <p:nvSpPr>
          <p:cNvPr id="9" name="Slide Number Placeholder 8">
            <a:extLst>
              <a:ext uri="{FF2B5EF4-FFF2-40B4-BE49-F238E27FC236}">
                <a16:creationId xmlns:a16="http://schemas.microsoft.com/office/drawing/2014/main" id="{706E6BFF-3041-41CA-A3A4-E5CA7CAE618F}"/>
              </a:ext>
            </a:extLst>
          </p:cNvPr>
          <p:cNvSpPr>
            <a:spLocks noGrp="1"/>
          </p:cNvSpPr>
          <p:nvPr>
            <p:ph type="sldNum" sz="quarter" idx="12"/>
          </p:nvPr>
        </p:nvSpPr>
        <p:spPr/>
        <p:txBody>
          <a:bodyPr/>
          <a:lstStyle/>
          <a:p>
            <a:r>
              <a:rPr lang="en-GB"/>
              <a:t>Page </a:t>
            </a:r>
            <a:fld id="{05A5AE1F-4813-4D0A-B870-8FB3219A4125}" type="slidenum">
              <a:rPr lang="en-GB" smtClean="0"/>
              <a:pPr/>
              <a:t>4</a:t>
            </a:fld>
            <a:endParaRPr lang="en-GB" dirty="0"/>
          </a:p>
        </p:txBody>
      </p:sp>
    </p:spTree>
    <p:extLst>
      <p:ext uri="{BB962C8B-B14F-4D97-AF65-F5344CB8AC3E}">
        <p14:creationId xmlns:p14="http://schemas.microsoft.com/office/powerpoint/2010/main" val="158438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2AEE-D183-49E1-BDA0-AE2BF36876EC}"/>
              </a:ext>
            </a:extLst>
          </p:cNvPr>
          <p:cNvSpPr>
            <a:spLocks noGrp="1"/>
          </p:cNvSpPr>
          <p:nvPr>
            <p:ph type="title"/>
          </p:nvPr>
        </p:nvSpPr>
        <p:spPr/>
        <p:txBody>
          <a:bodyPr/>
          <a:lstStyle/>
          <a:p>
            <a:r>
              <a:rPr lang="en-US" dirty="0"/>
              <a:t>Introduction: Knowledge Check</a:t>
            </a:r>
          </a:p>
        </p:txBody>
      </p:sp>
      <p:sp>
        <p:nvSpPr>
          <p:cNvPr id="3" name="Content Placeholder 2">
            <a:extLst>
              <a:ext uri="{FF2B5EF4-FFF2-40B4-BE49-F238E27FC236}">
                <a16:creationId xmlns:a16="http://schemas.microsoft.com/office/drawing/2014/main" id="{C92A602B-25C4-4D9F-8A43-378362D2D759}"/>
              </a:ext>
            </a:extLst>
          </p:cNvPr>
          <p:cNvSpPr>
            <a:spLocks noGrp="1"/>
          </p:cNvSpPr>
          <p:nvPr>
            <p:ph idx="1"/>
          </p:nvPr>
        </p:nvSpPr>
        <p:spPr/>
        <p:txBody>
          <a:bodyPr/>
          <a:lstStyle/>
          <a:p>
            <a:r>
              <a:rPr lang="en-US" sz="3200" dirty="0"/>
              <a:t>How much do you know about HTTP?</a:t>
            </a:r>
          </a:p>
          <a:p>
            <a:r>
              <a:rPr lang="en-US" sz="3200" dirty="0"/>
              <a:t>How much do you know about HTML?</a:t>
            </a:r>
            <a:endParaRPr lang="en-US" dirty="0"/>
          </a:p>
        </p:txBody>
      </p:sp>
      <p:sp>
        <p:nvSpPr>
          <p:cNvPr id="4" name="Date Placeholder 3">
            <a:extLst>
              <a:ext uri="{FF2B5EF4-FFF2-40B4-BE49-F238E27FC236}">
                <a16:creationId xmlns:a16="http://schemas.microsoft.com/office/drawing/2014/main" id="{C6C5D1CD-11BE-4A5E-9A28-71A6C03CDC32}"/>
              </a:ext>
            </a:extLst>
          </p:cNvPr>
          <p:cNvSpPr>
            <a:spLocks noGrp="1"/>
          </p:cNvSpPr>
          <p:nvPr>
            <p:ph type="dt" sz="half" idx="10"/>
          </p:nvPr>
        </p:nvSpPr>
        <p:spPr/>
        <p:txBody>
          <a:bodyPr/>
          <a:lstStyle/>
          <a:p>
            <a:fld id="{3BB2D501-ED22-4C9A-AA43-19F066628A80}" type="datetime1">
              <a:rPr lang="en-GB" smtClean="0"/>
              <a:t>14/03/2022</a:t>
            </a:fld>
            <a:endParaRPr lang="en-GB" dirty="0"/>
          </a:p>
        </p:txBody>
      </p:sp>
      <p:sp>
        <p:nvSpPr>
          <p:cNvPr id="5" name="Footer Placeholder 4">
            <a:extLst>
              <a:ext uri="{FF2B5EF4-FFF2-40B4-BE49-F238E27FC236}">
                <a16:creationId xmlns:a16="http://schemas.microsoft.com/office/drawing/2014/main" id="{A2B2259E-104C-4EDC-BC0E-905754751D80}"/>
              </a:ext>
            </a:extLst>
          </p:cNvPr>
          <p:cNvSpPr>
            <a:spLocks noGrp="1"/>
          </p:cNvSpPr>
          <p:nvPr>
            <p:ph type="ftr" sz="quarter" idx="11"/>
          </p:nvPr>
        </p:nvSpPr>
        <p:spPr/>
        <p:txBody>
          <a:bodyPr/>
          <a:lstStyle/>
          <a:p>
            <a:r>
              <a:rPr lang="en-US"/>
              <a:t>Web Scraping in Python: Beginner Tutorial, CCL Retreat 2022, Paul Balluff</a:t>
            </a:r>
            <a:endParaRPr lang="en-GB" dirty="0"/>
          </a:p>
        </p:txBody>
      </p:sp>
      <p:sp>
        <p:nvSpPr>
          <p:cNvPr id="6" name="Slide Number Placeholder 5">
            <a:extLst>
              <a:ext uri="{FF2B5EF4-FFF2-40B4-BE49-F238E27FC236}">
                <a16:creationId xmlns:a16="http://schemas.microsoft.com/office/drawing/2014/main" id="{DD5ECED7-CB1F-450F-975A-7E85CE1C76B3}"/>
              </a:ext>
            </a:extLst>
          </p:cNvPr>
          <p:cNvSpPr>
            <a:spLocks noGrp="1"/>
          </p:cNvSpPr>
          <p:nvPr>
            <p:ph type="sldNum" sz="quarter" idx="12"/>
          </p:nvPr>
        </p:nvSpPr>
        <p:spPr/>
        <p:txBody>
          <a:bodyPr/>
          <a:lstStyle/>
          <a:p>
            <a:r>
              <a:rPr lang="en-GB"/>
              <a:t>Page </a:t>
            </a:r>
            <a:fld id="{05A5AE1F-4813-4D0A-B870-8FB3219A4125}" type="slidenum">
              <a:rPr lang="en-GB" smtClean="0"/>
              <a:pPr/>
              <a:t>5</a:t>
            </a:fld>
            <a:endParaRPr lang="en-GB" dirty="0"/>
          </a:p>
        </p:txBody>
      </p:sp>
    </p:spTree>
    <p:extLst>
      <p:ext uri="{BB962C8B-B14F-4D97-AF65-F5344CB8AC3E}">
        <p14:creationId xmlns:p14="http://schemas.microsoft.com/office/powerpoint/2010/main" val="4198984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A03F-3A74-4124-85E6-8E583C73FB54}"/>
              </a:ext>
            </a:extLst>
          </p:cNvPr>
          <p:cNvSpPr>
            <a:spLocks noGrp="1"/>
          </p:cNvSpPr>
          <p:nvPr>
            <p:ph type="title"/>
          </p:nvPr>
        </p:nvSpPr>
        <p:spPr/>
        <p:txBody>
          <a:bodyPr/>
          <a:lstStyle/>
          <a:p>
            <a:r>
              <a:rPr lang="en-US" dirty="0"/>
              <a:t>Planning your web scraping project </a:t>
            </a:r>
          </a:p>
        </p:txBody>
      </p:sp>
      <p:sp>
        <p:nvSpPr>
          <p:cNvPr id="3" name="Content Placeholder 2">
            <a:extLst>
              <a:ext uri="{FF2B5EF4-FFF2-40B4-BE49-F238E27FC236}">
                <a16:creationId xmlns:a16="http://schemas.microsoft.com/office/drawing/2014/main" id="{0C5CAAA5-C3D5-4BA4-89BB-94E6D0310613}"/>
              </a:ext>
            </a:extLst>
          </p:cNvPr>
          <p:cNvSpPr>
            <a:spLocks noGrp="1"/>
          </p:cNvSpPr>
          <p:nvPr>
            <p:ph idx="1"/>
          </p:nvPr>
        </p:nvSpPr>
        <p:spPr/>
        <p:txBody>
          <a:bodyPr>
            <a:normAutofit lnSpcReduction="10000"/>
          </a:bodyPr>
          <a:lstStyle/>
          <a:p>
            <a:endParaRPr lang="en-US" dirty="0"/>
          </a:p>
          <a:p>
            <a:r>
              <a:rPr lang="en-US" dirty="0"/>
              <a:t>Which website do you plan to scrape? Is it only one, a few, or many?</a:t>
            </a:r>
          </a:p>
          <a:p>
            <a:r>
              <a:rPr lang="en-US" dirty="0"/>
              <a:t>Do you want to scrape the website(s) regularly or is it a one-off project?</a:t>
            </a:r>
          </a:p>
          <a:p>
            <a:r>
              <a:rPr lang="en-US" dirty="0"/>
              <a:t>Is the content protected in some form ?</a:t>
            </a:r>
          </a:p>
          <a:p>
            <a:r>
              <a:rPr lang="en-US" dirty="0"/>
              <a:t>Which elements of the content are you interested in? Are you seeking to scrape entire news articles, or user comments? Do you only need the headlines? Or is it something entirely different, such as the lottery numbers or the weather forecast?</a:t>
            </a:r>
          </a:p>
          <a:p>
            <a:r>
              <a:rPr lang="en-US" dirty="0"/>
              <a:t>Do you need the raw data or is the parsed output sufficient?</a:t>
            </a:r>
          </a:p>
          <a:p>
            <a:r>
              <a:rPr lang="en-US" dirty="0"/>
              <a:t>What do you need the data for? Are other people going to work with it?</a:t>
            </a:r>
          </a:p>
          <a:p>
            <a:endParaRPr lang="en-US" dirty="0"/>
          </a:p>
        </p:txBody>
      </p:sp>
      <p:sp>
        <p:nvSpPr>
          <p:cNvPr id="4" name="Date Placeholder 3">
            <a:extLst>
              <a:ext uri="{FF2B5EF4-FFF2-40B4-BE49-F238E27FC236}">
                <a16:creationId xmlns:a16="http://schemas.microsoft.com/office/drawing/2014/main" id="{E601474C-2C84-4F4E-8803-3939FFF9B92B}"/>
              </a:ext>
            </a:extLst>
          </p:cNvPr>
          <p:cNvSpPr>
            <a:spLocks noGrp="1"/>
          </p:cNvSpPr>
          <p:nvPr>
            <p:ph type="dt" sz="half" idx="10"/>
          </p:nvPr>
        </p:nvSpPr>
        <p:spPr/>
        <p:txBody>
          <a:bodyPr/>
          <a:lstStyle/>
          <a:p>
            <a:fld id="{3BB2D501-ED22-4C9A-AA43-19F066628A80}" type="datetime1">
              <a:rPr lang="en-GB" smtClean="0"/>
              <a:t>14/03/2022</a:t>
            </a:fld>
            <a:endParaRPr lang="en-GB" dirty="0"/>
          </a:p>
        </p:txBody>
      </p:sp>
      <p:sp>
        <p:nvSpPr>
          <p:cNvPr id="5" name="Footer Placeholder 4">
            <a:extLst>
              <a:ext uri="{FF2B5EF4-FFF2-40B4-BE49-F238E27FC236}">
                <a16:creationId xmlns:a16="http://schemas.microsoft.com/office/drawing/2014/main" id="{41CF8C91-9BA0-4EB7-8117-AA50BB79E22F}"/>
              </a:ext>
            </a:extLst>
          </p:cNvPr>
          <p:cNvSpPr>
            <a:spLocks noGrp="1"/>
          </p:cNvSpPr>
          <p:nvPr>
            <p:ph type="ftr" sz="quarter" idx="11"/>
          </p:nvPr>
        </p:nvSpPr>
        <p:spPr/>
        <p:txBody>
          <a:bodyPr/>
          <a:lstStyle/>
          <a:p>
            <a:r>
              <a:rPr lang="en-US"/>
              <a:t>Web Scraping in Python: Beginner Tutorial, CCL Retreat 2022, Paul Balluff</a:t>
            </a:r>
            <a:endParaRPr lang="en-GB" dirty="0"/>
          </a:p>
        </p:txBody>
      </p:sp>
      <p:sp>
        <p:nvSpPr>
          <p:cNvPr id="6" name="Slide Number Placeholder 5">
            <a:extLst>
              <a:ext uri="{FF2B5EF4-FFF2-40B4-BE49-F238E27FC236}">
                <a16:creationId xmlns:a16="http://schemas.microsoft.com/office/drawing/2014/main" id="{247046D0-18F1-45C2-A3A0-D6B3ABA9B692}"/>
              </a:ext>
            </a:extLst>
          </p:cNvPr>
          <p:cNvSpPr>
            <a:spLocks noGrp="1"/>
          </p:cNvSpPr>
          <p:nvPr>
            <p:ph type="sldNum" sz="quarter" idx="12"/>
          </p:nvPr>
        </p:nvSpPr>
        <p:spPr/>
        <p:txBody>
          <a:bodyPr/>
          <a:lstStyle/>
          <a:p>
            <a:r>
              <a:rPr lang="en-GB"/>
              <a:t>Page </a:t>
            </a:r>
            <a:fld id="{05A5AE1F-4813-4D0A-B870-8FB3219A4125}" type="slidenum">
              <a:rPr lang="en-GB" smtClean="0"/>
              <a:pPr/>
              <a:t>6</a:t>
            </a:fld>
            <a:endParaRPr lang="en-GB" dirty="0"/>
          </a:p>
        </p:txBody>
      </p:sp>
    </p:spTree>
    <p:extLst>
      <p:ext uri="{BB962C8B-B14F-4D97-AF65-F5344CB8AC3E}">
        <p14:creationId xmlns:p14="http://schemas.microsoft.com/office/powerpoint/2010/main" val="206423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1647-B265-4AB2-91CF-6E15EC09D956}"/>
              </a:ext>
            </a:extLst>
          </p:cNvPr>
          <p:cNvSpPr>
            <a:spLocks noGrp="1"/>
          </p:cNvSpPr>
          <p:nvPr>
            <p:ph type="title"/>
          </p:nvPr>
        </p:nvSpPr>
        <p:spPr/>
        <p:txBody>
          <a:bodyPr/>
          <a:lstStyle/>
          <a:p>
            <a:r>
              <a:rPr lang="en-US" dirty="0"/>
              <a:t>Legal Considerations</a:t>
            </a:r>
          </a:p>
        </p:txBody>
      </p:sp>
      <p:sp>
        <p:nvSpPr>
          <p:cNvPr id="3" name="Content Placeholder 2">
            <a:extLst>
              <a:ext uri="{FF2B5EF4-FFF2-40B4-BE49-F238E27FC236}">
                <a16:creationId xmlns:a16="http://schemas.microsoft.com/office/drawing/2014/main" id="{AF471802-FD0C-47E5-8487-9177270EE884}"/>
              </a:ext>
            </a:extLst>
          </p:cNvPr>
          <p:cNvSpPr>
            <a:spLocks noGrp="1"/>
          </p:cNvSpPr>
          <p:nvPr>
            <p:ph idx="1"/>
          </p:nvPr>
        </p:nvSpPr>
        <p:spPr/>
        <p:txBody>
          <a:bodyPr/>
          <a:lstStyle/>
          <a:p>
            <a:r>
              <a:rPr lang="en-US" dirty="0"/>
              <a:t>"text and data mining" is granted for research purposes by the EU Directive 2019/790</a:t>
            </a:r>
          </a:p>
          <a:p>
            <a:r>
              <a:rPr lang="en-US" dirty="0"/>
              <a:t>Copyright still applies </a:t>
            </a:r>
            <a:r>
              <a:rPr lang="en-US" dirty="0">
                <a:sym typeface="Symbol" panose="05050102010706020507" pitchFamily="18" charset="2"/>
              </a:rPr>
              <a:t> you cannot share the data with others</a:t>
            </a:r>
          </a:p>
          <a:p>
            <a:r>
              <a:rPr lang="en-US" dirty="0">
                <a:sym typeface="Symbol" panose="05050102010706020507" pitchFamily="18" charset="2"/>
              </a:rPr>
              <a:t>Maintain integrity of the web service  be respectful when scraping</a:t>
            </a:r>
          </a:p>
          <a:p>
            <a:r>
              <a:rPr lang="en-US" dirty="0">
                <a:sym typeface="Symbol" panose="05050102010706020507" pitchFamily="18" charset="2"/>
              </a:rPr>
              <a:t>Only where you legally have access  cannot hack into secured areas</a:t>
            </a:r>
          </a:p>
          <a:p>
            <a:r>
              <a:rPr lang="en-US" dirty="0">
                <a:sym typeface="Symbol" panose="05050102010706020507" pitchFamily="18" charset="2"/>
              </a:rPr>
              <a:t>Privacy laws still apply  be careful with user data</a:t>
            </a:r>
            <a:endParaRPr lang="en-US" dirty="0"/>
          </a:p>
        </p:txBody>
      </p:sp>
      <p:sp>
        <p:nvSpPr>
          <p:cNvPr id="4" name="Date Placeholder 3">
            <a:extLst>
              <a:ext uri="{FF2B5EF4-FFF2-40B4-BE49-F238E27FC236}">
                <a16:creationId xmlns:a16="http://schemas.microsoft.com/office/drawing/2014/main" id="{3BF45FE6-9DF6-4078-9AF7-08A1E888735E}"/>
              </a:ext>
            </a:extLst>
          </p:cNvPr>
          <p:cNvSpPr>
            <a:spLocks noGrp="1"/>
          </p:cNvSpPr>
          <p:nvPr>
            <p:ph type="dt" sz="half" idx="10"/>
          </p:nvPr>
        </p:nvSpPr>
        <p:spPr/>
        <p:txBody>
          <a:bodyPr/>
          <a:lstStyle/>
          <a:p>
            <a:fld id="{3BB2D501-ED22-4C9A-AA43-19F066628A80}" type="datetime1">
              <a:rPr lang="en-GB" smtClean="0"/>
              <a:t>14/03/2022</a:t>
            </a:fld>
            <a:endParaRPr lang="en-GB" dirty="0"/>
          </a:p>
        </p:txBody>
      </p:sp>
      <p:sp>
        <p:nvSpPr>
          <p:cNvPr id="5" name="Footer Placeholder 4">
            <a:extLst>
              <a:ext uri="{FF2B5EF4-FFF2-40B4-BE49-F238E27FC236}">
                <a16:creationId xmlns:a16="http://schemas.microsoft.com/office/drawing/2014/main" id="{BD846E9D-2F70-4B8A-B75D-16CC1830D813}"/>
              </a:ext>
            </a:extLst>
          </p:cNvPr>
          <p:cNvSpPr>
            <a:spLocks noGrp="1"/>
          </p:cNvSpPr>
          <p:nvPr>
            <p:ph type="ftr" sz="quarter" idx="11"/>
          </p:nvPr>
        </p:nvSpPr>
        <p:spPr/>
        <p:txBody>
          <a:bodyPr/>
          <a:lstStyle/>
          <a:p>
            <a:r>
              <a:rPr lang="en-US"/>
              <a:t>Web Scraping in Python: Beginner Tutorial, CCL Retreat 2022, Paul Balluff</a:t>
            </a:r>
            <a:endParaRPr lang="en-GB" dirty="0"/>
          </a:p>
        </p:txBody>
      </p:sp>
      <p:sp>
        <p:nvSpPr>
          <p:cNvPr id="6" name="Slide Number Placeholder 5">
            <a:extLst>
              <a:ext uri="{FF2B5EF4-FFF2-40B4-BE49-F238E27FC236}">
                <a16:creationId xmlns:a16="http://schemas.microsoft.com/office/drawing/2014/main" id="{901C0571-5ACD-482C-8917-57A1BF9FD5F3}"/>
              </a:ext>
            </a:extLst>
          </p:cNvPr>
          <p:cNvSpPr>
            <a:spLocks noGrp="1"/>
          </p:cNvSpPr>
          <p:nvPr>
            <p:ph type="sldNum" sz="quarter" idx="12"/>
          </p:nvPr>
        </p:nvSpPr>
        <p:spPr/>
        <p:txBody>
          <a:bodyPr/>
          <a:lstStyle/>
          <a:p>
            <a:r>
              <a:rPr lang="en-GB"/>
              <a:t>Page </a:t>
            </a:r>
            <a:fld id="{05A5AE1F-4813-4D0A-B870-8FB3219A4125}" type="slidenum">
              <a:rPr lang="en-GB" smtClean="0"/>
              <a:pPr/>
              <a:t>7</a:t>
            </a:fld>
            <a:endParaRPr lang="en-GB" dirty="0"/>
          </a:p>
        </p:txBody>
      </p:sp>
    </p:spTree>
    <p:extLst>
      <p:ext uri="{BB962C8B-B14F-4D97-AF65-F5344CB8AC3E}">
        <p14:creationId xmlns:p14="http://schemas.microsoft.com/office/powerpoint/2010/main" val="279144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9176-D3CF-488D-9D45-A5CAD65A6F03}"/>
              </a:ext>
            </a:extLst>
          </p:cNvPr>
          <p:cNvSpPr>
            <a:spLocks noGrp="1"/>
          </p:cNvSpPr>
          <p:nvPr>
            <p:ph type="title"/>
          </p:nvPr>
        </p:nvSpPr>
        <p:spPr/>
        <p:txBody>
          <a:bodyPr/>
          <a:lstStyle/>
          <a:p>
            <a:r>
              <a:rPr lang="en-US" dirty="0"/>
              <a:t>Introduction to HTTP and HTML</a:t>
            </a:r>
          </a:p>
        </p:txBody>
      </p:sp>
      <p:sp>
        <p:nvSpPr>
          <p:cNvPr id="3" name="Content Placeholder 2">
            <a:extLst>
              <a:ext uri="{FF2B5EF4-FFF2-40B4-BE49-F238E27FC236}">
                <a16:creationId xmlns:a16="http://schemas.microsoft.com/office/drawing/2014/main" id="{6157128F-A8AE-483D-8325-DB0061CF1DC0}"/>
              </a:ext>
            </a:extLst>
          </p:cNvPr>
          <p:cNvSpPr>
            <a:spLocks noGrp="1"/>
          </p:cNvSpPr>
          <p:nvPr>
            <p:ph idx="1"/>
          </p:nvPr>
        </p:nvSpPr>
        <p:spPr/>
        <p:txBody>
          <a:bodyPr/>
          <a:lstStyle/>
          <a:p>
            <a:r>
              <a:rPr lang="en-US" dirty="0"/>
              <a:t>HTTP and HTML are fundamentals of the internet</a:t>
            </a:r>
          </a:p>
          <a:p>
            <a:r>
              <a:rPr lang="en-US" dirty="0"/>
              <a:t>The </a:t>
            </a:r>
            <a:r>
              <a:rPr lang="en-US" b="1" dirty="0"/>
              <a:t>H</a:t>
            </a:r>
            <a:r>
              <a:rPr lang="en-US" dirty="0"/>
              <a:t>yper </a:t>
            </a:r>
            <a:r>
              <a:rPr lang="en-US" b="1" dirty="0"/>
              <a:t>T</a:t>
            </a:r>
            <a:r>
              <a:rPr lang="en-US" dirty="0"/>
              <a:t>ext </a:t>
            </a:r>
            <a:r>
              <a:rPr lang="en-US" b="1" dirty="0"/>
              <a:t>T</a:t>
            </a:r>
            <a:r>
              <a:rPr lang="en-US" dirty="0"/>
              <a:t>ransfer </a:t>
            </a:r>
            <a:r>
              <a:rPr lang="en-US" b="1" dirty="0"/>
              <a:t>P</a:t>
            </a:r>
            <a:r>
              <a:rPr lang="en-US" dirty="0"/>
              <a:t>rotocol is the “language” that server and client use to communicate</a:t>
            </a:r>
          </a:p>
          <a:p>
            <a:r>
              <a:rPr lang="en-US" dirty="0"/>
              <a:t>The </a:t>
            </a:r>
            <a:r>
              <a:rPr lang="en-US" b="1" dirty="0"/>
              <a:t>H</a:t>
            </a:r>
            <a:r>
              <a:rPr lang="en-US" dirty="0"/>
              <a:t>yper </a:t>
            </a:r>
            <a:r>
              <a:rPr lang="en-US" b="1" dirty="0"/>
              <a:t>T</a:t>
            </a:r>
            <a:r>
              <a:rPr lang="en-US" dirty="0"/>
              <a:t>ext </a:t>
            </a:r>
            <a:r>
              <a:rPr lang="en-US" b="1" dirty="0"/>
              <a:t>M</a:t>
            </a:r>
            <a:r>
              <a:rPr lang="en-US" dirty="0"/>
              <a:t>arkup Language makes up the documents the client receives and is rendered by your browser</a:t>
            </a:r>
          </a:p>
          <a:p>
            <a:r>
              <a:rPr lang="en-US" dirty="0"/>
              <a:t>Knowing some basics about these things is extremely useful for web scraping</a:t>
            </a:r>
          </a:p>
        </p:txBody>
      </p:sp>
      <p:sp>
        <p:nvSpPr>
          <p:cNvPr id="4" name="Date Placeholder 3">
            <a:extLst>
              <a:ext uri="{FF2B5EF4-FFF2-40B4-BE49-F238E27FC236}">
                <a16:creationId xmlns:a16="http://schemas.microsoft.com/office/drawing/2014/main" id="{FF7EAA53-4A2E-42A4-B4BE-55FC07B1F30A}"/>
              </a:ext>
            </a:extLst>
          </p:cNvPr>
          <p:cNvSpPr>
            <a:spLocks noGrp="1"/>
          </p:cNvSpPr>
          <p:nvPr>
            <p:ph type="dt" sz="half" idx="10"/>
          </p:nvPr>
        </p:nvSpPr>
        <p:spPr/>
        <p:txBody>
          <a:bodyPr/>
          <a:lstStyle/>
          <a:p>
            <a:fld id="{3BB2D501-ED22-4C9A-AA43-19F066628A80}" type="datetime1">
              <a:rPr lang="en-GB" smtClean="0"/>
              <a:t>14/03/2022</a:t>
            </a:fld>
            <a:endParaRPr lang="en-GB" dirty="0"/>
          </a:p>
        </p:txBody>
      </p:sp>
      <p:sp>
        <p:nvSpPr>
          <p:cNvPr id="5" name="Footer Placeholder 4">
            <a:extLst>
              <a:ext uri="{FF2B5EF4-FFF2-40B4-BE49-F238E27FC236}">
                <a16:creationId xmlns:a16="http://schemas.microsoft.com/office/drawing/2014/main" id="{60A7547D-3A74-4CAA-83A4-0935F636A281}"/>
              </a:ext>
            </a:extLst>
          </p:cNvPr>
          <p:cNvSpPr>
            <a:spLocks noGrp="1"/>
          </p:cNvSpPr>
          <p:nvPr>
            <p:ph type="ftr" sz="quarter" idx="11"/>
          </p:nvPr>
        </p:nvSpPr>
        <p:spPr/>
        <p:txBody>
          <a:bodyPr/>
          <a:lstStyle/>
          <a:p>
            <a:r>
              <a:rPr lang="en-US"/>
              <a:t>Web Scraping in Python: Beginner Tutorial, CCL Retreat 2022, Paul Balluff</a:t>
            </a:r>
            <a:endParaRPr lang="en-GB" dirty="0"/>
          </a:p>
        </p:txBody>
      </p:sp>
      <p:sp>
        <p:nvSpPr>
          <p:cNvPr id="6" name="Slide Number Placeholder 5">
            <a:extLst>
              <a:ext uri="{FF2B5EF4-FFF2-40B4-BE49-F238E27FC236}">
                <a16:creationId xmlns:a16="http://schemas.microsoft.com/office/drawing/2014/main" id="{8E73163C-5122-49FD-9B04-BDBB896C0183}"/>
              </a:ext>
            </a:extLst>
          </p:cNvPr>
          <p:cNvSpPr>
            <a:spLocks noGrp="1"/>
          </p:cNvSpPr>
          <p:nvPr>
            <p:ph type="sldNum" sz="quarter" idx="12"/>
          </p:nvPr>
        </p:nvSpPr>
        <p:spPr/>
        <p:txBody>
          <a:bodyPr/>
          <a:lstStyle/>
          <a:p>
            <a:r>
              <a:rPr lang="en-GB"/>
              <a:t>Page </a:t>
            </a:r>
            <a:fld id="{05A5AE1F-4813-4D0A-B870-8FB3219A4125}" type="slidenum">
              <a:rPr lang="en-GB" smtClean="0"/>
              <a:pPr/>
              <a:t>8</a:t>
            </a:fld>
            <a:endParaRPr lang="en-GB" dirty="0"/>
          </a:p>
        </p:txBody>
      </p:sp>
    </p:spTree>
    <p:extLst>
      <p:ext uri="{BB962C8B-B14F-4D97-AF65-F5344CB8AC3E}">
        <p14:creationId xmlns:p14="http://schemas.microsoft.com/office/powerpoint/2010/main" val="399935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945B-6AFD-4FD1-81D5-25831844F21E}"/>
              </a:ext>
            </a:extLst>
          </p:cNvPr>
          <p:cNvSpPr>
            <a:spLocks noGrp="1"/>
          </p:cNvSpPr>
          <p:nvPr>
            <p:ph type="title"/>
          </p:nvPr>
        </p:nvSpPr>
        <p:spPr/>
        <p:txBody>
          <a:bodyPr/>
          <a:lstStyle/>
          <a:p>
            <a:r>
              <a:rPr lang="en-US" dirty="0"/>
              <a:t>Anatomy of a HTTP Request &amp; Response</a:t>
            </a:r>
          </a:p>
        </p:txBody>
      </p:sp>
      <p:sp>
        <p:nvSpPr>
          <p:cNvPr id="3" name="Content Placeholder 2">
            <a:extLst>
              <a:ext uri="{FF2B5EF4-FFF2-40B4-BE49-F238E27FC236}">
                <a16:creationId xmlns:a16="http://schemas.microsoft.com/office/drawing/2014/main" id="{5D2EBD66-577B-4351-9E2D-2768667571E5}"/>
              </a:ext>
            </a:extLst>
          </p:cNvPr>
          <p:cNvSpPr>
            <a:spLocks noGrp="1"/>
          </p:cNvSpPr>
          <p:nvPr>
            <p:ph idx="1"/>
          </p:nvPr>
        </p:nvSpPr>
        <p:spPr/>
        <p:txBody>
          <a:bodyPr/>
          <a:lstStyle/>
          <a:p>
            <a:r>
              <a:rPr lang="en-US" dirty="0"/>
              <a:t>Header and Content</a:t>
            </a:r>
          </a:p>
          <a:p>
            <a:r>
              <a:rPr lang="en-US" dirty="0"/>
              <a:t>Header: meta information</a:t>
            </a:r>
          </a:p>
          <a:p>
            <a:r>
              <a:rPr lang="en-US" dirty="0"/>
              <a:t>Content: actual thing the user cares about (e.g., HTML, image, video)</a:t>
            </a:r>
          </a:p>
        </p:txBody>
      </p:sp>
      <p:sp>
        <p:nvSpPr>
          <p:cNvPr id="4" name="Date Placeholder 3">
            <a:extLst>
              <a:ext uri="{FF2B5EF4-FFF2-40B4-BE49-F238E27FC236}">
                <a16:creationId xmlns:a16="http://schemas.microsoft.com/office/drawing/2014/main" id="{9C88872C-9302-4110-A0C5-2E4F7750E6AD}"/>
              </a:ext>
            </a:extLst>
          </p:cNvPr>
          <p:cNvSpPr>
            <a:spLocks noGrp="1"/>
          </p:cNvSpPr>
          <p:nvPr>
            <p:ph type="dt" sz="half" idx="10"/>
          </p:nvPr>
        </p:nvSpPr>
        <p:spPr/>
        <p:txBody>
          <a:bodyPr/>
          <a:lstStyle/>
          <a:p>
            <a:fld id="{3BB2D501-ED22-4C9A-AA43-19F066628A80}" type="datetime1">
              <a:rPr lang="en-GB" smtClean="0"/>
              <a:t>14/03/2022</a:t>
            </a:fld>
            <a:endParaRPr lang="en-GB" dirty="0"/>
          </a:p>
        </p:txBody>
      </p:sp>
      <p:sp>
        <p:nvSpPr>
          <p:cNvPr id="5" name="Footer Placeholder 4">
            <a:extLst>
              <a:ext uri="{FF2B5EF4-FFF2-40B4-BE49-F238E27FC236}">
                <a16:creationId xmlns:a16="http://schemas.microsoft.com/office/drawing/2014/main" id="{CB69DF01-1628-4DBF-9D66-B5950CF367D0}"/>
              </a:ext>
            </a:extLst>
          </p:cNvPr>
          <p:cNvSpPr>
            <a:spLocks noGrp="1"/>
          </p:cNvSpPr>
          <p:nvPr>
            <p:ph type="ftr" sz="quarter" idx="11"/>
          </p:nvPr>
        </p:nvSpPr>
        <p:spPr/>
        <p:txBody>
          <a:bodyPr/>
          <a:lstStyle/>
          <a:p>
            <a:r>
              <a:rPr lang="en-US"/>
              <a:t>Web Scraping in Python: Beginner Tutorial, CCL Retreat 2022, Paul Balluff</a:t>
            </a:r>
            <a:endParaRPr lang="en-GB" dirty="0"/>
          </a:p>
        </p:txBody>
      </p:sp>
      <p:sp>
        <p:nvSpPr>
          <p:cNvPr id="6" name="Slide Number Placeholder 5">
            <a:extLst>
              <a:ext uri="{FF2B5EF4-FFF2-40B4-BE49-F238E27FC236}">
                <a16:creationId xmlns:a16="http://schemas.microsoft.com/office/drawing/2014/main" id="{16008638-0C95-49FD-8B62-47D940384B7B}"/>
              </a:ext>
            </a:extLst>
          </p:cNvPr>
          <p:cNvSpPr>
            <a:spLocks noGrp="1"/>
          </p:cNvSpPr>
          <p:nvPr>
            <p:ph type="sldNum" sz="quarter" idx="12"/>
          </p:nvPr>
        </p:nvSpPr>
        <p:spPr/>
        <p:txBody>
          <a:bodyPr/>
          <a:lstStyle/>
          <a:p>
            <a:r>
              <a:rPr lang="en-GB"/>
              <a:t>Page </a:t>
            </a:r>
            <a:fld id="{05A5AE1F-4813-4D0A-B870-8FB3219A4125}" type="slidenum">
              <a:rPr lang="en-GB" smtClean="0"/>
              <a:pPr/>
              <a:t>9</a:t>
            </a:fld>
            <a:endParaRPr lang="en-GB" dirty="0"/>
          </a:p>
        </p:txBody>
      </p:sp>
    </p:spTree>
    <p:extLst>
      <p:ext uri="{BB962C8B-B14F-4D97-AF65-F5344CB8AC3E}">
        <p14:creationId xmlns:p14="http://schemas.microsoft.com/office/powerpoint/2010/main" val="30957311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ELECTEDLANGUAGE" val="English UK"/>
  <p:tag name="EE4P_LANGUAGE_ID" val="1033"/>
  <p:tag name="LANG_DEF" val="2057"/>
  <p:tag name="LANG_NAME" val="English UK"/>
  <p:tag name="MASTCOUNT" val="1"/>
  <p:tag name="DES1LAYOUTCOUNT" val="17"/>
  <p:tag name="LINGO_COUNT" val="38"/>
</p:tagLst>
</file>

<file path=ppt/tags/tag10.xml><?xml version="1.0" encoding="utf-8"?>
<p:tagLst xmlns:a="http://schemas.openxmlformats.org/drawingml/2006/main" xmlns:r="http://schemas.openxmlformats.org/officeDocument/2006/relationships" xmlns:p="http://schemas.openxmlformats.org/presentationml/2006/main">
  <p:tag name="SHAPE" val="OLD"/>
</p:tagLst>
</file>

<file path=ppt/tags/tag100.xml><?xml version="1.0" encoding="utf-8"?>
<p:tagLst xmlns:a="http://schemas.openxmlformats.org/drawingml/2006/main" xmlns:r="http://schemas.openxmlformats.org/officeDocument/2006/relationships" xmlns:p="http://schemas.openxmlformats.org/presentationml/2006/main">
  <p:tag name="SHAPE" val="OLD"/>
</p:tagLst>
</file>

<file path=ppt/tags/tag101.xml><?xml version="1.0" encoding="utf-8"?>
<p:tagLst xmlns:a="http://schemas.openxmlformats.org/drawingml/2006/main" xmlns:r="http://schemas.openxmlformats.org/officeDocument/2006/relationships" xmlns:p="http://schemas.openxmlformats.org/presentationml/2006/main">
  <p:tag name="SHAPE" val="OLD"/>
</p:tagLst>
</file>

<file path=ppt/tags/tag102.xml><?xml version="1.0" encoding="utf-8"?>
<p:tagLst xmlns:a="http://schemas.openxmlformats.org/drawingml/2006/main" xmlns:r="http://schemas.openxmlformats.org/officeDocument/2006/relationships" xmlns:p="http://schemas.openxmlformats.org/presentationml/2006/main">
  <p:tag name="SHAPE" val="OLD"/>
</p:tagLst>
</file>

<file path=ppt/tags/tag103.xml><?xml version="1.0" encoding="utf-8"?>
<p:tagLst xmlns:a="http://schemas.openxmlformats.org/drawingml/2006/main" xmlns:r="http://schemas.openxmlformats.org/officeDocument/2006/relationships" xmlns:p="http://schemas.openxmlformats.org/presentationml/2006/main">
  <p:tag name="SHAPE" val="OLD"/>
</p:tagLst>
</file>

<file path=ppt/tags/tag104.xml><?xml version="1.0" encoding="utf-8"?>
<p:tagLst xmlns:a="http://schemas.openxmlformats.org/drawingml/2006/main" xmlns:r="http://schemas.openxmlformats.org/officeDocument/2006/relationships" xmlns:p="http://schemas.openxmlformats.org/presentationml/2006/main">
  <p:tag name="SHAPE" val="OLD"/>
</p:tagLst>
</file>

<file path=ppt/tags/tag105.xml><?xml version="1.0" encoding="utf-8"?>
<p:tagLst xmlns:a="http://schemas.openxmlformats.org/drawingml/2006/main" xmlns:r="http://schemas.openxmlformats.org/officeDocument/2006/relationships" xmlns:p="http://schemas.openxmlformats.org/presentationml/2006/main">
  <p:tag name="SHAPE" val="OLD"/>
</p:tagLst>
</file>

<file path=ppt/tags/tag106.xml><?xml version="1.0" encoding="utf-8"?>
<p:tagLst xmlns:a="http://schemas.openxmlformats.org/drawingml/2006/main" xmlns:r="http://schemas.openxmlformats.org/officeDocument/2006/relationships" xmlns:p="http://schemas.openxmlformats.org/presentationml/2006/main">
  <p:tag name="SHAPE" val="OLD"/>
</p:tagLst>
</file>

<file path=ppt/tags/tag107.xml><?xml version="1.0" encoding="utf-8"?>
<p:tagLst xmlns:a="http://schemas.openxmlformats.org/drawingml/2006/main" xmlns:r="http://schemas.openxmlformats.org/officeDocument/2006/relationships" xmlns:p="http://schemas.openxmlformats.org/presentationml/2006/main">
  <p:tag name="SHAPE" val="OLD"/>
</p:tagLst>
</file>

<file path=ppt/tags/tag108.xml><?xml version="1.0" encoding="utf-8"?>
<p:tagLst xmlns:a="http://schemas.openxmlformats.org/drawingml/2006/main" xmlns:r="http://schemas.openxmlformats.org/officeDocument/2006/relationships" xmlns:p="http://schemas.openxmlformats.org/presentationml/2006/main">
  <p:tag name="SHAPE" val="OLD"/>
</p:tagLst>
</file>

<file path=ppt/tags/tag109.xml><?xml version="1.0" encoding="utf-8"?>
<p:tagLst xmlns:a="http://schemas.openxmlformats.org/drawingml/2006/main" xmlns:r="http://schemas.openxmlformats.org/officeDocument/2006/relationships" xmlns:p="http://schemas.openxmlformats.org/presentationml/2006/main">
  <p:tag name="SHAPE" val="OLD"/>
</p:tagLst>
</file>

<file path=ppt/tags/tag11.xml><?xml version="1.0" encoding="utf-8"?>
<p:tagLst xmlns:a="http://schemas.openxmlformats.org/drawingml/2006/main" xmlns:r="http://schemas.openxmlformats.org/officeDocument/2006/relationships" xmlns:p="http://schemas.openxmlformats.org/presentationml/2006/main">
  <p:tag name="SHAPE" val="OLD"/>
</p:tagLst>
</file>

<file path=ppt/tags/tag110.xml><?xml version="1.0" encoding="utf-8"?>
<p:tagLst xmlns:a="http://schemas.openxmlformats.org/drawingml/2006/main" xmlns:r="http://schemas.openxmlformats.org/officeDocument/2006/relationships" xmlns:p="http://schemas.openxmlformats.org/presentationml/2006/main">
  <p:tag name="SHAPE" val="OLD"/>
</p:tagLst>
</file>

<file path=ppt/tags/tag111.xml><?xml version="1.0" encoding="utf-8"?>
<p:tagLst xmlns:a="http://schemas.openxmlformats.org/drawingml/2006/main" xmlns:r="http://schemas.openxmlformats.org/officeDocument/2006/relationships" xmlns:p="http://schemas.openxmlformats.org/presentationml/2006/main">
  <p:tag name="SHAPE" val="OLD"/>
</p:tagLst>
</file>

<file path=ppt/tags/tag112.xml><?xml version="1.0" encoding="utf-8"?>
<p:tagLst xmlns:a="http://schemas.openxmlformats.org/drawingml/2006/main" xmlns:r="http://schemas.openxmlformats.org/officeDocument/2006/relationships" xmlns:p="http://schemas.openxmlformats.org/presentationml/2006/main">
  <p:tag name="SHAPE" val="OLD"/>
</p:tagLst>
</file>

<file path=ppt/tags/tag113.xml><?xml version="1.0" encoding="utf-8"?>
<p:tagLst xmlns:a="http://schemas.openxmlformats.org/drawingml/2006/main" xmlns:r="http://schemas.openxmlformats.org/officeDocument/2006/relationships" xmlns:p="http://schemas.openxmlformats.org/presentationml/2006/main">
  <p:tag name="SHAPE" val="OLD"/>
</p:tagLst>
</file>

<file path=ppt/tags/tag114.xml><?xml version="1.0" encoding="utf-8"?>
<p:tagLst xmlns:a="http://schemas.openxmlformats.org/drawingml/2006/main" xmlns:r="http://schemas.openxmlformats.org/officeDocument/2006/relationships" xmlns:p="http://schemas.openxmlformats.org/presentationml/2006/main">
  <p:tag name="SHAPE" val="OLD"/>
</p:tagLst>
</file>

<file path=ppt/tags/tag115.xml><?xml version="1.0" encoding="utf-8"?>
<p:tagLst xmlns:a="http://schemas.openxmlformats.org/drawingml/2006/main" xmlns:r="http://schemas.openxmlformats.org/officeDocument/2006/relationships" xmlns:p="http://schemas.openxmlformats.org/presentationml/2006/main">
  <p:tag name="SHAPE" val="OLD"/>
</p:tagLst>
</file>

<file path=ppt/tags/tag116.xml><?xml version="1.0" encoding="utf-8"?>
<p:tagLst xmlns:a="http://schemas.openxmlformats.org/drawingml/2006/main" xmlns:r="http://schemas.openxmlformats.org/officeDocument/2006/relationships" xmlns:p="http://schemas.openxmlformats.org/presentationml/2006/main">
  <p:tag name="SHAPE" val="OLD"/>
</p:tagLst>
</file>

<file path=ppt/tags/tag12.xml><?xml version="1.0" encoding="utf-8"?>
<p:tagLst xmlns:a="http://schemas.openxmlformats.org/drawingml/2006/main" xmlns:r="http://schemas.openxmlformats.org/officeDocument/2006/relationships" xmlns:p="http://schemas.openxmlformats.org/presentationml/2006/main">
  <p:tag name="SHAPE" val="OLD"/>
</p:tagLst>
</file>

<file path=ppt/tags/tag13.xml><?xml version="1.0" encoding="utf-8"?>
<p:tagLst xmlns:a="http://schemas.openxmlformats.org/drawingml/2006/main" xmlns:r="http://schemas.openxmlformats.org/officeDocument/2006/relationships" xmlns:p="http://schemas.openxmlformats.org/presentationml/2006/main">
  <p:tag name="SHAPE" val="OLD"/>
</p:tagLst>
</file>

<file path=ppt/tags/tag14.xml><?xml version="1.0" encoding="utf-8"?>
<p:tagLst xmlns:a="http://schemas.openxmlformats.org/drawingml/2006/main" xmlns:r="http://schemas.openxmlformats.org/officeDocument/2006/relationships" xmlns:p="http://schemas.openxmlformats.org/presentationml/2006/main">
  <p:tag name="SHAPE" val="OLD"/>
</p:tagLst>
</file>

<file path=ppt/tags/tag15.xml><?xml version="1.0" encoding="utf-8"?>
<p:tagLst xmlns:a="http://schemas.openxmlformats.org/drawingml/2006/main" xmlns:r="http://schemas.openxmlformats.org/officeDocument/2006/relationships" xmlns:p="http://schemas.openxmlformats.org/presentationml/2006/main">
  <p:tag name="SHAPE" val="OLD"/>
</p:tagLst>
</file>

<file path=ppt/tags/tag16.xml><?xml version="1.0" encoding="utf-8"?>
<p:tagLst xmlns:a="http://schemas.openxmlformats.org/drawingml/2006/main" xmlns:r="http://schemas.openxmlformats.org/officeDocument/2006/relationships" xmlns:p="http://schemas.openxmlformats.org/presentationml/2006/main">
  <p:tag name="SHAPE" val="OLD"/>
</p:tagLst>
</file>

<file path=ppt/tags/tag17.xml><?xml version="1.0" encoding="utf-8"?>
<p:tagLst xmlns:a="http://schemas.openxmlformats.org/drawingml/2006/main" xmlns:r="http://schemas.openxmlformats.org/officeDocument/2006/relationships" xmlns:p="http://schemas.openxmlformats.org/presentationml/2006/main">
  <p:tag name="SHAPE" val="OLD"/>
</p:tagLst>
</file>

<file path=ppt/tags/tag18.xml><?xml version="1.0" encoding="utf-8"?>
<p:tagLst xmlns:a="http://schemas.openxmlformats.org/drawingml/2006/main" xmlns:r="http://schemas.openxmlformats.org/officeDocument/2006/relationships" xmlns:p="http://schemas.openxmlformats.org/presentationml/2006/main">
  <p:tag name="SHAPE" val="OLD"/>
</p:tagLst>
</file>

<file path=ppt/tags/tag19.xml><?xml version="1.0" encoding="utf-8"?>
<p:tagLst xmlns:a="http://schemas.openxmlformats.org/drawingml/2006/main" xmlns:r="http://schemas.openxmlformats.org/officeDocument/2006/relationships" xmlns:p="http://schemas.openxmlformats.org/presentationml/2006/main">
  <p:tag name="SHAPE" val="OLD"/>
</p:tagLst>
</file>

<file path=ppt/tags/tag2.xml><?xml version="1.0" encoding="utf-8"?>
<p:tagLst xmlns:a="http://schemas.openxmlformats.org/drawingml/2006/main" xmlns:r="http://schemas.openxmlformats.org/officeDocument/2006/relationships" xmlns:p="http://schemas.openxmlformats.org/presentationml/2006/main">
  <p:tag name="SHAPE" val="OLD"/>
</p:tagLst>
</file>

<file path=ppt/tags/tag20.xml><?xml version="1.0" encoding="utf-8"?>
<p:tagLst xmlns:a="http://schemas.openxmlformats.org/drawingml/2006/main" xmlns:r="http://schemas.openxmlformats.org/officeDocument/2006/relationships" xmlns:p="http://schemas.openxmlformats.org/presentationml/2006/main">
  <p:tag name="SHAPE" val="OLD"/>
</p:tagLst>
</file>

<file path=ppt/tags/tag21.xml><?xml version="1.0" encoding="utf-8"?>
<p:tagLst xmlns:a="http://schemas.openxmlformats.org/drawingml/2006/main" xmlns:r="http://schemas.openxmlformats.org/officeDocument/2006/relationships" xmlns:p="http://schemas.openxmlformats.org/presentationml/2006/main">
  <p:tag name="SHAPE" val="OLD"/>
</p:tagLst>
</file>

<file path=ppt/tags/tag22.xml><?xml version="1.0" encoding="utf-8"?>
<p:tagLst xmlns:a="http://schemas.openxmlformats.org/drawingml/2006/main" xmlns:r="http://schemas.openxmlformats.org/officeDocument/2006/relationships" xmlns:p="http://schemas.openxmlformats.org/presentationml/2006/main">
  <p:tag name="SHAPE" val="OLD"/>
</p:tagLst>
</file>

<file path=ppt/tags/tag23.xml><?xml version="1.0" encoding="utf-8"?>
<p:tagLst xmlns:a="http://schemas.openxmlformats.org/drawingml/2006/main" xmlns:r="http://schemas.openxmlformats.org/officeDocument/2006/relationships" xmlns:p="http://schemas.openxmlformats.org/presentationml/2006/main">
  <p:tag name="SHAPE" val="OLD"/>
</p:tagLst>
</file>

<file path=ppt/tags/tag24.xml><?xml version="1.0" encoding="utf-8"?>
<p:tagLst xmlns:a="http://schemas.openxmlformats.org/drawingml/2006/main" xmlns:r="http://schemas.openxmlformats.org/officeDocument/2006/relationships" xmlns:p="http://schemas.openxmlformats.org/presentationml/2006/main">
  <p:tag name="SHAPE" val="OLD"/>
</p:tagLst>
</file>

<file path=ppt/tags/tag25.xml><?xml version="1.0" encoding="utf-8"?>
<p:tagLst xmlns:a="http://schemas.openxmlformats.org/drawingml/2006/main" xmlns:r="http://schemas.openxmlformats.org/officeDocument/2006/relationships" xmlns:p="http://schemas.openxmlformats.org/presentationml/2006/main">
  <p:tag name="SHAPE" val="OLD"/>
</p:tagLst>
</file>

<file path=ppt/tags/tag26.xml><?xml version="1.0" encoding="utf-8"?>
<p:tagLst xmlns:a="http://schemas.openxmlformats.org/drawingml/2006/main" xmlns:r="http://schemas.openxmlformats.org/officeDocument/2006/relationships" xmlns:p="http://schemas.openxmlformats.org/presentationml/2006/main">
  <p:tag name="SHAPE" val="OLD"/>
</p:tagLst>
</file>

<file path=ppt/tags/tag27.xml><?xml version="1.0" encoding="utf-8"?>
<p:tagLst xmlns:a="http://schemas.openxmlformats.org/drawingml/2006/main" xmlns:r="http://schemas.openxmlformats.org/officeDocument/2006/relationships" xmlns:p="http://schemas.openxmlformats.org/presentationml/2006/main">
  <p:tag name="SHAPE" val="OLD"/>
</p:tagLst>
</file>

<file path=ppt/tags/tag28.xml><?xml version="1.0" encoding="utf-8"?>
<p:tagLst xmlns:a="http://schemas.openxmlformats.org/drawingml/2006/main" xmlns:r="http://schemas.openxmlformats.org/officeDocument/2006/relationships" xmlns:p="http://schemas.openxmlformats.org/presentationml/2006/main">
  <p:tag name="SHAPE" val="OLD"/>
</p:tagLst>
</file>

<file path=ppt/tags/tag29.xml><?xml version="1.0" encoding="utf-8"?>
<p:tagLst xmlns:a="http://schemas.openxmlformats.org/drawingml/2006/main" xmlns:r="http://schemas.openxmlformats.org/officeDocument/2006/relationships" xmlns:p="http://schemas.openxmlformats.org/presentationml/2006/main">
  <p:tag name="SHAPE" val="OLD"/>
</p:tagLst>
</file>

<file path=ppt/tags/tag3.xml><?xml version="1.0" encoding="utf-8"?>
<p:tagLst xmlns:a="http://schemas.openxmlformats.org/drawingml/2006/main" xmlns:r="http://schemas.openxmlformats.org/officeDocument/2006/relationships" xmlns:p="http://schemas.openxmlformats.org/presentationml/2006/main">
  <p:tag name="SHAPE" val="OLD"/>
</p:tagLst>
</file>

<file path=ppt/tags/tag30.xml><?xml version="1.0" encoding="utf-8"?>
<p:tagLst xmlns:a="http://schemas.openxmlformats.org/drawingml/2006/main" xmlns:r="http://schemas.openxmlformats.org/officeDocument/2006/relationships" xmlns:p="http://schemas.openxmlformats.org/presentationml/2006/main">
  <p:tag name="SHAPE" val="OLD"/>
</p:tagLst>
</file>

<file path=ppt/tags/tag31.xml><?xml version="1.0" encoding="utf-8"?>
<p:tagLst xmlns:a="http://schemas.openxmlformats.org/drawingml/2006/main" xmlns:r="http://schemas.openxmlformats.org/officeDocument/2006/relationships" xmlns:p="http://schemas.openxmlformats.org/presentationml/2006/main">
  <p:tag name="SHAPE" val="OLD"/>
</p:tagLst>
</file>

<file path=ppt/tags/tag32.xml><?xml version="1.0" encoding="utf-8"?>
<p:tagLst xmlns:a="http://schemas.openxmlformats.org/drawingml/2006/main" xmlns:r="http://schemas.openxmlformats.org/officeDocument/2006/relationships" xmlns:p="http://schemas.openxmlformats.org/presentationml/2006/main">
  <p:tag name="SHAPE" val="OLD"/>
</p:tagLst>
</file>

<file path=ppt/tags/tag33.xml><?xml version="1.0" encoding="utf-8"?>
<p:tagLst xmlns:a="http://schemas.openxmlformats.org/drawingml/2006/main" xmlns:r="http://schemas.openxmlformats.org/officeDocument/2006/relationships" xmlns:p="http://schemas.openxmlformats.org/presentationml/2006/main">
  <p:tag name="SHAPE" val="OLD"/>
</p:tagLst>
</file>

<file path=ppt/tags/tag34.xml><?xml version="1.0" encoding="utf-8"?>
<p:tagLst xmlns:a="http://schemas.openxmlformats.org/drawingml/2006/main" xmlns:r="http://schemas.openxmlformats.org/officeDocument/2006/relationships" xmlns:p="http://schemas.openxmlformats.org/presentationml/2006/main">
  <p:tag name="SHAPE" val="OLD"/>
</p:tagLst>
</file>

<file path=ppt/tags/tag35.xml><?xml version="1.0" encoding="utf-8"?>
<p:tagLst xmlns:a="http://schemas.openxmlformats.org/drawingml/2006/main" xmlns:r="http://schemas.openxmlformats.org/officeDocument/2006/relationships" xmlns:p="http://schemas.openxmlformats.org/presentationml/2006/main">
  <p:tag name="SHAPE" val="OLD"/>
</p:tagLst>
</file>

<file path=ppt/tags/tag36.xml><?xml version="1.0" encoding="utf-8"?>
<p:tagLst xmlns:a="http://schemas.openxmlformats.org/drawingml/2006/main" xmlns:r="http://schemas.openxmlformats.org/officeDocument/2006/relationships" xmlns:p="http://schemas.openxmlformats.org/presentationml/2006/main">
  <p:tag name="SHAPE" val="OLD"/>
</p:tagLst>
</file>

<file path=ppt/tags/tag37.xml><?xml version="1.0" encoding="utf-8"?>
<p:tagLst xmlns:a="http://schemas.openxmlformats.org/drawingml/2006/main" xmlns:r="http://schemas.openxmlformats.org/officeDocument/2006/relationships" xmlns:p="http://schemas.openxmlformats.org/presentationml/2006/main">
  <p:tag name="SHAPE" val="OLD"/>
</p:tagLst>
</file>

<file path=ppt/tags/tag38.xml><?xml version="1.0" encoding="utf-8"?>
<p:tagLst xmlns:a="http://schemas.openxmlformats.org/drawingml/2006/main" xmlns:r="http://schemas.openxmlformats.org/officeDocument/2006/relationships" xmlns:p="http://schemas.openxmlformats.org/presentationml/2006/main">
  <p:tag name="SHAPE" val="OLD"/>
</p:tagLst>
</file>

<file path=ppt/tags/tag39.xml><?xml version="1.0" encoding="utf-8"?>
<p:tagLst xmlns:a="http://schemas.openxmlformats.org/drawingml/2006/main" xmlns:r="http://schemas.openxmlformats.org/officeDocument/2006/relationships" xmlns:p="http://schemas.openxmlformats.org/presentationml/2006/main">
  <p:tag name="SHAPE" val="OLD"/>
</p:tagLst>
</file>

<file path=ppt/tags/tag4.xml><?xml version="1.0" encoding="utf-8"?>
<p:tagLst xmlns:a="http://schemas.openxmlformats.org/drawingml/2006/main" xmlns:r="http://schemas.openxmlformats.org/officeDocument/2006/relationships" xmlns:p="http://schemas.openxmlformats.org/presentationml/2006/main">
  <p:tag name="SHAPE" val="OLD"/>
</p:tagLst>
</file>

<file path=ppt/tags/tag40.xml><?xml version="1.0" encoding="utf-8"?>
<p:tagLst xmlns:a="http://schemas.openxmlformats.org/drawingml/2006/main" xmlns:r="http://schemas.openxmlformats.org/officeDocument/2006/relationships" xmlns:p="http://schemas.openxmlformats.org/presentationml/2006/main">
  <p:tag name="SHAPE" val="OLD"/>
</p:tagLst>
</file>

<file path=ppt/tags/tag41.xml><?xml version="1.0" encoding="utf-8"?>
<p:tagLst xmlns:a="http://schemas.openxmlformats.org/drawingml/2006/main" xmlns:r="http://schemas.openxmlformats.org/officeDocument/2006/relationships" xmlns:p="http://schemas.openxmlformats.org/presentationml/2006/main">
  <p:tag name="SHAPE" val="OLD"/>
</p:tagLst>
</file>

<file path=ppt/tags/tag42.xml><?xml version="1.0" encoding="utf-8"?>
<p:tagLst xmlns:a="http://schemas.openxmlformats.org/drawingml/2006/main" xmlns:r="http://schemas.openxmlformats.org/officeDocument/2006/relationships" xmlns:p="http://schemas.openxmlformats.org/presentationml/2006/main">
  <p:tag name="SHAPE" val="OLD"/>
</p:tagLst>
</file>

<file path=ppt/tags/tag43.xml><?xml version="1.0" encoding="utf-8"?>
<p:tagLst xmlns:a="http://schemas.openxmlformats.org/drawingml/2006/main" xmlns:r="http://schemas.openxmlformats.org/officeDocument/2006/relationships" xmlns:p="http://schemas.openxmlformats.org/presentationml/2006/main">
  <p:tag name="SHAPE" val="OLD"/>
</p:tagLst>
</file>

<file path=ppt/tags/tag44.xml><?xml version="1.0" encoding="utf-8"?>
<p:tagLst xmlns:a="http://schemas.openxmlformats.org/drawingml/2006/main" xmlns:r="http://schemas.openxmlformats.org/officeDocument/2006/relationships" xmlns:p="http://schemas.openxmlformats.org/presentationml/2006/main">
  <p:tag name="SHAPE" val="OLD"/>
</p:tagLst>
</file>

<file path=ppt/tags/tag45.xml><?xml version="1.0" encoding="utf-8"?>
<p:tagLst xmlns:a="http://schemas.openxmlformats.org/drawingml/2006/main" xmlns:r="http://schemas.openxmlformats.org/officeDocument/2006/relationships" xmlns:p="http://schemas.openxmlformats.org/presentationml/2006/main">
  <p:tag name="SHAPE" val="OLD"/>
</p:tagLst>
</file>

<file path=ppt/tags/tag46.xml><?xml version="1.0" encoding="utf-8"?>
<p:tagLst xmlns:a="http://schemas.openxmlformats.org/drawingml/2006/main" xmlns:r="http://schemas.openxmlformats.org/officeDocument/2006/relationships" xmlns:p="http://schemas.openxmlformats.org/presentationml/2006/main">
  <p:tag name="SHAPE" val="OLD"/>
</p:tagLst>
</file>

<file path=ppt/tags/tag47.xml><?xml version="1.0" encoding="utf-8"?>
<p:tagLst xmlns:a="http://schemas.openxmlformats.org/drawingml/2006/main" xmlns:r="http://schemas.openxmlformats.org/officeDocument/2006/relationships" xmlns:p="http://schemas.openxmlformats.org/presentationml/2006/main">
  <p:tag name="SHAPE" val="OLD"/>
</p:tagLst>
</file>

<file path=ppt/tags/tag48.xml><?xml version="1.0" encoding="utf-8"?>
<p:tagLst xmlns:a="http://schemas.openxmlformats.org/drawingml/2006/main" xmlns:r="http://schemas.openxmlformats.org/officeDocument/2006/relationships" xmlns:p="http://schemas.openxmlformats.org/presentationml/2006/main">
  <p:tag name="SHAPE" val="OLD"/>
</p:tagLst>
</file>

<file path=ppt/tags/tag49.xml><?xml version="1.0" encoding="utf-8"?>
<p:tagLst xmlns:a="http://schemas.openxmlformats.org/drawingml/2006/main" xmlns:r="http://schemas.openxmlformats.org/officeDocument/2006/relationships" xmlns:p="http://schemas.openxmlformats.org/presentationml/2006/main">
  <p:tag name="SHAPE" val="OLD"/>
</p:tagLst>
</file>

<file path=ppt/tags/tag5.xml><?xml version="1.0" encoding="utf-8"?>
<p:tagLst xmlns:a="http://schemas.openxmlformats.org/drawingml/2006/main" xmlns:r="http://schemas.openxmlformats.org/officeDocument/2006/relationships" xmlns:p="http://schemas.openxmlformats.org/presentationml/2006/main">
  <p:tag name="SHAPE" val="OLD"/>
</p:tagLst>
</file>

<file path=ppt/tags/tag50.xml><?xml version="1.0" encoding="utf-8"?>
<p:tagLst xmlns:a="http://schemas.openxmlformats.org/drawingml/2006/main" xmlns:r="http://schemas.openxmlformats.org/officeDocument/2006/relationships" xmlns:p="http://schemas.openxmlformats.org/presentationml/2006/main">
  <p:tag name="SHAPE" val="OLD"/>
</p:tagLst>
</file>

<file path=ppt/tags/tag51.xml><?xml version="1.0" encoding="utf-8"?>
<p:tagLst xmlns:a="http://schemas.openxmlformats.org/drawingml/2006/main" xmlns:r="http://schemas.openxmlformats.org/officeDocument/2006/relationships" xmlns:p="http://schemas.openxmlformats.org/presentationml/2006/main">
  <p:tag name="SHAPE" val="OLD"/>
</p:tagLst>
</file>

<file path=ppt/tags/tag52.xml><?xml version="1.0" encoding="utf-8"?>
<p:tagLst xmlns:a="http://schemas.openxmlformats.org/drawingml/2006/main" xmlns:r="http://schemas.openxmlformats.org/officeDocument/2006/relationships" xmlns:p="http://schemas.openxmlformats.org/presentationml/2006/main">
  <p:tag name="SHAPE" val="OLD"/>
</p:tagLst>
</file>

<file path=ppt/tags/tag53.xml><?xml version="1.0" encoding="utf-8"?>
<p:tagLst xmlns:a="http://schemas.openxmlformats.org/drawingml/2006/main" xmlns:r="http://schemas.openxmlformats.org/officeDocument/2006/relationships" xmlns:p="http://schemas.openxmlformats.org/presentationml/2006/main">
  <p:tag name="SHAPE" val="OLD"/>
</p:tagLst>
</file>

<file path=ppt/tags/tag54.xml><?xml version="1.0" encoding="utf-8"?>
<p:tagLst xmlns:a="http://schemas.openxmlformats.org/drawingml/2006/main" xmlns:r="http://schemas.openxmlformats.org/officeDocument/2006/relationships" xmlns:p="http://schemas.openxmlformats.org/presentationml/2006/main">
  <p:tag name="SHAPE" val="OLD"/>
</p:tagLst>
</file>

<file path=ppt/tags/tag55.xml><?xml version="1.0" encoding="utf-8"?>
<p:tagLst xmlns:a="http://schemas.openxmlformats.org/drawingml/2006/main" xmlns:r="http://schemas.openxmlformats.org/officeDocument/2006/relationships" xmlns:p="http://schemas.openxmlformats.org/presentationml/2006/main">
  <p:tag name="SHAPE" val="OLD"/>
</p:tagLst>
</file>

<file path=ppt/tags/tag56.xml><?xml version="1.0" encoding="utf-8"?>
<p:tagLst xmlns:a="http://schemas.openxmlformats.org/drawingml/2006/main" xmlns:r="http://schemas.openxmlformats.org/officeDocument/2006/relationships" xmlns:p="http://schemas.openxmlformats.org/presentationml/2006/main">
  <p:tag name="SHAPE" val="OLD"/>
</p:tagLst>
</file>

<file path=ppt/tags/tag57.xml><?xml version="1.0" encoding="utf-8"?>
<p:tagLst xmlns:a="http://schemas.openxmlformats.org/drawingml/2006/main" xmlns:r="http://schemas.openxmlformats.org/officeDocument/2006/relationships" xmlns:p="http://schemas.openxmlformats.org/presentationml/2006/main">
  <p:tag name="SHAPE" val="OLD"/>
</p:tagLst>
</file>

<file path=ppt/tags/tag58.xml><?xml version="1.0" encoding="utf-8"?>
<p:tagLst xmlns:a="http://schemas.openxmlformats.org/drawingml/2006/main" xmlns:r="http://schemas.openxmlformats.org/officeDocument/2006/relationships" xmlns:p="http://schemas.openxmlformats.org/presentationml/2006/main">
  <p:tag name="SHAPE" val="OLD"/>
</p:tagLst>
</file>

<file path=ppt/tags/tag59.xml><?xml version="1.0" encoding="utf-8"?>
<p:tagLst xmlns:a="http://schemas.openxmlformats.org/drawingml/2006/main" xmlns:r="http://schemas.openxmlformats.org/officeDocument/2006/relationships" xmlns:p="http://schemas.openxmlformats.org/presentationml/2006/main">
  <p:tag name="SHAPE" val="OLD"/>
</p:tagLst>
</file>

<file path=ppt/tags/tag6.xml><?xml version="1.0" encoding="utf-8"?>
<p:tagLst xmlns:a="http://schemas.openxmlformats.org/drawingml/2006/main" xmlns:r="http://schemas.openxmlformats.org/officeDocument/2006/relationships" xmlns:p="http://schemas.openxmlformats.org/presentationml/2006/main">
  <p:tag name="SHAPE" val="OLD"/>
</p:tagLst>
</file>

<file path=ppt/tags/tag60.xml><?xml version="1.0" encoding="utf-8"?>
<p:tagLst xmlns:a="http://schemas.openxmlformats.org/drawingml/2006/main" xmlns:r="http://schemas.openxmlformats.org/officeDocument/2006/relationships" xmlns:p="http://schemas.openxmlformats.org/presentationml/2006/main">
  <p:tag name="SHAPE" val="OLD"/>
</p:tagLst>
</file>

<file path=ppt/tags/tag61.xml><?xml version="1.0" encoding="utf-8"?>
<p:tagLst xmlns:a="http://schemas.openxmlformats.org/drawingml/2006/main" xmlns:r="http://schemas.openxmlformats.org/officeDocument/2006/relationships" xmlns:p="http://schemas.openxmlformats.org/presentationml/2006/main">
  <p:tag name="SHAPE" val="OLD"/>
</p:tagLst>
</file>

<file path=ppt/tags/tag62.xml><?xml version="1.0" encoding="utf-8"?>
<p:tagLst xmlns:a="http://schemas.openxmlformats.org/drawingml/2006/main" xmlns:r="http://schemas.openxmlformats.org/officeDocument/2006/relationships" xmlns:p="http://schemas.openxmlformats.org/presentationml/2006/main">
  <p:tag name="SHAPE" val="OLD"/>
</p:tagLst>
</file>

<file path=ppt/tags/tag63.xml><?xml version="1.0" encoding="utf-8"?>
<p:tagLst xmlns:a="http://schemas.openxmlformats.org/drawingml/2006/main" xmlns:r="http://schemas.openxmlformats.org/officeDocument/2006/relationships" xmlns:p="http://schemas.openxmlformats.org/presentationml/2006/main">
  <p:tag name="SHAPE" val="OLD"/>
</p:tagLst>
</file>

<file path=ppt/tags/tag64.xml><?xml version="1.0" encoding="utf-8"?>
<p:tagLst xmlns:a="http://schemas.openxmlformats.org/drawingml/2006/main" xmlns:r="http://schemas.openxmlformats.org/officeDocument/2006/relationships" xmlns:p="http://schemas.openxmlformats.org/presentationml/2006/main">
  <p:tag name="SHAPE" val="OLD"/>
</p:tagLst>
</file>

<file path=ppt/tags/tag65.xml><?xml version="1.0" encoding="utf-8"?>
<p:tagLst xmlns:a="http://schemas.openxmlformats.org/drawingml/2006/main" xmlns:r="http://schemas.openxmlformats.org/officeDocument/2006/relationships" xmlns:p="http://schemas.openxmlformats.org/presentationml/2006/main">
  <p:tag name="SHAPE" val="OLD"/>
</p:tagLst>
</file>

<file path=ppt/tags/tag66.xml><?xml version="1.0" encoding="utf-8"?>
<p:tagLst xmlns:a="http://schemas.openxmlformats.org/drawingml/2006/main" xmlns:r="http://schemas.openxmlformats.org/officeDocument/2006/relationships" xmlns:p="http://schemas.openxmlformats.org/presentationml/2006/main">
  <p:tag name="SHAPE" val="OLD"/>
</p:tagLst>
</file>

<file path=ppt/tags/tag67.xml><?xml version="1.0" encoding="utf-8"?>
<p:tagLst xmlns:a="http://schemas.openxmlformats.org/drawingml/2006/main" xmlns:r="http://schemas.openxmlformats.org/officeDocument/2006/relationships" xmlns:p="http://schemas.openxmlformats.org/presentationml/2006/main">
  <p:tag name="SHAPE" val="OLD"/>
</p:tagLst>
</file>

<file path=ppt/tags/tag68.xml><?xml version="1.0" encoding="utf-8"?>
<p:tagLst xmlns:a="http://schemas.openxmlformats.org/drawingml/2006/main" xmlns:r="http://schemas.openxmlformats.org/officeDocument/2006/relationships" xmlns:p="http://schemas.openxmlformats.org/presentationml/2006/main">
  <p:tag name="SHAPE" val="OLD"/>
</p:tagLst>
</file>

<file path=ppt/tags/tag69.xml><?xml version="1.0" encoding="utf-8"?>
<p:tagLst xmlns:a="http://schemas.openxmlformats.org/drawingml/2006/main" xmlns:r="http://schemas.openxmlformats.org/officeDocument/2006/relationships" xmlns:p="http://schemas.openxmlformats.org/presentationml/2006/main">
  <p:tag name="SHAPE" val="OLD"/>
</p:tagLst>
</file>

<file path=ppt/tags/tag7.xml><?xml version="1.0" encoding="utf-8"?>
<p:tagLst xmlns:a="http://schemas.openxmlformats.org/drawingml/2006/main" xmlns:r="http://schemas.openxmlformats.org/officeDocument/2006/relationships" xmlns:p="http://schemas.openxmlformats.org/presentationml/2006/main">
  <p:tag name="SHAPE" val="OLD"/>
</p:tagLst>
</file>

<file path=ppt/tags/tag70.xml><?xml version="1.0" encoding="utf-8"?>
<p:tagLst xmlns:a="http://schemas.openxmlformats.org/drawingml/2006/main" xmlns:r="http://schemas.openxmlformats.org/officeDocument/2006/relationships" xmlns:p="http://schemas.openxmlformats.org/presentationml/2006/main">
  <p:tag name="SHAPE" val="OLD"/>
</p:tagLst>
</file>

<file path=ppt/tags/tag71.xml><?xml version="1.0" encoding="utf-8"?>
<p:tagLst xmlns:a="http://schemas.openxmlformats.org/drawingml/2006/main" xmlns:r="http://schemas.openxmlformats.org/officeDocument/2006/relationships" xmlns:p="http://schemas.openxmlformats.org/presentationml/2006/main">
  <p:tag name="SHAPE" val="OLD"/>
</p:tagLst>
</file>

<file path=ppt/tags/tag72.xml><?xml version="1.0" encoding="utf-8"?>
<p:tagLst xmlns:a="http://schemas.openxmlformats.org/drawingml/2006/main" xmlns:r="http://schemas.openxmlformats.org/officeDocument/2006/relationships" xmlns:p="http://schemas.openxmlformats.org/presentationml/2006/main">
  <p:tag name="SHAPE" val="OLD"/>
</p:tagLst>
</file>

<file path=ppt/tags/tag73.xml><?xml version="1.0" encoding="utf-8"?>
<p:tagLst xmlns:a="http://schemas.openxmlformats.org/drawingml/2006/main" xmlns:r="http://schemas.openxmlformats.org/officeDocument/2006/relationships" xmlns:p="http://schemas.openxmlformats.org/presentationml/2006/main">
  <p:tag name="SHAPE" val="OLD"/>
</p:tagLst>
</file>

<file path=ppt/tags/tag74.xml><?xml version="1.0" encoding="utf-8"?>
<p:tagLst xmlns:a="http://schemas.openxmlformats.org/drawingml/2006/main" xmlns:r="http://schemas.openxmlformats.org/officeDocument/2006/relationships" xmlns:p="http://schemas.openxmlformats.org/presentationml/2006/main">
  <p:tag name="SHAPE" val="OLD"/>
</p:tagLst>
</file>

<file path=ppt/tags/tag75.xml><?xml version="1.0" encoding="utf-8"?>
<p:tagLst xmlns:a="http://schemas.openxmlformats.org/drawingml/2006/main" xmlns:r="http://schemas.openxmlformats.org/officeDocument/2006/relationships" xmlns:p="http://schemas.openxmlformats.org/presentationml/2006/main">
  <p:tag name="SHAPE" val="OLD"/>
</p:tagLst>
</file>

<file path=ppt/tags/tag76.xml><?xml version="1.0" encoding="utf-8"?>
<p:tagLst xmlns:a="http://schemas.openxmlformats.org/drawingml/2006/main" xmlns:r="http://schemas.openxmlformats.org/officeDocument/2006/relationships" xmlns:p="http://schemas.openxmlformats.org/presentationml/2006/main">
  <p:tag name="SHAPE" val="OLD"/>
</p:tagLst>
</file>

<file path=ppt/tags/tag77.xml><?xml version="1.0" encoding="utf-8"?>
<p:tagLst xmlns:a="http://schemas.openxmlformats.org/drawingml/2006/main" xmlns:r="http://schemas.openxmlformats.org/officeDocument/2006/relationships" xmlns:p="http://schemas.openxmlformats.org/presentationml/2006/main">
  <p:tag name="SHAPE" val="OLD"/>
</p:tagLst>
</file>

<file path=ppt/tags/tag78.xml><?xml version="1.0" encoding="utf-8"?>
<p:tagLst xmlns:a="http://schemas.openxmlformats.org/drawingml/2006/main" xmlns:r="http://schemas.openxmlformats.org/officeDocument/2006/relationships" xmlns:p="http://schemas.openxmlformats.org/presentationml/2006/main">
  <p:tag name="SHAPE" val="OLD"/>
</p:tagLst>
</file>

<file path=ppt/tags/tag79.xml><?xml version="1.0" encoding="utf-8"?>
<p:tagLst xmlns:a="http://schemas.openxmlformats.org/drawingml/2006/main" xmlns:r="http://schemas.openxmlformats.org/officeDocument/2006/relationships" xmlns:p="http://schemas.openxmlformats.org/presentationml/2006/main">
  <p:tag name="SHAPE" val="OLD"/>
</p:tagLst>
</file>

<file path=ppt/tags/tag8.xml><?xml version="1.0" encoding="utf-8"?>
<p:tagLst xmlns:a="http://schemas.openxmlformats.org/drawingml/2006/main" xmlns:r="http://schemas.openxmlformats.org/officeDocument/2006/relationships" xmlns:p="http://schemas.openxmlformats.org/presentationml/2006/main">
  <p:tag name="SHAPE" val="OLD"/>
</p:tagLst>
</file>

<file path=ppt/tags/tag80.xml><?xml version="1.0" encoding="utf-8"?>
<p:tagLst xmlns:a="http://schemas.openxmlformats.org/drawingml/2006/main" xmlns:r="http://schemas.openxmlformats.org/officeDocument/2006/relationships" xmlns:p="http://schemas.openxmlformats.org/presentationml/2006/main">
  <p:tag name="SHAPE" val="OLD"/>
</p:tagLst>
</file>

<file path=ppt/tags/tag81.xml><?xml version="1.0" encoding="utf-8"?>
<p:tagLst xmlns:a="http://schemas.openxmlformats.org/drawingml/2006/main" xmlns:r="http://schemas.openxmlformats.org/officeDocument/2006/relationships" xmlns:p="http://schemas.openxmlformats.org/presentationml/2006/main">
  <p:tag name="SHAPE" val="OLD"/>
</p:tagLst>
</file>

<file path=ppt/tags/tag82.xml><?xml version="1.0" encoding="utf-8"?>
<p:tagLst xmlns:a="http://schemas.openxmlformats.org/drawingml/2006/main" xmlns:r="http://schemas.openxmlformats.org/officeDocument/2006/relationships" xmlns:p="http://schemas.openxmlformats.org/presentationml/2006/main">
  <p:tag name="SHAPE" val="OLD"/>
</p:tagLst>
</file>

<file path=ppt/tags/tag83.xml><?xml version="1.0" encoding="utf-8"?>
<p:tagLst xmlns:a="http://schemas.openxmlformats.org/drawingml/2006/main" xmlns:r="http://schemas.openxmlformats.org/officeDocument/2006/relationships" xmlns:p="http://schemas.openxmlformats.org/presentationml/2006/main">
  <p:tag name="SHAPE" val="OLD"/>
</p:tagLst>
</file>

<file path=ppt/tags/tag84.xml><?xml version="1.0" encoding="utf-8"?>
<p:tagLst xmlns:a="http://schemas.openxmlformats.org/drawingml/2006/main" xmlns:r="http://schemas.openxmlformats.org/officeDocument/2006/relationships" xmlns:p="http://schemas.openxmlformats.org/presentationml/2006/main">
  <p:tag name="SHAPE" val="OLD"/>
</p:tagLst>
</file>

<file path=ppt/tags/tag85.xml><?xml version="1.0" encoding="utf-8"?>
<p:tagLst xmlns:a="http://schemas.openxmlformats.org/drawingml/2006/main" xmlns:r="http://schemas.openxmlformats.org/officeDocument/2006/relationships" xmlns:p="http://schemas.openxmlformats.org/presentationml/2006/main">
  <p:tag name="SHAPE" val="OLD"/>
</p:tagLst>
</file>

<file path=ppt/tags/tag86.xml><?xml version="1.0" encoding="utf-8"?>
<p:tagLst xmlns:a="http://schemas.openxmlformats.org/drawingml/2006/main" xmlns:r="http://schemas.openxmlformats.org/officeDocument/2006/relationships" xmlns:p="http://schemas.openxmlformats.org/presentationml/2006/main">
  <p:tag name="SHAPE" val="OLD"/>
</p:tagLst>
</file>

<file path=ppt/tags/tag87.xml><?xml version="1.0" encoding="utf-8"?>
<p:tagLst xmlns:a="http://schemas.openxmlformats.org/drawingml/2006/main" xmlns:r="http://schemas.openxmlformats.org/officeDocument/2006/relationships" xmlns:p="http://schemas.openxmlformats.org/presentationml/2006/main">
  <p:tag name="SHAPE" val="OLD"/>
</p:tagLst>
</file>

<file path=ppt/tags/tag88.xml><?xml version="1.0" encoding="utf-8"?>
<p:tagLst xmlns:a="http://schemas.openxmlformats.org/drawingml/2006/main" xmlns:r="http://schemas.openxmlformats.org/officeDocument/2006/relationships" xmlns:p="http://schemas.openxmlformats.org/presentationml/2006/main">
  <p:tag name="SHAPE" val="OLD"/>
</p:tagLst>
</file>

<file path=ppt/tags/tag89.xml><?xml version="1.0" encoding="utf-8"?>
<p:tagLst xmlns:a="http://schemas.openxmlformats.org/drawingml/2006/main" xmlns:r="http://schemas.openxmlformats.org/officeDocument/2006/relationships" xmlns:p="http://schemas.openxmlformats.org/presentationml/2006/main">
  <p:tag name="SHAPE" val="OLD"/>
</p:tagLst>
</file>

<file path=ppt/tags/tag9.xml><?xml version="1.0" encoding="utf-8"?>
<p:tagLst xmlns:a="http://schemas.openxmlformats.org/drawingml/2006/main" xmlns:r="http://schemas.openxmlformats.org/officeDocument/2006/relationships" xmlns:p="http://schemas.openxmlformats.org/presentationml/2006/main">
  <p:tag name="SHAPE" val="OLD"/>
</p:tagLst>
</file>

<file path=ppt/tags/tag90.xml><?xml version="1.0" encoding="utf-8"?>
<p:tagLst xmlns:a="http://schemas.openxmlformats.org/drawingml/2006/main" xmlns:r="http://schemas.openxmlformats.org/officeDocument/2006/relationships" xmlns:p="http://schemas.openxmlformats.org/presentationml/2006/main">
  <p:tag name="SHAPE" val="OLD"/>
</p:tagLst>
</file>

<file path=ppt/tags/tag91.xml><?xml version="1.0" encoding="utf-8"?>
<p:tagLst xmlns:a="http://schemas.openxmlformats.org/drawingml/2006/main" xmlns:r="http://schemas.openxmlformats.org/officeDocument/2006/relationships" xmlns:p="http://schemas.openxmlformats.org/presentationml/2006/main">
  <p:tag name="SHAPE" val="OLD"/>
</p:tagLst>
</file>

<file path=ppt/tags/tag92.xml><?xml version="1.0" encoding="utf-8"?>
<p:tagLst xmlns:a="http://schemas.openxmlformats.org/drawingml/2006/main" xmlns:r="http://schemas.openxmlformats.org/officeDocument/2006/relationships" xmlns:p="http://schemas.openxmlformats.org/presentationml/2006/main">
  <p:tag name="SHAPE" val="OLD"/>
</p:tagLst>
</file>

<file path=ppt/tags/tag93.xml><?xml version="1.0" encoding="utf-8"?>
<p:tagLst xmlns:a="http://schemas.openxmlformats.org/drawingml/2006/main" xmlns:r="http://schemas.openxmlformats.org/officeDocument/2006/relationships" xmlns:p="http://schemas.openxmlformats.org/presentationml/2006/main">
  <p:tag name="SHAPE" val="OLD"/>
</p:tagLst>
</file>

<file path=ppt/tags/tag94.xml><?xml version="1.0" encoding="utf-8"?>
<p:tagLst xmlns:a="http://schemas.openxmlformats.org/drawingml/2006/main" xmlns:r="http://schemas.openxmlformats.org/officeDocument/2006/relationships" xmlns:p="http://schemas.openxmlformats.org/presentationml/2006/main">
  <p:tag name="SHAPE" val="OLD"/>
</p:tagLst>
</file>

<file path=ppt/tags/tag95.xml><?xml version="1.0" encoding="utf-8"?>
<p:tagLst xmlns:a="http://schemas.openxmlformats.org/drawingml/2006/main" xmlns:r="http://schemas.openxmlformats.org/officeDocument/2006/relationships" xmlns:p="http://schemas.openxmlformats.org/presentationml/2006/main">
  <p:tag name="SHAPE" val="OLD"/>
</p:tagLst>
</file>

<file path=ppt/tags/tag96.xml><?xml version="1.0" encoding="utf-8"?>
<p:tagLst xmlns:a="http://schemas.openxmlformats.org/drawingml/2006/main" xmlns:r="http://schemas.openxmlformats.org/officeDocument/2006/relationships" xmlns:p="http://schemas.openxmlformats.org/presentationml/2006/main">
  <p:tag name="SHAPE" val="OLD"/>
</p:tagLst>
</file>

<file path=ppt/tags/tag97.xml><?xml version="1.0" encoding="utf-8"?>
<p:tagLst xmlns:a="http://schemas.openxmlformats.org/drawingml/2006/main" xmlns:r="http://schemas.openxmlformats.org/officeDocument/2006/relationships" xmlns:p="http://schemas.openxmlformats.org/presentationml/2006/main">
  <p:tag name="SHAPE" val="OLD"/>
</p:tagLst>
</file>

<file path=ppt/tags/tag98.xml><?xml version="1.0" encoding="utf-8"?>
<p:tagLst xmlns:a="http://schemas.openxmlformats.org/drawingml/2006/main" xmlns:r="http://schemas.openxmlformats.org/officeDocument/2006/relationships" xmlns:p="http://schemas.openxmlformats.org/presentationml/2006/main">
  <p:tag name="SHAPE" val="OLD"/>
</p:tagLst>
</file>

<file path=ppt/tags/tag99.xml><?xml version="1.0" encoding="utf-8"?>
<p:tagLst xmlns:a="http://schemas.openxmlformats.org/drawingml/2006/main" xmlns:r="http://schemas.openxmlformats.org/officeDocument/2006/relationships" xmlns:p="http://schemas.openxmlformats.org/presentationml/2006/main">
  <p:tag name="SHAPE" val="OLD"/>
</p:tagLst>
</file>

<file path=ppt/theme/theme1.xml><?xml version="1.0" encoding="utf-8"?>
<a:theme xmlns:a="http://schemas.openxmlformats.org/drawingml/2006/main" name="Universität_Wien_klassisch_EN_SourceSansPro">
  <a:themeElements>
    <a:clrScheme name="Uni Wien">
      <a:dk1>
        <a:sysClr val="windowText" lastClr="000000"/>
      </a:dk1>
      <a:lt1>
        <a:sysClr val="window" lastClr="FFFFFF"/>
      </a:lt1>
      <a:dk2>
        <a:srgbClr val="666666"/>
      </a:dk2>
      <a:lt2>
        <a:srgbClr val="E0E0E0"/>
      </a:lt2>
      <a:accent1>
        <a:srgbClr val="0063A6"/>
      </a:accent1>
      <a:accent2>
        <a:srgbClr val="A71C49"/>
      </a:accent2>
      <a:accent3>
        <a:srgbClr val="DD4814"/>
      </a:accent3>
      <a:accent4>
        <a:srgbClr val="F6A800"/>
      </a:accent4>
      <a:accent5>
        <a:srgbClr val="94C154"/>
      </a:accent5>
      <a:accent6>
        <a:srgbClr val="11897A"/>
      </a:accent6>
      <a:hlink>
        <a:srgbClr val="0063A6"/>
      </a:hlink>
      <a:folHlink>
        <a:srgbClr val="0063A6"/>
      </a:folHlink>
    </a:clrScheme>
    <a:fontScheme name="Uni Wien Image">
      <a:majorFont>
        <a:latin typeface="Source Sans Pro Semibold"/>
        <a:ea typeface=""/>
        <a:cs typeface=""/>
      </a:majorFont>
      <a:minorFont>
        <a:latin typeface="Source Sans Pro Light"/>
        <a:ea typeface=""/>
        <a:cs typeface=""/>
      </a:minorFont>
    </a:fontScheme>
    <a:fmtScheme name="Subtile Körper">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90000"/>
          </a:schemeClr>
        </a:solidFill>
        <a:ln>
          <a:no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emplate_traditional_SourceSansPro.potx" id="{19C81B8D-3FEC-46BB-A6B8-6DFB4D2485E7}" vid="{EBD1D516-2A94-464B-8855-39E221BEECC2}"/>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ni Wien Promotion">
      <a:majorFont>
        <a:latin typeface="Source Sans Pro Ligh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niversität Wien Klassisch">
      <a:majorFont>
        <a:latin typeface="Source Sans Pro Semibold"/>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Template_traditional_SourceSansPro</Template>
  <TotalTime>101</TotalTime>
  <Words>1473</Words>
  <Application>Microsoft Office PowerPoint</Application>
  <PresentationFormat>Widescreen</PresentationFormat>
  <Paragraphs>183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Source Sans Pro Semibold</vt:lpstr>
      <vt:lpstr>Source Code Pro</vt:lpstr>
      <vt:lpstr>Source Sans Pro Light</vt:lpstr>
      <vt:lpstr>Source Sans Pro</vt:lpstr>
      <vt:lpstr>Arial</vt:lpstr>
      <vt:lpstr>Universität_Wien_klassisch_EN_SourceSansPro</vt:lpstr>
      <vt:lpstr>Web Scraping in Python</vt:lpstr>
      <vt:lpstr>Overview</vt:lpstr>
      <vt:lpstr>Introduction: Content of Today</vt:lpstr>
      <vt:lpstr>Introduction: Goals for today</vt:lpstr>
      <vt:lpstr>Introduction: Knowledge Check</vt:lpstr>
      <vt:lpstr>Planning your web scraping project </vt:lpstr>
      <vt:lpstr>Legal Considerations</vt:lpstr>
      <vt:lpstr>Introduction to HTTP and HTML</vt:lpstr>
      <vt:lpstr>Anatomy of a HTTP Request &amp; Response</vt:lpstr>
      <vt:lpstr>HTTP: Important to remember</vt:lpstr>
      <vt:lpstr>HTML Basics</vt:lpstr>
      <vt:lpstr>HTML: Important to remember</vt:lpstr>
      <vt:lpstr>Programming your first scraper</vt:lpstr>
      <vt:lpstr>Programming: Design of script</vt:lpstr>
      <vt:lpstr>Programming: Prerequisites</vt:lpstr>
      <vt:lpstr>Coding Time!</vt:lpstr>
      <vt:lpstr>Web Scraping Toolbox</vt:lpstr>
      <vt:lpstr>Best Practices / Tips</vt:lpstr>
      <vt:lpstr>Useful Resources</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in Python</dc:title>
  <dc:creator>StudentIn</dc:creator>
  <cp:lastModifiedBy>StudentIn</cp:lastModifiedBy>
  <cp:revision>34</cp:revision>
  <dcterms:created xsi:type="dcterms:W3CDTF">2022-03-14T19:13:05Z</dcterms:created>
  <dcterms:modified xsi:type="dcterms:W3CDTF">2022-03-14T20:54:27Z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0x010100E8CA3E3F14FFFC4D9BBC83BF90608206</vt:lpwstr>
  </property>
  <property fmtid="{D5CDD505-2E9C-101B-9397-08002B2CF9AE}" pid="3" name="_dlc_DocIdItemGuid">
    <vt:lpwstr>c1eb38b1-d223-4300-8e6d-d26214b864ae</vt:lpwstr>
  </property>
</Properties>
</file>