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TOT3UEMG9x8eKFMaMKGweV535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5ec36e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75ec36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nstreicher@wisc.edu" TargetMode="External"/><Relationship Id="rId4" Type="http://schemas.openxmlformats.org/officeDocument/2006/relationships/hyperlink" Target="https://julia.quantecon.org/" TargetMode="External"/><Relationship Id="rId5" Type="http://schemas.openxmlformats.org/officeDocument/2006/relationships/hyperlink" Target="https://docs.julialang.org/en/v1/" TargetMode="External"/><Relationship Id="rId6" Type="http://schemas.openxmlformats.org/officeDocument/2006/relationships/hyperlink" Target="https://canvas.wisc.edu/courses/22248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Programming Bootcamp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1 – Fundamentals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Fortran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Compiled</a:t>
            </a:r>
            <a:r>
              <a:rPr lang="en-US"/>
              <a:t> language, which makes it extremely fast (more on this next lecture).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old: developed in 1950s. Lots of legacy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must be compiled before it is run.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debugging.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Matlab 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Widely used.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wide functionality.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Vectorization required for performance (more on this next lecture). This substantially hurts readability.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Python 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Reads like English.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Enormous community.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Unparalleled breadth of functionality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Vanilla python is not compiled, which means that it is slow.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Options exist for compilation, but my understanding is that they can be clunky.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Julia 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Reads like English, so easy to debug and modify.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performance – looped Julia is roughly as fast as vectorized Matlab.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Great combination of </a:t>
            </a:r>
            <a:r>
              <a:rPr b="1" lang="en-US"/>
              <a:t>running</a:t>
            </a:r>
            <a:r>
              <a:rPr lang="en-US"/>
              <a:t> speed and </a:t>
            </a:r>
            <a:r>
              <a:rPr b="1" lang="en-US"/>
              <a:t>development</a:t>
            </a:r>
            <a:r>
              <a:rPr lang="en-US"/>
              <a:t> speed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Young, so less legacy code and less developed community.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Optimizing Julia’s performance can take some work.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Goals</a:t>
            </a:r>
            <a:br>
              <a:rPr lang="en-US"/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Familiarity with numerical analysis and dynamic programming and how they apply to economics.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Broader understanding of how computers work and what happens “under the hood” when we execute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Familiarity with the Julia programming language.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Week 1 – Introduction to Julia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Week 2 – Advanced Usage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Week 3 – Dynamic Programming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Week 4 – Monte-Carlo (and something else TBD)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Information and Resources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Office hours: 2:00-3:15 Mondays and Wednesdays (on Canvas)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Anstreicher@wisc.edu</a:t>
            </a:r>
            <a:r>
              <a:rPr lang="en-US"/>
              <a:t>. Office: 7316 Social Sciences.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Additional resources and exercises: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https://julia.quantecon.org/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Julia documentation: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https://docs.julialang.org/en/v1/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Canvas page: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https://canvas.wisc.edu/courses/222489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Note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stressful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class is not meant to be stressful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Participate as much or as little as you would like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Meant to provide a structured opportunity to learn a useful skill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Answers to many of the problem set questions can be found online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Feel free to reference these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Working off of somebody else’s code is a great way to learn how to code yourself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AS LONG AS YOU DON’T COPY AND PASTE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Also less work for me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Googling is an important programming skill</a:t>
            </a:r>
            <a:endParaRPr/>
          </a:p>
        </p:txBody>
      </p:sp>
      <p:pic>
        <p:nvPicPr>
          <p:cNvPr descr="A picture containing toy, teddy, bear, sitting&#10;&#10;Description automatically generated"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this is useful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of you know Stata or R very well.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languages are very good at data analysis and management.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not as good at approximating and optimizing arbitrary continuous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Solving for decision rules in economic problems, such as how much to save or consume.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Selecting parameters to optimize some aspect of the performance or fit of an economic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Executing these important tasks quickly typically requires the use of a numerical programming language.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Speed Matters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is a scarce resource in grad school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code we’ll write in this course runs in fractions of seconds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practice, well-written code can run days or weeks faster than poorly-written code.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makes a big difference over the long run.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Investing in your productivity now is a very good idea.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5ec36ed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Options</a:t>
            </a:r>
            <a:endParaRPr/>
          </a:p>
        </p:txBody>
      </p:sp>
      <p:sp>
        <p:nvSpPr>
          <p:cNvPr id="133" name="Google Shape;133;gc75ec36ed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Software speed =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b="1" lang="en-US">
                <a:solidFill>
                  <a:schemeClr val="accent1"/>
                </a:solidFill>
              </a:rPr>
              <a:t>running</a:t>
            </a:r>
            <a:r>
              <a:rPr lang="en-US">
                <a:solidFill>
                  <a:schemeClr val="accent1"/>
                </a:solidFill>
              </a:rPr>
              <a:t> speed + </a:t>
            </a:r>
            <a:r>
              <a:rPr b="1" lang="en-US">
                <a:solidFill>
                  <a:schemeClr val="accent1"/>
                </a:solidFill>
              </a:rPr>
              <a:t>development</a:t>
            </a:r>
            <a:r>
              <a:rPr lang="en-US">
                <a:solidFill>
                  <a:schemeClr val="accent1"/>
                </a:solidFill>
              </a:rPr>
              <a:t> speed</a:t>
            </a:r>
            <a:endParaRPr>
              <a:solidFill>
                <a:schemeClr val="accent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Software speed difference = difference in running speed + difference in packages</a:t>
            </a:r>
            <a:endParaRPr>
              <a:solidFill>
                <a:schemeClr val="accent1"/>
              </a:solidFill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There may be differences in the way softwares implement the same algorithm (e.g., high-dimensional FE, search local min, etc)</a:t>
            </a:r>
            <a:endParaRPr>
              <a:solidFill>
                <a:schemeClr val="accent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Proficient in one software is sufficient/crucial.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4" name="Google Shape;134;gc75ec36e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76" y="4644150"/>
            <a:ext cx="6119675" cy="10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2020-03-24T14:06:44Z</dcterms:created>
  <dc:creator>Garrett</dc:creator>
</cp:coreProperties>
</file>