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рамках исследования в области анализа тональности текста сейчас актуально использование трансформеров для подробного анализа отзывов и др. текстов, т. е. не просто предоставление рейтинга всего текста, а полный отчет об отношении к различным объектам, например к самому фильму, к режиссеру или актерам. Это должно позволить строить более точные рекомендательные системы и об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Задачами работы являются: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Составить список источников для аналитического обзора</a:t>
            </a:r>
          </a:p>
          <a:p>
            <a:r>
              <a:t>Провести анализ существующих исследований и архитектур нейронных сетей для анализа тональности текста</a:t>
            </a:r>
          </a:p>
          <a:p>
            <a:r>
              <a:t>Подготовить наборы данных для тренировки, валидации и тестирования нейронной сети, которые можно использовать для дальнейшей работы</a:t>
            </a:r>
          </a:p>
          <a:p>
            <a:r>
              <a:t>Разработать архитектуру нейронной сети и протестировать ее</a:t>
            </a:r>
          </a:p>
          <a:p>
            <a:r>
              <a:t>Разработать сервис для подробного анализа отзывов пользователей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Степень научной изученности и разработанности выбранной 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последние годы в области нейросетей и автоматизированной обработки естественной речи (NLP) наметился значительный прогресс. На сегодня это самая продвинутая техника в области обработка естественной речи, направленная на решение последовательностей с легкой обработкой дальнодействующих зависимостей. На сегодня рассматриваются стандартные модели с архитектурой transformer.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