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r>
              <a:t>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latin typeface="Calibri"/>
              </a:defRPr>
            </a:pPr>
            <a:r>
              <a:t>В рамках исследования в области анализа тональности текста сейчас актуально использование трансформеров для подробного анализа отзывов и др. текстов, т. е. не просто предоставление рейтинга всего текста, а полный отчет об отношении к различным объектам, например к самому фильму, к режиссеру или актерам. Однако часто на популярные товары оставляется огромное количество отзывов и появляется задача ранжирования отзывов по полезности. В настоящее время существует огромное количество платформ, которые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r>
              <a:t>Задачами работы являются: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latin typeface="Calibri"/>
              </a:defRPr>
            </a:pPr>
            <a:r>
              <a:t>Составить список источников для аналитического обзора</a:t>
            </a:r>
            <a:br/>
            <a:r>
              <a:t>Провести анализ существующих исследований и архитектур нейронных сетей для анализа тональности текста</a:t>
            </a:r>
            <a:br/>
            <a:r>
              <a:t>Подготовить наборы данных для тренировки, валидации и тестирования нейронной сети, которые можно использовать для дальнейшей работы</a:t>
            </a:r>
            <a:br/>
            <a:r>
              <a:t>Разработать архитектуру нейронной сети и протестировать ее</a:t>
            </a:r>
            <a:br/>
            <a:r>
              <a:t>Разработать сервис для подробного анализа отзывов пользователей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r>
              <a:t>Степень научной изученности и разработанности выбранной темы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latin typeface="Calibri"/>
              </a:defRPr>
            </a:pPr>
            <a:r>
              <a:t>Российские нейросетьи активно осваивают новый тип нейросетей — трансформеры. На сегодня это самая продвинутая техника в области обработки естественной речи, направленная на решение последовательностей с легкой обработкой дальнодействующих зависимостей. С их помощью можно переводить текст, писать стихи и статьи и даже генерировать компьютерный код. Однако трансформеры сложно тренировать, они подвержены так называемой проблеме исчезающего/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