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/>
    <p:restoredTop sz="86437"/>
  </p:normalViewPr>
  <p:slideViewPr>
    <p:cSldViewPr snapToGrid="0">
      <p:cViewPr varScale="1">
        <p:scale>
          <a:sx n="46" d="100"/>
          <a:sy n="46" d="100"/>
        </p:scale>
        <p:origin x="23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Body Level One…">
            <a:extLst>
              <a:ext uri="{FF2B5EF4-FFF2-40B4-BE49-F238E27FC236}">
                <a16:creationId xmlns:a16="http://schemas.microsoft.com/office/drawing/2014/main" id="{2A2E5DD5-BF28-30F7-7727-298A21833C8E}"/>
              </a:ext>
            </a:extLst>
          </p:cNvPr>
          <p:cNvSpPr txBox="1">
            <a:spLocks noGrp="1"/>
          </p:cNvSpPr>
          <p:nvPr>
            <p:ph type="body" sz="quarter" idx="10" hasCustomPrompt="1"/>
          </p:nvPr>
        </p:nvSpPr>
        <p:spPr>
          <a:xfrm>
            <a:off x="11652560" y="10188074"/>
            <a:ext cx="10113443" cy="103872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rPr dirty="0"/>
              <a:t>Body Level </a:t>
            </a:r>
            <a:r>
              <a:rPr lang="en-US" dirty="0"/>
              <a:t>Two</a:t>
            </a:r>
            <a:endParaRPr dirty="0"/>
          </a:p>
        </p:txBody>
      </p:sp>
      <p:sp>
        <p:nvSpPr>
          <p:cNvPr id="4" name="Title Text">
            <a:extLst>
              <a:ext uri="{FF2B5EF4-FFF2-40B4-BE49-F238E27FC236}">
                <a16:creationId xmlns:a16="http://schemas.microsoft.com/office/drawing/2014/main" id="{FB96B548-2A75-6210-71EC-3932EAF3A6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44503" y="5275513"/>
            <a:ext cx="19621500" cy="20066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" name="Body Level One…">
            <a:extLst>
              <a:ext uri="{FF2B5EF4-FFF2-40B4-BE49-F238E27FC236}">
                <a16:creationId xmlns:a16="http://schemas.microsoft.com/office/drawing/2014/main" id="{05DEA028-34A5-7E2E-48B1-DC8DBF60BD14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44503" y="7345613"/>
            <a:ext cx="19621500" cy="17145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 b="1" i="0" u="none" strike="noStrike" cap="none" spc="0" baseline="0" dirty="0">
                <a:solidFill>
                  <a:srgbClr val="FFFFFF">
                    <a:alpha val="59916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rPr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193665618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Title Text">
            <a:extLst>
              <a:ext uri="{FF2B5EF4-FFF2-40B4-BE49-F238E27FC236}">
                <a16:creationId xmlns:a16="http://schemas.microsoft.com/office/drawing/2014/main" id="{9A111332-E50A-800C-B065-4F68030D5A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44503" y="8230936"/>
            <a:ext cx="19621500" cy="2006600"/>
          </a:xfrm>
          <a:prstGeom prst="rect">
            <a:avLst/>
          </a:prstGeom>
        </p:spPr>
        <p:txBody>
          <a:bodyPr anchor="b"/>
          <a:lstStyle>
            <a:lvl1pPr algn="l">
              <a:defRPr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3" name="Body Level One…">
            <a:extLst>
              <a:ext uri="{FF2B5EF4-FFF2-40B4-BE49-F238E27FC236}">
                <a16:creationId xmlns:a16="http://schemas.microsoft.com/office/drawing/2014/main" id="{FB829ED8-5ABE-87FC-B586-28F58167105F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44503" y="10301036"/>
            <a:ext cx="19621500" cy="17145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SzTx/>
              <a:buNone/>
              <a:defRPr sz="3800" b="1" i="0" u="none" strike="noStrike" cap="none" spc="0" baseline="0" dirty="0">
                <a:solidFill>
                  <a:srgbClr val="FFFFFF">
                    <a:alpha val="59916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rPr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170544209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Панорамное фото двух туристов на каноэ, плывущих по широкой реке на фоне заснеженных гор"/>
          <p:cNvSpPr>
            <a:spLocks noGrp="1"/>
          </p:cNvSpPr>
          <p:nvPr>
            <p:ph type="pic" idx="21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анорамное фото двух туристов на каноэ, плывущих по широкой реке на фоне заснеженных гор"/>
          <p:cNvSpPr>
            <a:spLocks noGrp="1"/>
          </p:cNvSpPr>
          <p:nvPr>
            <p:ph type="pic" idx="21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Красная лодка пришвартована у причала на реке; вдоль берега стоят деревья на фоне облачного голубого неба"/>
          <p:cNvSpPr>
            <a:spLocks noGrp="1"/>
          </p:cNvSpPr>
          <p:nvPr>
            <p:ph type="pic" idx="21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Красная лодка пришвартована у причала на реке; вдоль берега стоят деревья на фоне облачного голубого неба"/>
          <p:cNvSpPr>
            <a:spLocks noGrp="1"/>
          </p:cNvSpPr>
          <p:nvPr>
            <p:ph type="pic" idx="21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Ребёнок смотрит в бинокль на заснеженные горы"/>
          <p:cNvSpPr>
            <a:spLocks noGrp="1"/>
          </p:cNvSpPr>
          <p:nvPr>
            <p:ph type="pic" sz="half" idx="21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Небольшой каменистый остров, покрытый травой и окружённый океаном, на фоне голубого неба"/>
          <p:cNvSpPr>
            <a:spLocks noGrp="1"/>
          </p:cNvSpPr>
          <p:nvPr>
            <p:ph type="pic" sz="half" idx="22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Красная лодка пришвартована у причала на реке; вдоль берега стоят деревья на фоне облачного голубого неба"/>
          <p:cNvSpPr>
            <a:spLocks noGrp="1"/>
          </p:cNvSpPr>
          <p:nvPr>
            <p:ph type="pic" idx="23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1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./data/pp_presentation.pptx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РђРєС‚СѓР°Р»СЊРЅРѕСЃС‚СЊ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РђРєС‚СѓР°Р»СЊРЅРѕСЃС‚СЊ С‚РµРјС‹: РћРЅР»Р°Р№РЅ-РѕР±Р·РѕСЂС‹ РёРјРµСЋС‚ Р±РѕР»СЊС€РѕРµ Р·РЅР°С‡РµРЅРёРµ РґР»СЏ РїРѕРґРґРµСЂР¶РєРё РїСЂРёРЅСЏС‚РёСЏ РїРѕС‚СЂРµР±РёС‚РµР»СЏРјРё СЂРµС€РµРЅРёР№ Рѕ РїРѕРєСѓРїРєРµ. Р’ РЅР°СЃС‚РѕСЏС‰РµРµ РІСЂРµРјСЏ СЃСѓС‰РµСЃС‚РІСѓРµС‚ РѕРіСЂРѕРјРЅРѕРµ РєРѕР»РёС‡РµСЃС‚РІРѕ РїР»Р°С‚С„РѕСЂРј, РєРѕС‚РѕСЂС‹Рµ РїРѕР·РІРѕР»СЏСЋС‚ РїРѕР»СЊР·РѕРІР°С‚РµР»СЏРј СЂР°Р·РјРµС‰Р°С‚СЊ РѕС‚Р·С‹РІС‹ Рѕ СЂР°Р·Р»РёС‡РЅС‹С… С‚РѕРІР°СЂР°С…, СѓСЃР»СѓРіРё РёР»Рё СЂР°СЃСЃРєР°Р·Р°С‚СЊ Рѕ СЃРІРѕРµРј РѕРїС‹С‚Рµ СЂР°Р±РѕС‚С‹ РІ С‚РѕР№ РёР»Рё РёРЅРѕР№ РєРѕРјРїР°РЅРёРё; СЌС‚Рё РѕР±Р·РѕСЂС‹ РѕС‚СЂР°Р¶Р°СЋС‚ РїРѕС‚СЂРµР±РёС‚РµР»СЊСЃРєРёР№ РѕРїС‹С‚ Рё СЃРЅРёР¶Р°СЋС‚ РЅРµРѕРїСЂРµРґРµР»РµРЅРЅРѕСЃС‚СЊ РїСЂРё РѕРЅР»Р°Р№РЅ-РїРѕРєСѓРїРєР°С… [1]. РћРґРЅР°РєРѕ С‡Р°СЃС‚Рѕ РЅР° РїРѕРїСѓР»СЏСЂРЅС‹Рµ С‚РѕРІР°СЂС‹ РѕСЃС‚Р°РІР»СЏРµС‚СЃСЏ РѕРіСЂРѕРјРЅРѕРµ РєРѕР»РёС‡РµСЃС‚РІРѕ РѕС‚Р·С‹РІРѕРІ Рё РїРѕСЏРІР»СЏРµС‚СЃСЏ Р·Р°РґР°С‡Р° СЂР°РЅР¶РёСЂРѕРІР°РЅРёСЏ РѕС‚Р·С‹РІРѕРІ РїРѕ РїРѕР»РµР·РЅРѕСЃС‚Рё [2].  РџРѕ СЂРµР·СѓР»СЊС‚Р°С‚Р°Рј РёСЃСЃР»РµРґРѕРІР°РЅРёСЏ Local Consumer Review Survey 2022 РІСЃРµ Р±РѕР»СЊС€Рµ Рё Р±РѕР»СЊС€Рµ РїРѕС‚СЂРµР±РёС‚РµР»РµР№ С‡РёС‚Р°СЋС‚ РѕС‚Р·С‹РІС‹. Р’ 2021 РіРѕРґСѓ 77% "РІСЃРµРіРґР°" РёР»Рё "СЂРµРіСѓР»СЏСЂРЅРѕ" С‡РёС‚Р°Р»Рё РёС… РїРµСЂРµРґ РїРѕРєСѓРїРєРѕР№ С‚РѕРІР°СЂР° (РїРѕ СЃСЂР°РІРЅРµРЅРёСЋ СЃ 60% РІ 2020 РіРѕРґСѓ), РІ 2022 РіРѕРґСѓ СЌС‚Р° С†РёС„СЂР° СѓРІРµР»РёС‡РёР»Р°СЃСЊ РґРѕ 98%. 57% СѓС‚РІРµСЂР¶РґР°СЋС‚, С‡С‚Рѕ РѕРЅРё Р±С‹Р»Рё Р±С‹ РЅРµ СЃРєР»РѕРЅРЅС‹ РїСЂРёРѕР±СЂРµС‚Р°С‚СЊ С‚РѕРІР°СЂС‹ Сѓ РїСЂРѕРґР°РІС†РѕРІ, РєРѕС‚РѕСЂС‹Рµ РЅРµ СЂРµР°РіРёСЂСѓРµС‚ РЅР° РѕС‚Р·С‹РІС‹.  РўР°РєРёРј РѕР±СЂР°Р·РѕРј Р°РЅР°Р»РёР· РѕС‚Р·С‹РІРѕРІ РјРѕР¶РµС‚ Р±С‹С‚СЊ РїРѕР»РµР·РµРЅ РЅРµ С‚РѕР»СЊРєРѕ РїРѕС‚РµРЅС†РёР°Р»СЊРЅС‹Рј РїРѕС‚СЂРµР±РёС‚РµР»СЏРј, РЅРѕ Рё РІР»Р°РґРµР»СЊС†Р°Рј РєРѕРјРїР°РЅРёРё РґР»СЏ РєРѕРЅС‚СЂРѕР»СЏ РєР°С‡РµСЃС‚РІР° СЃРІРѕРµР№ РїСЂРѕРґСѓРєС†РёРё. РћСЃРѕР±РµРЅРЅРѕ СЌС‚Рѕ РјРѕР¶РµС‚ Р±С‹С‚СЊ Р°РєС‚СѓР°Р»СЊРЅРѕ РґР»СЏ РєРѕРјРїР°РЅРёР№, СЃРїРµС†РёР°Р»РёР·РёСЂСѓСЋС‰РёС…СЃСЏ РЅР° Р·РґСЂР°РІРѕРѕС…СЂР°РЅРµРЅРёРё, С‚РµС…РЅРёС‡РµСЃРєРѕРј РѕР±СЃР»СѓР¶РёРІР°РЅРёРё, РІС‹РїСѓСЃРєСѓ СѓС…РѕРґРѕРІРѕР№ РїСЂРѕРґСѓРєС†РёРё Рё РєРѕСЃРјРµС‚РёС‡РµСЃРєРёС… СЃСЂРµРґСЃС‚РІ. Р”Р»СЏ СЂСѓС‡РЅРѕРіРѕ Р°РЅР°Р»РёР·Р° РѕС‚Р·С‹РІРѕРІ Рё РЅР°СЃС‚СЂРѕРµРЅРёР№ РєР»РёРµРЅС‚Р° Рє СЂР°Р·Р»РёС‡РЅС‹Рј Р°СЃРїРµРєС‚Р°Рј С‚РѕРІР°СЂР°, СѓСЃР»СѓРіРё РёР»Рё РєРѕРјРїР°РЅРёРё РІ С†РµР»РѕРј РјРѕР¶РµС‚ РїРѕС‚СЂРµР±РѕРІР°С‚СЊСЃСЏ Р±РѕР»СЊС€РѕРµ РєРѕР»РёС‡РµСЃС‚РІРѕ РІСЂРµРјРµРЅРё, РІ РЅРµРєРѕС‚РѕСЂС‹С… СЃР»СѓС‡Р°СЏС… РґР°Р¶Рµ РјРµСЃСЏС†С‹. РџСЂРё Р°РЅР°Р»РёР·Рµ РѕС‚Р·С‹РІРѕРІ РјРѕРіСѓС‚ РІРѕР·РЅРёРєР°С‚СЊ СЂР°Р·Р»РёС‡РЅС‹Рµ РїСЂРѕР±Р»РµРјС‹ - РѕС‚Р·С‹РІС‹ РјРѕРіСѓС‚ Р±С‹С‚СЊ РЅРµРѕРґРЅРѕР·РЅР°С‡РЅС‹РјРё РёР»Рё Р±РµСЃРїРѕР»РµР·РЅС‹РјРё, Рє С‚Р°РєРѕР№ РёРЅС„РѕСЂРјР°С†РёРё С‚Р°РєР¶Рµ РЅРµРѕР±С…РѕРґРёРј РѕСЃРѕР±РµРЅРЅС‹Р№ РїРѕРґС…РѕРґ. Р’ РѕР±Р»Р°СЃС‚Рё Р°РЅР°Р»РёР·Р° С‚РѕРЅР°Р»СЊРЅРѕСЃС‚Рё С‚РµРєСЃС‚Р° СЃРµР№С‡Р°СЃ Р°РєС‚СѓР°Р»СЊРЅРѕ РёСЃРїРѕР»СЊР·РѕРІР°РЅРёРµ С‚СЂР°РЅСЃС„РѕСЂРјРµСЂРѕРІ РґР»СЏ РїРѕРґСЂРѕР±РЅРѕРіРѕ Р°РЅР°Р»РёР·Р° РѕС‚Р·С‹РІРѕРІ Рё РґСЂ. С‚РµРєСЃС‚РѕРІ, С‚. Рµ. РЅРµ РїСЂРѕСЃС‚Рѕ РїСЂРµРґРѕСЃС‚Р°РІР»РµРЅРёРµ СЂРµР№С‚РёРЅРіР° РІСЃРµРіРѕ С‚РµРєСЃС‚Р°, Р° РїРѕР»РЅС‹Р№ РѕС‚С‡РµС‚ РѕР± РѕС‚РЅРѕС€РµРЅРёРё Рє СЂР°Р·Р»РёС‡РЅС‹Рј РѕР±СЉРµРєС‚Р°Рј, РЅР°РїСЂРёРјРµСЂ РѕС‚РЅРѕС€РµРЅРёРµ РїРѕР»СЊР·РѕРІР°С‚РµР»СЏ Рє СЃР°РјРѕРјСѓ С„РёР»СЊРјСѓ, Рє СЂРµР¶РёСЃСЃРµСЂСѓ РёР»Рё Р°РєС‚РµСЂР°Рј. Р­С‚Рѕ РґРѕР»Р¶РЅРѕ РїРѕР·РІРѕР»РёС‚СЊ СЃС‚СЂРѕРёС‚СЊ Р±РѕР»РµРµ С‚РѕС‡РЅС‹Рµ СЂРµРєРѕРјРµРЅРґР°С‚РµР»СЊРЅС‹Рµ СЃРёСЃС‚РµРјС‹ Рё РѕР±Р»РµРіС‡РёС‚СЊ РєРѕРЅС‚СЂРѕР»СЊ РєР°С‡РµСЃС‚РІР° С‚РѕРІР°СЂРѕРІ.   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РћР±СЉРµРєС‚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РћР±СЉРµРєС‚ РёСЃСЃР»РµРґРѕРІР°РЅРёСЏ:  РњРµС‚РѕРґС‹ РЅР° РѕСЃРЅРѕРІРµ РЅРµР№СЂРѕРЅРЅС‹С… СЃРµС‚РµР№ РґР»СЏ Р°РЅР°Р»РёР·Р° С‚РѕРЅР°Р»СЊРЅРѕСЃС‚Рё РєРѕСЂРїСѓСЃР° С‚РµРєСЃС‚РѕРІ. РџСЂРµРґРјРµС‚ РёСЃСЃР»РµРґРѕРІР°РЅРёСЏ:  РџСЂРёРјРµРЅРµРЅРёРµ С‚СЂР°РЅСЃС„РѕСЂРјРµСЂРѕРІ РґР»СЏ СЌС„С„РµРєС‚РёРІРЅРѕРіРѕ Р°РЅР°Р»РёР·Р° СЌРјРѕС†РёРѕРЅР°Р»СЊРЅРѕ РѕРєСЂР°СЃРєРё СЂСѓСЃСЃРєРѕСЏР·С‹С‡РЅС‹С… РѕС‚Р·С‹РІРѕРІ СЃ РѕР±СЉРµРєС‚РЅРѕ-РѕСЂРёРµРЅС‚РёСЂРѕРІР°РЅРЅС‹Рј Р°РЅР°Р»РёР·РѕРј С‚РѕРЅР°Р»СЊРЅРѕСЃС‚Рё С‚РµРєСЃС‚Р°. Р¦РµР»СЊ РёСЃСЃР»РµРґРѕРІР°РЅРёСЏ:  Р Р°Р·СЂР°Р±РѕС‚Р°С‚СЊ СЃРµСЂРІРёСЃ РґР»СЏ РїРѕРґСЂРѕР±РЅРѕРіРѕ Р°РЅР°Р»РёР·Р° РѕС‚Р·С‹РІРѕРІ РїРѕР»СЊР·РѕРІР°С‚РµР»РµР№ СЃ РёСЃРїРѕР»СЊР·РѕРІР°РЅРёРµРј С‚СЂР°РЅСЃС„РѕСЂРјРµСЂРѕРІ Рё РёС… СЂР°РЅР¶РёСЂРѕРІР°РЅРёРµ РїРѕ СЃС‚РµРїРµРЅРё РїРѕР»РµР·РЅРѕСЃС‚Рё. РџРѕРІС‹СЃРёС‚СЊ С‚РѕС‡РЅРѕСЃС‚СЊ РїСЂРµРґСЃРєР°Р·Р°РЅРёСЏ РїСЂРё СЂР°Р±РѕС‚Рµ СЃ СЂСѓСЃСЃРєРѕСЏР·С‹С‡РЅС‹РјРё С‚РµСЃС‚Р°РјРё. РЎРѕР·РґР°С‚СЊ Рё СЂР°Р·РјРµС‚РёС‚СЊ РґР°С‚Р°СЃРµС‚, РѕСЃРЅРѕРІР°РЅРЅС‹Р№ РЅР° РґР°РЅРЅС‹С…, РІР·СЏС‚С‹С… СЃ С‚Р°РєРёС… РїРѕРїСѓР»СЏСЂРЅС‹С… РјР°СЂРєРµС‚РїР»РµР№СЃРѕРІ, РєР°Рє Ozon, Wildberries Рё AliExpress, РєРѕС‚РѕСЂС‹Р№ РјРѕР¶РЅРѕ Р±СѓРґРµС‚ РёСЃРїРѕР»СЊР·РѕРІР°С‚СЊ РґР»СЏ РІС‹СЏРІР»РµРЅРёСЏ РЅР°РёР»СѓС‡С€РµР№ РјРѕРґРµР»Рё РґР»СЏ Р°СЃРїРµРєС‚РЅРѕРіРѕ Р°РЅР°Р»РёР·Р° РѕС‚Р·С‹РІРѕРІ РЅР° СЂСѓСЃСЃРєРѕРј СЏР·С‹РєРµ. РћСЃРЅРѕРІРЅР°СЏ РїСЂРѕР±Р»РµРјР° вЂ” СЌС‚Рѕ РѕС‚СЃСѓС‚СЃС‚РІРёРµ РёРЅСЃС‚СЂСѓРјРµРЅС‚РѕРІ РґР»СЏ РєР°С‡РµСЃС‚РІРµРЅРЅРѕРіРѕ Р°РЅР°Р»РёР·Р° СЂСѓСЃСЃРєРѕСЏР·С‹С‡РЅС‹С… РѕС‚Р·С‹РІРѕРІ СЃ РїРѕРїСѓР»СЏСЂРЅС‹С… РїР»РѕС‰Р°РґРѕРє, РЅРµС‚ СѓРЅРёРІРµСЂСЃР°Р»СЊРЅРѕРіРѕ РєРѕСЂРїСѓСЃР° С‚РµРєСЃС‚РѕРІ. Р’ РёСЃСЃР»РµРґРѕРІР°РЅРЅС‹С… СЃС‚Р°С‚СЊСЏС… Р±С‹Р»Рё РёСЃРїРѕР»СЊР·РѕРІР°РЅС‹ СЂР°Р·Р»РёС‡РЅС‹Рµ РїРѕРґС…РѕРґС‹ вЂ“ РјРѕРґРµР»Рё (С‚СЂР°РЅСЃС„РѕСЂРјРµСЂС‹, СЃРІРµСЂС‚РѕС‡РЅС‹Рµ РЅРµР№СЂРѕРЅРЅС‹Рµ СЃРµС‚Рё, СЂРµРєСѓСЂСЂРµРЅС‚РЅС‹Рµ РЅРµР№СЂРѕРЅРЅС‹Рµ СЃРµС‚Рё, РіРёР±СЂРёРґРЅС‹Рµ Рё С‚. Рґ.) Рё РјРµС‚РѕРґС‹ (РёСЃРїРѕР»СЊР·РѕРІР°РЅРёРµ С‚РѕРЅР°Р»СЊРЅС‹С… СЃР»РѕРІР°СЂРµР№ СЃ РїСЂРёРјРµРЅРµРЅРёРµРј РЅРµС‡РµС‚РєРѕР№ Р»РѕРіРёРєРё). Р’ Р·Р°РІРёСЃРёРјРѕСЃС‚Рё РѕС‚ РґР°С‚Р°СЃРµС‚Р° СЂРµР·СѓР»СЊС‚Р°С‚С‹ Р°РЅР°Р»РёР·Р° РјРѕРіСѓС‚ Р±С‹С‚СЊ СЂР°Р·РЅС‹РјРё, РЅРѕ РёС… С‚РѕС‡РЅРѕСЃС‚СЊ РІ СЃСЂРµРґРЅРµРј СЃРѕСЃС‚Р°РІР»СЏРµС‚ &lt;70%, С‚Р°РєРёРј РѕР±СЂР°Р·РѕРј РЅРµРѕР±С…РѕРґРёРјРѕ СЃРѕР·РґР°С‚СЊ РµРґРёРЅС‹Р№ СЃР»РѕРІР°СЂСЊ РѕС‚Р·С‹РІРѕРІ Рё РїРѕРґРѕР±СЂР°С‚СЊ РїРѕРґС…РѕРґСЏС‰СѓСЋ РјРѕРґРµР»СЊ РґР»СЏ РґРѕСЃС‚РёР¶РµРЅРёСЏ С‚РѕС‡РЅРѕСЃС‚Рё РІС‹С€Рµ 70%.   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Р”Р»СЏ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Р”Р»СЏ РґРѕСЃС‚РёР¶РµРЅРёСЏ РїРѕСЃС‚Р°РІР»РµРЅРЅРѕР№ С†РµР»Рё Р±СѓРґСѓС‚ РїРѕСЃС‚Р°РІР»РµРЅС‹ Рё СЂРµС€РµРЅС‹ СЃР»РµРґСѓСЋС‰РёРµ Р·Р°РґР°С‡Рё: 1. РџСЂРѕРІРµСЃС‚Рё Р°РЅР°Р»РёС‚РёС‡РµСЃРєРёР№ РѕР±Р·РѕСЂ РїСЂРµРґРјРµС‚РЅРѕР№ РѕР±Р»Р°СЃС‚Рё: Р°РЅР°Р»РёР· СЃСѓС‰РµСЃС‚РІСѓСЋС‰РёС… РёСЃСЃР»РµРґРѕРІР°РЅРёР№ Рё Р°СЂС…РёС‚РµРєС‚СѓСЂ РЅРµР№СЂРѕРЅРЅС‹С… СЃРµС‚РµР№ РґР»СЏ Р°РЅР°Р»РёР·Р° С‚РѕРЅР°Р»СЊРЅРѕСЃС‚Рё С‚РµРєСЃС‚Р°. 2. РџРѕРґРіРѕС‚РѕРІРёС‚СЊ РЅР°Р±РѕСЂС‹ РґР°РЅРЅС‹С… РґР»СЏ С‚СЂРµРЅРёСЂРѕРІРєРё, РІР°Р»РёРґР°С†РёРё Рё С‚РµСЃС‚РёСЂРѕРІР°РЅРёСЏ РЅРµР№СЂРѕРЅРЅРѕР№ СЃРµС‚Рё, РєРѕС‚РѕСЂС‹Рµ РјРѕР¶РЅРѕ РёСЃРїРѕР»СЊР·РѕРІР°С‚СЊ РґР»СЏ СЃСЂР°РІРЅРµРЅРёСЏ СЃ СЃРѕР·РґР°РЅРЅС‹Рј РґР°С‚Р°СЃРµС‚РѕРј, РёР·СѓС‡РёС‚СЊ РёС… С…Р°СЂР°РєС‚РµСЂРёСЃС‚РёРєРё. 3. РџСЂРѕРёР·РІРµСЃС‚Рё РїР°СЂСЃРёРЅРі РЅРµРѕР±С…РѕРґРёРјС‹С… СЃР°Р№С‚РѕРІ, РёР·РІР»РµС‡РµРЅРёРµ, РѕР±СЂР°Р±РѕС‚РєСѓ Рё Р°РЅР°Р»РёР· РїРѕР»СѓС‡РµРЅРЅС‹С… РґР°РЅРЅС‹С…, РЅР° РѕСЃРЅРѕРІРµ РєРѕС‚РѕСЂС‹С… Р±СѓРґРµС‚ СЃРѕР·РґР°РІР°С‚СЊСЃСЏ РґР°С‚Р°СЃРµС‚. 4. РџРѕРґС…РѕРґ Рє СЂРµС€РµРЅРёСЋ РїРѕСЃС‚Р°РІР»РµРЅРЅРѕР№ РїСЂРѕР±Р»РµРјС‹ - СЂР°Р·СЂР°Р±РѕС‚Р°С‚СЊ Р°СЂС…РёС‚РµРєС‚СѓСЂСѓ РЅРµР№СЂРѕРЅРЅРѕР№ СЃРµС‚Рё Рё РїСЂРѕС‚РµСЃС‚РёСЂРѕРІР°С‚СЊ РµРµ РЅР° СЃРѕР±СЂР°РЅРЅС‹С… РґР°РЅРЅС‹С…. 5. РџСЂРѕР°РЅР°Р»РёР·РёСЂРѕРІР°С‚СЊ РїРѕР»СѓС‡РµРЅРЅС‹Рµ СЂРµР·СѓР»СЊС‚Р°С‚С‹. Р“РёРїРѕС‚РµР·Р° РёСЃСЃР»РµРґРѕРІР°РЅРёСЏ: РЎ РїРѕРјРѕС‰СЊСЋ СЂР°Р·СЂР°Р±РѕС‚Р°РЅРЅРѕР№ Р°СЂС…РёС‚РµРєС‚СѓСЂС‹ РЅРµР№СЂРѕРЅРЅРѕР№ СЃРµС‚Рё (С‚СЂР°РЅСЃС„РѕСЂРјРµСЂ) Рё СЃРѕР±СЂР°РЅРЅРѕРіРѕ РЅР°Р±РѕСЂР° РґР°РЅРЅС‹С…, РѕС…РІР°С‚С‹РІР°СЋС‰РёС… Р±РѕР»СЊС€СѓСЋ С‡Р°СЃС‚СЊ РѕС‚Р·С‹РІРѕРІ РЅР° С‚РѕРІР°СЂС‹, РєРѕС‚РѕСЂС‹Рµ Р»СЋРґРё РѕСЃС‚Р°РІР»СЏСЋС‚ РЅР° РјР°СЂРєРµС‚РїР»РµР№СЃР°С… РІРѕР·РјРѕР¶РЅРѕ СЃРѕР·РґР°С‚СЊ СѓРґРѕР±РЅС‹Р№ СЃРµСЂРІРёСЃ РґР»СЏ РїРѕРґСЂРѕР±РЅРѕРіРѕ Р°РЅР°Р»РёР·Р° РѕС‚Р·С‹РІРѕРІ РїРѕР»СЊР·РѕРІР°С‚РµР»РµР№ РєР°Рє СЃ РІС‹Р±СЂР°РЅРЅС‹С… РїР»РѕС‰Р°РґРѕРє, С‚Р°Рє Рё СЃ РґСЂСѓРіРёС… СЃР°Р№С‚РѕРІ Рё РёРЅС‚РµСЂРЅРµС‚-РјР°РіР°Р·РёРЅРѕРІ. Р”Р°РЅРЅР°СЏ Р°СЂС…РёС‚РµРєС‚СѓСЂР° РїРѕРґС…РѕРґРёС‚ РЅРµ С‚РѕР»СЊРєРѕ РґР»СЏ СЌС„С„РµРєС‚РёРІРЅРѕРіРѕ Р°РЅР°Р»РёР·Р° СЌРјРѕС†РёРѕРЅР°Р»СЊРЅРѕ РѕРєСЂР°СЃРєРё РѕС‚Р·С‹РІРѕРІ Рё СЃРµРјР°РЅС‚РёС‡РµСЃРєРѕРіРѕ Р°РЅР°Р»РёР·Р°, РЅРѕ Рё РѕР±СЉРµРєС‚РЅРѕ-РѕСЂРёРµРЅС‚РёСЂРѕРІР°РЅРЅРѕРіРѕ Р°РЅР°Р»РёР·Р° С‚РѕРЅР°Р»СЊРЅРѕСЃС‚Рё С‚РµРєСЃС‚Р°, С‡С‚Рѕ РїРѕР·РІРѕР»СЏРµС‚ РёР·РІР»РµРєР°С‚СЊ РёР· РѕС‚Р·С‹РІРѕРІ РЅРµ С‚РѕР»СЊРєРѕ РѕР±С‰РµРµ РѕС‚РЅРѕС€РµРЅРёРµ РїРѕР»СЊР·РѕРІР°С‚РµР»СЏ Рё СЃСѓРґРёС‚СЊ Рѕ РїРѕР»РѕР¶РёС‚РµР»СЊРЅРѕСЃС‚Рё РёР»Рё РѕС‚СЂРёС†Р°С‚РµР»СЊРЅРѕСЃС‚Рё РѕС‚Р·С‹РІР°, РЅРѕ Рё РѕРїСЂРµРґРµР»РёС‚СЊ, С‡РµРј РєРѕРЅРєСЂРµС‚РЅРѕ РѕРЅ Р±С‹Р» РґРѕРІРѕР»РµРЅ РёР»Рё РЅРµ РґРѕРІРѕР»РµРЅ, РєР°РєРёРµ СЌРјРѕС†РёРё РёСЃРїС‹С‚С‹РІР°Р» РїРѕ РѕС‚РЅРѕС€РµРЅРёСЋ Рє СЂР°Р·Р»РёС‡РЅС‹Рј Р°СЃРїРµРєС‚Р°Рј С‚РѕРІР°СЂР° РёР»Рё СѓСЃР»СѓРіРё (РґР»СЏ СЌС‚РѕРіРѕ РЅРµРѕР±С…РѕРґРёРјРѕ РґРѕР±РёС‚СЊСЃСЏ С‚РѕС‡РЅРѕСЃС‚Рё РѕС†РµРЅРєРё Р±РѕР»РµРµ 70%). РўР°РєР¶Рµ СЃРѕР·РґР°РЅРЅС‹Р№ РєРѕСЂРїСѓСЃ РѕС‚Р·С‹РІРѕРІ РјРѕР¶РµС‚ СЃС‡РёС‚Р°С‚СЊСЃСЏ СѓРЅРёРІРµСЂСЃР°Р»СЊРЅС‹Рј Рё РїРѕРґС…РѕРґРёС‚СЊ РґР»СЏ Р°РЅР°Р»РёР·Р° РѕС‚Р·С‹РІРѕРІ СЃ СЂР°Р·Р»РёС‡РЅС‹С… РёРЅС‚РµСЂРЅРµС‚-РјР°РіР°Р·РёРЅРѕРІ. Р’ РєР°С‡РµСЃС‚РІРµ РјРµС‚РѕРґРѕРІ РёСЃСЃР»РµРґРѕРІР°РЅРёСЏ РёСЃРїРѕР»СЊР·СѓРµС‚СЃСЏ Р°РЅР°Р»РёР· СЃС‚Р°С‚РµР№ СЂР°Р·Р»РёС‡РЅС‹С… Р°РІС‚РѕСЂРѕРІ Рё СЃСЂР°РІРЅРµРЅРёРµ РїРѕРґС…РѕРґРѕРІ. Р”Р»СЏ РІС‹СЏРІР»РµРЅРёСЏ С‡Р°СЃС‚РЅС‹С… РїСЂРѕР±Р»РµРј СЃСѓС‰РµСЃС‚РІСѓСЋС‰РёС… РёСЃСЃР»РµРґРѕРІР°РЅРёР№ Рё СѓСЃРѕРІРµСЂС€РµРЅСЃС‚РІРѕРІР°РЅРёСЏ РїСЂРѕС†РµСЃСЃР° РѕР±СЂР°Р±РѕС‚РєРё С‚РµРєСЃС‚Р° РёСЃРїРѕР»СЊР·СѓРµС‚СЃСЏ РјРµС‚РѕРґ РґРµРґСѓРєС†РёРё вЂ“ РїРµСЂРµС…РѕРґ РѕС‚ РѕР±С‰РёС… РєРѕРЅС†РµРїС†РёР№ Рє СЃРѕР·РґР°РЅРёСЋ РєРѕРЅРєСЂРµС‚РЅРѕР№ Р°СЂС…РёС‚РµРєС‚СѓСЂС‹ РЅРµР№СЂРѕРЅРЅРѕР№ СЃРµС‚Рё. Р’ РїСЂРѕС†РµСЃСЃРµ СЂР°Р·СЂР°Р±РѕС‚РєРё С‚СЂР°РЅСЃС„РѕСЂРјРµСЂР° Рё РїРѕРґР±РѕСЂР° РіРёРїРµСЂРїР°СЂР°РјРµС‚СЂРѕРІ РїСЂРёРјРµРЅСЏР»РёСЃСЊ СЌРєСЃРїРµСЂРёРјРµРЅС‚Р°Р»СЊРЅС‹Рµ РјРµС‚РѕРґС‹. Р”Р»СЏ РєР»Р°СЃСЃРёС„РёРєР°С†РёРё РѕС‚Р·С‹РІРѕРІ РёСЃРїРѕР»СЊР·РѕРІР°Р»РёСЃСЊ СЃС‚Р°С‚РёСЃС‚РёС‡РµСЃРєРёРµ РјРµС‚РѕРґС‹.  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РђРєС‚СѓР°Р»СЊРЅРѕСЃС‚СЊ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РђРєС‚СѓР°Р»СЊРЅРѕСЃС‚СЊ С‚РµРјС‹: РћРЅР»Р°Р№РЅ-РѕР±Р·РѕСЂС‹ РёРјРµСЋС‚ Р±РѕР»СЊС€РѕРµ Р·РЅР°С‡РµРЅРёРµ РґР»СЏ РїРѕРґРґРµСЂР¶РєРё РїСЂРёРЅСЏС‚РёСЏ РїРѕС‚СЂРµР±РёС‚РµР»СЏРјРё СЂРµС€РµРЅРёР№ Рѕ РїРѕРєСѓРїРєРµ. Р’ РЅР°СЃС‚РѕСЏС‰РµРµ РІСЂРµРјСЏ СЃСѓС‰РµСЃС‚РІСѓРµС‚ РѕРіСЂРѕРјРЅРѕРµ РєРѕР»РёС‡РµСЃС‚РІРѕ РїР»Р°С‚С„РѕСЂРј, РєРѕС‚РѕСЂС‹Рµ РїРѕР·РІРѕР»СЏСЋС‚ РїРѕР»СЊР·РѕРІР°С‚РµР»СЏРј СЂР°Р·РјРµС‰Р°С‚СЊ РѕС‚Р·С‹РІС‹ Рѕ СЂР°Р·Р»РёС‡РЅС‹С… С‚РѕРІР°СЂР°С…, СѓСЃР»СѓРіРё РёР»Рё СЂР°СЃСЃРєР°Р·Р°С‚СЊ Рѕ СЃРІРѕРµРј РѕРїС‹С‚Рµ СЂР°Р±РѕС‚С‹ РІ С‚РѕР№ РёР»Рё РёРЅРѕР№ РєРѕРјРїР°РЅРёРё; СЌС‚Рё РѕР±Р·РѕСЂС‹ РѕС‚СЂР°Р¶Р°СЋС‚ РїРѕС‚СЂРµР±РёС‚РµР»СЊСЃРєРёР№ РѕРїС‹С‚ Рё СЃРЅРёР¶Р°СЋС‚ РЅРµРѕРїСЂРµРґРµР»РµРЅРЅРѕСЃС‚СЊ РїСЂРё РѕРЅР»Р°Р№РЅ-РїРѕРєСѓРїРєР°С… [1]. РћРґРЅР°РєРѕ С‡Р°СЃС‚Рѕ РЅР° РїРѕРїСѓР»СЏСЂРЅС‹Рµ С‚РѕРІР°СЂС‹ РѕСЃС‚Р°РІР»СЏРµС‚СЃСЏ РѕРіСЂРѕРјРЅРѕРµ РєРѕР»РёС‡РµСЃС‚РІРѕ РѕС‚Р·С‹РІРѕРІ Рё РїРѕСЏРІР»СЏРµС‚СЃСЏ Р·Р°РґР°С‡Р° СЂР°РЅР¶РёСЂРѕРІР°РЅРёСЏ РѕС‚Р·С‹РІРѕРІ РїРѕ РїРѕР»РµР·РЅРѕСЃС‚Рё [2].  РџРѕ СЂРµР·СѓР»СЊС‚Р°С‚Р°Рј РёСЃСЃР»РµРґРѕРІР°РЅРёСЏ Local Consumer Review Survey 2022 РІСЃРµ Р±РѕР»СЊС€Рµ Рё Р±РѕР»СЊС€Рµ РїРѕС‚СЂРµР±РёС‚РµР»РµР№ С‡РёС‚Р°СЋС‚ РѕС‚Р·С‹РІС‹. Р’ 2021 РіРѕРґСѓ 77% "РІСЃРµРіРґР°" РёР»Рё "СЂРµРіСѓР»СЏСЂРЅРѕ" С‡РёС‚Р°Р»Рё РёС… РїРµСЂРµРґ РїРѕРєСѓРїРєРѕР№ С‚РѕРІР°СЂР° (РїРѕ СЃСЂР°РІРЅРµРЅРёСЋ СЃ 60% РІ 2020 РіРѕРґСѓ), РІ 2022 РіРѕРґСѓ СЌС‚Р° С†РёС„СЂР° СѓРІРµР»РёС‡РёР»Р°СЃСЊ РґРѕ 98%. 57% СѓС‚РІРµСЂР¶РґР°СЋС‚, С‡С‚Рѕ РѕРЅРё Р±С‹Р»Рё Р±С‹ РЅРµ СЃРєР»РѕРЅРЅС‹ РїСЂРёРѕР±СЂРµС‚Р°С‚СЊ С‚РѕРІР°СЂС‹ Сѓ РїСЂРѕРґР°РІС†РѕРІ, РєРѕС‚РѕСЂС‹Рµ РЅРµ СЂРµР°РіРёСЂСѓРµС‚ РЅР° РѕС‚Р·С‹РІС‹.  РўР°РєРёРј РѕР±СЂР°Р·РѕРј Р°РЅР°Р»РёР· РѕС‚Р·С‹РІРѕРІ РјРѕР¶РµС‚ Р±С‹С‚СЊ РїРѕР»РµР·РµРЅ РЅРµ С‚РѕР»СЊРєРѕ РїРѕС‚РµРЅС†РёР°Р»СЊРЅС‹Рј РїРѕС‚СЂРµР±РёС‚РµР»СЏРј, РЅРѕ Рё РІР»Р°РґРµР»СЊС†Р°Рј РєРѕРјРїР°РЅРёРё РґР»СЏ РєРѕРЅС‚СЂРѕР»СЏ РєР°С‡РµСЃС‚РІР° СЃРІРѕРµР№ РїСЂРѕРґСѓРєС†РёРё. РћСЃРѕР±РµРЅРЅРѕ СЌС‚Рѕ РјРѕР¶РµС‚ Р±С‹С‚СЊ Р°РєС‚СѓР°Р»СЊРЅРѕ РґР»СЏ РєРѕРјРїР°РЅРёР№, СЃРїРµС†РёР°Р»РёР·РёСЂСѓСЋС‰РёС…СЃСЏ РЅР° Р·РґСЂР°РІРѕРѕС…СЂР°РЅРµРЅРёРё, С‚РµС…РЅРёС‡РµСЃРєРѕРј РѕР±СЃР»СѓР¶РёРІР°РЅРёРё, РІС‹РїСѓСЃРєСѓ СѓС…РѕРґРѕРІРѕР№ РїСЂРѕРґСѓРєС†РёРё Рё РєРѕСЃРјРµС‚РёС‡РµСЃРєРёС… СЃСЂРµРґСЃС‚РІ. Р”Р»СЏ СЂСѓС‡РЅРѕРіРѕ Р°РЅР°Р»РёР·Р° РѕС‚Р·С‹РІРѕРІ Рё РЅР°СЃС‚СЂРѕРµРЅРёР№ РєР»РёРµРЅС‚Р° Рє СЂР°Р·Р»РёС‡РЅС‹Рј Р°СЃРїРµРєС‚Р°Рј С‚РѕРІР°СЂР°, СѓСЃР»СѓРіРё РёР»Рё РєРѕРјРїР°РЅРёРё РІ С†РµР»РѕРј РјРѕР¶РµС‚ РїРѕС‚СЂРµР±РѕРІР°С‚СЊСЃСЏ Р±РѕР»СЊС€РѕРµ РєРѕР»РёС‡РµСЃС‚РІРѕ РІСЂРµРјРµРЅРё, РІ РЅРµРєРѕС‚РѕСЂС‹С… СЃР»СѓС‡Р°СЏС… РґР°Р¶Рµ РјРµСЃСЏС†С‹. РџСЂРё Р°РЅР°Р»РёР·Рµ РѕС‚Р·С‹РІРѕРІ РјРѕРіСѓС‚ РІРѕР·РЅРёРєР°С‚СЊ СЂР°Р·Р»РёС‡РЅС‹Рµ РїСЂРѕР±Р»РµРјС‹ - РѕС‚Р·С‹РІС‹ РјРѕРіСѓС‚ Р±С‹С‚СЊ РЅРµРѕРґРЅРѕР·РЅР°С‡РЅС‹РјРё РёР»Рё Р±РµСЃРїРѕР»РµР·РЅС‹РјРё, Рє С‚Р°РєРѕР№ РёРЅС„РѕСЂРјР°С†РёРё С‚Р°РєР¶Рµ РЅРµРѕР±С…РѕРґРёРј РѕСЃРѕР±РµРЅРЅС‹Р№ РїРѕРґС…РѕРґ. Р’ РѕР±Р»Р°СЃС‚Рё Р°РЅР°Р»РёР·Р° С‚РѕРЅР°Р»СЊРЅРѕСЃС‚Рё С‚РµРєСЃС‚Р° СЃРµР№С‡Р°СЃ Р°РєС‚СѓР°Р»СЊРЅРѕ РёСЃРїРѕР»СЊР·РѕРІР°РЅРёРµ С‚СЂР°РЅСЃС„РѕСЂРјРµСЂРѕРІ РґР»СЏ РїРѕРґСЂРѕР±РЅРѕРіРѕ Р°РЅР°Р»РёР·Р° РѕС‚Р·С‹РІРѕРІ Рё РґСЂ. С‚РµРєСЃС‚РѕРІ, С‚. Рµ. РЅРµ РїСЂРѕСЃС‚Рѕ РїСЂРµРґРѕСЃС‚Р°РІР»РµРЅРёРµ СЂРµР№С‚РёРЅРіР° РІСЃРµРіРѕ С‚РµРєСЃС‚Р°, Р° РїРѕР»РЅС‹Р№ РѕС‚С‡РµС‚ РѕР± РѕС‚РЅРѕС€РµРЅРёРё Рє СЂР°Р·Р»РёС‡РЅС‹Рј РѕР±СЉРµРєС‚Р°Рј, РЅР°РїСЂРёРјРµСЂ РѕС‚РЅРѕС€РµРЅРёРµ РїРѕР»СЊР·РѕРІР°С‚РµР»СЏ Рє СЃР°РјРѕРјСѓ С„РёР»СЊРјСѓ, Рє СЂРµР¶РёСЃСЃРµСЂСѓ РёР»Рё Р°РєС‚РµСЂР°Рј. Р­С‚Рѕ РґРѕР»Р¶РЅРѕ РїРѕР·РІРѕР»РёС‚СЊ СЃС‚СЂРѕРёС‚СЊ Р±РѕР»РµРµ С‚РѕС‡РЅС‹Рµ СЂРµРєРѕРјРµРЅРґР°С‚РµР»СЊРЅС‹Рµ СЃРёСЃС‚РµРјС‹ Рё РѕР±Р»РµРіС‡РёС‚СЊ РєРѕРЅС‚СЂРѕР»СЊ РєР°С‡РµСЃС‚РІР° С‚РѕРІР°СЂРѕРІ.   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РћР±СЉРµРєС‚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РћР±СЉРµРєС‚ РёСЃСЃР»РµРґРѕРІР°РЅРёСЏ:  РњРµС‚РѕРґС‹ РЅР° РѕСЃРЅРѕРІРµ РЅРµР№СЂРѕРЅРЅС‹С… СЃРµС‚РµР№ РґР»СЏ Р°РЅР°Р»РёР·Р° С‚РѕРЅР°Р»СЊРЅРѕСЃС‚Рё РєРѕСЂРїСѓСЃР° С‚РµРєСЃС‚РѕРІ. РџСЂРµРґРјРµС‚ РёСЃСЃР»РµРґРѕРІР°РЅРёСЏ:  РџСЂРёРјРµРЅРµРЅРёРµ С‚СЂР°РЅСЃС„РѕСЂРјРµСЂРѕРІ РґР»СЏ СЌС„С„РµРєС‚РёРІРЅРѕРіРѕ Р°РЅР°Р»РёР·Р° СЌРјРѕС†РёРѕРЅР°Р»СЊРЅРѕ РѕРєСЂР°СЃРєРё СЂСѓСЃСЃРєРѕСЏР·С‹С‡РЅС‹С… РѕС‚Р·С‹РІРѕРІ СЃ РѕР±СЉРµРєС‚РЅРѕ-РѕСЂРёРµРЅС‚РёСЂРѕРІР°РЅРЅС‹Рј Р°РЅР°Р»РёР·РѕРј С‚РѕРЅР°Р»СЊРЅРѕСЃС‚Рё С‚РµРєСЃС‚Р°. Р¦РµР»СЊ РёСЃСЃР»РµРґРѕРІР°РЅРёСЏ:  Р Р°Р·СЂР°Р±РѕС‚Р°С‚СЊ СЃРµСЂРІРёСЃ РґР»СЏ РїРѕРґСЂРѕР±РЅРѕРіРѕ Р°РЅР°Р»РёР·Р° РѕС‚Р·С‹РІРѕРІ РїРѕР»СЊР·РѕРІР°С‚РµР»РµР№ СЃ РёСЃРїРѕР»СЊР·РѕРІР°РЅРёРµРј С‚СЂР°РЅСЃС„РѕСЂРјРµСЂРѕРІ Рё РёС… СЂР°РЅР¶РёСЂРѕРІР°РЅРёРµ РїРѕ СЃС‚РµРїРµРЅРё РїРѕР»РµР·РЅРѕСЃС‚Рё. РџРѕРІС‹СЃРёС‚СЊ С‚РѕС‡РЅРѕСЃС‚СЊ РїСЂРµРґСЃРєР°Р·Р°РЅРёСЏ РїСЂРё СЂР°Р±РѕС‚Рµ СЃ СЂСѓСЃСЃРєРѕСЏР·С‹С‡РЅС‹РјРё С‚РµСЃС‚Р°РјРё. РЎРѕР·РґР°С‚СЊ Рё СЂР°Р·РјРµС‚РёС‚СЊ РґР°С‚Р°СЃРµС‚, РѕСЃРЅРѕРІР°РЅРЅС‹Р№ РЅР° РґР°РЅРЅС‹С…, РІР·СЏС‚С‹С… СЃ С‚Р°РєРёС… РїРѕРїСѓР»СЏСЂРЅС‹С… РјР°СЂРєРµС‚РїР»РµР№СЃРѕРІ, РєР°Рє Ozon, Wildberries Рё AliExpress, РєРѕС‚РѕСЂС‹Р№ РјРѕР¶РЅРѕ Р±СѓРґРµС‚ РёСЃРїРѕР»СЊР·РѕРІР°С‚СЊ РґР»СЏ РІС‹СЏРІР»РµРЅРёСЏ РЅР°РёР»СѓС‡С€РµР№ РјРѕРґРµР»Рё РґР»СЏ Р°СЃРїРµРєС‚РЅРѕРіРѕ Р°РЅР°Р»РёР·Р° РѕС‚Р·С‹РІРѕРІ РЅР° СЂСѓСЃСЃРєРѕРј СЏР·С‹РєРµ. РћСЃРЅРѕРІРЅР°СЏ РїСЂРѕР±Р»РµРјР° вЂ” СЌС‚Рѕ РѕС‚СЃСѓС‚СЃС‚РІРёРµ РёРЅСЃС‚СЂСѓРјРµРЅС‚РѕРІ РґР»СЏ РєР°С‡РµСЃС‚РІРµРЅРЅРѕРіРѕ Р°РЅР°Р»РёР·Р° СЂСѓСЃСЃРєРѕСЏР·С‹С‡РЅС‹С… РѕС‚Р·С‹РІРѕРІ СЃ РїРѕРїСѓР»СЏСЂРЅС‹С… РїР»РѕС‰Р°РґРѕРє, РЅРµС‚ СѓРЅРёРІРµСЂСЃР°Р»СЊРЅРѕРіРѕ РєРѕСЂРїСѓСЃР° С‚РµРєСЃС‚РѕРІ. Р’ РёСЃСЃР»РµРґРѕРІР°РЅРЅС‹С… СЃС‚Р°С‚СЊСЏС… Р±С‹Р»Рё РёСЃРїРѕР»СЊР·РѕРІР°РЅС‹ СЂР°Р·Р»РёС‡РЅС‹Рµ РїРѕРґС…РѕРґС‹ вЂ“ РјРѕРґРµР»Рё (С‚СЂР°РЅСЃС„РѕСЂРјРµСЂС‹, СЃРІРµСЂС‚РѕС‡РЅС‹Рµ РЅРµР№СЂРѕРЅРЅС‹Рµ СЃРµС‚Рё, СЂРµРєСѓСЂСЂРµРЅС‚РЅС‹Рµ РЅРµР№СЂРѕРЅРЅС‹Рµ СЃРµС‚Рё, РіРёР±СЂРёРґРЅС‹Рµ Рё С‚. Рґ.) Рё РјРµС‚РѕРґС‹ (РёСЃРїРѕР»СЊР·РѕРІР°РЅРёРµ С‚РѕРЅР°Р»СЊРЅС‹С… СЃР»РѕРІР°СЂРµР№ СЃ РїСЂРёРјРµРЅРµРЅРёРµРј РЅРµС‡РµС‚РєРѕР№ Р»РѕРіРёРєРё). Р’ Р·Р°РІРёСЃРёРјРѕСЃС‚Рё РѕС‚ РґР°С‚Р°СЃРµС‚Р° СЂРµР·СѓР»СЊС‚Р°С‚С‹ Р°РЅР°Р»РёР·Р° РјРѕРіСѓС‚ Р±С‹С‚СЊ СЂР°Р·РЅС‹РјРё, РЅРѕ РёС… С‚РѕС‡РЅРѕСЃС‚СЊ РІ СЃСЂРµРґРЅРµРј СЃРѕСЃС‚Р°РІР»СЏРµС‚ &lt;70%, С‚Р°РєРёРј РѕР±СЂР°Р·РѕРј РЅРµРѕР±С…РѕРґРёРјРѕ СЃРѕР·РґР°С‚СЊ РµРґРёРЅС‹Р№ СЃР»РѕРІР°СЂСЊ РѕС‚Р·С‹РІРѕРІ Рё РїРѕРґРѕР±СЂР°С‚СЊ РїРѕРґС…РѕРґСЏС‰СѓСЋ РјРѕРґРµР»СЊ РґР»СЏ РґРѕСЃС‚РёР¶РµРЅРёСЏ С‚РѕС‡РЅРѕСЃС‚Рё РІС‹С€Рµ 70%.   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Р”Р»СЏ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Р”Р»СЏ РґРѕСЃС‚РёР¶РµРЅРёСЏ РїРѕСЃС‚Р°РІР»РµРЅРЅРѕР№ С†РµР»Рё Р±СѓРґСѓС‚ РїРѕСЃС‚Р°РІР»РµРЅС‹ Рё СЂРµС€РµРЅС‹ СЃР»РµРґСѓСЋС‰РёРµ Р·Р°РґР°С‡Рё: 1. РџСЂРѕРІРµСЃС‚Рё Р°РЅР°Р»РёС‚РёС‡РµСЃРєРёР№ РѕР±Р·РѕСЂ РїСЂРµРґРјРµС‚РЅРѕР№ РѕР±Р»Р°СЃС‚Рё: Р°РЅР°Р»РёР· СЃСѓС‰РµСЃС‚РІСѓСЋС‰РёС… РёСЃСЃР»РµРґРѕРІР°РЅРёР№ Рё Р°СЂС…РёС‚РµРєС‚СѓСЂ РЅРµР№СЂРѕРЅРЅС‹С… СЃРµС‚РµР№ РґР»СЏ Р°РЅР°Р»РёР·Р° С‚РѕРЅР°Р»СЊРЅРѕСЃС‚Рё С‚РµРєСЃС‚Р°. 2. РџРѕРґРіРѕС‚РѕРІРёС‚СЊ РЅР°Р±РѕСЂС‹ РґР°РЅРЅС‹С… РґР»СЏ С‚СЂРµРЅРёСЂРѕРІРєРё, РІР°Р»РёРґР°С†РёРё Рё С‚РµСЃС‚РёСЂРѕРІР°РЅРёСЏ РЅРµР№СЂРѕРЅРЅРѕР№ СЃРµС‚Рё, РєРѕС‚РѕСЂС‹Рµ РјРѕР¶РЅРѕ РёСЃРїРѕР»СЊР·РѕРІР°С‚СЊ РґР»СЏ СЃСЂР°РІРЅРµРЅРёСЏ СЃ СЃРѕР·РґР°РЅРЅС‹Рј РґР°С‚Р°СЃРµС‚РѕРј, РёР·СѓС‡РёС‚СЊ РёС… С…Р°СЂР°РєС‚РµСЂРёСЃС‚РёРєРё. 3. РџСЂРѕРёР·РІРµСЃС‚Рё РїР°СЂСЃРёРЅРі РЅРµРѕР±С…РѕРґРёРјС‹С… СЃР°Р№С‚РѕРІ, РёР·РІР»РµС‡РµРЅРёРµ, РѕР±СЂР°Р±РѕС‚РєСѓ Рё Р°РЅР°Р»РёР· РїРѕР»СѓС‡РµРЅРЅС‹С… РґР°РЅРЅС‹С…, РЅР° РѕСЃРЅРѕРІРµ РєРѕС‚РѕСЂС‹С… Р±СѓРґРµС‚ СЃРѕР·РґР°РІР°С‚СЊСЃСЏ РґР°С‚Р°СЃРµС‚. 4. РџРѕРґС…РѕРґ Рє СЂРµС€РµРЅРёСЋ РїРѕСЃС‚Р°РІР»РµРЅРЅРѕР№ РїСЂРѕР±Р»РµРјС‹ - СЂР°Р·СЂР°Р±РѕС‚Р°С‚СЊ Р°СЂС…РёС‚РµРєС‚СѓСЂСѓ РЅРµР№СЂРѕРЅРЅРѕР№ СЃРµС‚Рё Рё РїСЂРѕС‚РµСЃС‚РёСЂРѕРІР°С‚СЊ РµРµ РЅР° СЃРѕР±СЂР°РЅРЅС‹С… РґР°РЅРЅС‹С…. 5. РџСЂРѕР°РЅР°Р»РёР·РёСЂРѕРІР°С‚СЊ РїРѕР»СѓС‡РµРЅРЅС‹Рµ СЂРµР·СѓР»СЊС‚Р°С‚С‹. Р“РёРїРѕС‚РµР·Р° РёСЃСЃР»РµРґРѕРІР°РЅРёСЏ: РЎ РїРѕРјРѕС‰СЊСЋ СЂР°Р·СЂР°Р±РѕС‚Р°РЅРЅРѕР№ Р°СЂС…РёС‚РµРєС‚СѓСЂС‹ РЅРµР№СЂРѕРЅРЅРѕР№ СЃРµС‚Рё (С‚СЂР°РЅСЃС„РѕСЂРјРµСЂ) Рё СЃРѕР±СЂР°РЅРЅРѕРіРѕ РЅР°Р±РѕСЂР° РґР°РЅРЅС‹С…, РѕС…РІР°С‚С‹РІР°СЋС‰РёС… Р±РѕР»СЊС€СѓСЋ С‡Р°СЃС‚СЊ РѕС‚Р·С‹РІРѕРІ РЅР° С‚РѕРІР°СЂС‹, РєРѕС‚РѕСЂС‹Рµ Р»СЋРґРё РѕСЃС‚Р°РІР»СЏСЋС‚ РЅР° РјР°СЂРєРµС‚РїР»РµР№СЃР°С… РІРѕР·РјРѕР¶РЅРѕ СЃРѕР·РґР°С‚СЊ СѓРґРѕР±РЅС‹Р№ СЃРµСЂРІРёСЃ РґР»СЏ РїРѕРґСЂРѕР±РЅРѕРіРѕ Р°РЅР°Р»РёР·Р° РѕС‚Р·С‹РІРѕРІ РїРѕР»СЊР·РѕРІР°С‚РµР»РµР№ РєР°Рє СЃ РІС‹Р±СЂР°РЅРЅС‹С… РїР»РѕС‰Р°РґРѕРє, С‚Р°Рє Рё СЃ РґСЂСѓРіРёС… СЃР°Р№С‚РѕРІ Рё РёРЅС‚РµСЂРЅРµС‚-РјР°РіР°Р·РёРЅРѕРІ. Р”Р°РЅРЅР°СЏ Р°СЂС…РёС‚РµРєС‚СѓСЂР° РїРѕРґС…РѕРґРёС‚ РЅРµ С‚РѕР»СЊРєРѕ РґР»СЏ СЌС„С„РµРєС‚РёРІРЅРѕРіРѕ Р°РЅР°Р»РёР·Р° СЌРјРѕС†РёРѕРЅР°Р»СЊРЅРѕ РѕРєСЂР°СЃРєРё РѕС‚Р·С‹РІРѕРІ Рё СЃРµРјР°РЅС‚РёС‡РµСЃРєРѕРіРѕ Р°РЅР°Р»РёР·Р°, РЅРѕ Рё РѕР±СЉРµРєС‚РЅРѕ-РѕСЂРёРµРЅС‚РёСЂРѕРІР°РЅРЅРѕРіРѕ Р°РЅР°Р»РёР·Р° С‚РѕРЅР°Р»СЊРЅРѕСЃС‚Рё С‚РµРєСЃС‚Р°, С‡С‚Рѕ РїРѕР·РІРѕР»СЏРµС‚ РёР·РІР»РµРєР°С‚СЊ РёР· РѕС‚Р·С‹РІРѕРІ РЅРµ С‚РѕР»СЊРєРѕ РѕР±С‰РµРµ РѕС‚РЅРѕС€РµРЅРёРµ РїРѕР»СЊР·РѕРІР°С‚РµР»СЏ Рё СЃСѓРґРёС‚СЊ Рѕ РїРѕР»РѕР¶РёС‚РµР»СЊРЅРѕСЃС‚Рё РёР»Рё РѕС‚СЂРёС†Р°С‚РµР»СЊРЅРѕСЃС‚Рё РѕС‚Р·С‹РІР°, РЅРѕ Рё РѕРїСЂРµРґРµР»РёС‚СЊ, С‡РµРј РєРѕРЅРєСЂРµС‚РЅРѕ РѕРЅ Р±С‹Р» РґРѕРІРѕР»РµРЅ РёР»Рё РЅРµ РґРѕРІРѕР»РµРЅ, РєР°РєРёРµ СЌРјРѕС†РёРё РёСЃРїС‹С‚С‹РІР°Р» РїРѕ РѕС‚РЅРѕС€РµРЅРёСЋ Рє СЂР°Р·Р»РёС‡РЅС‹Рј Р°СЃРїРµРєС‚Р°Рј С‚РѕРІР°СЂР° РёР»Рё СѓСЃР»СѓРіРё (РґР»СЏ СЌС‚РѕРіРѕ РЅРµРѕР±С…РѕРґРёРјРѕ РґРѕР±РёС‚СЊСЃСЏ С‚РѕС‡РЅРѕСЃС‚Рё РѕС†РµРЅРєРё Р±РѕР»РµРµ 70%). РўР°РєР¶Рµ СЃРѕР·РґР°РЅРЅС‹Р№ РєРѕСЂРїСѓСЃ РѕС‚Р·С‹РІРѕРІ РјРѕР¶РµС‚ СЃС‡РёС‚Р°С‚СЊСЃСЏ СѓРЅРёРІРµСЂСЃР°Р»СЊРЅС‹Рј Рё РїРѕРґС…РѕРґРёС‚СЊ РґР»СЏ Р°РЅР°Р»РёР·Р° РѕС‚Р·С‹РІРѕРІ СЃ СЂР°Р·Р»РёС‡РЅС‹С… РёРЅС‚РµСЂРЅРµС‚-РјР°РіР°Р·РёРЅРѕРІ. Р’ РєР°С‡РµСЃС‚РІРµ РјРµС‚РѕРґРѕРІ РёСЃСЃР»РµРґРѕРІР°РЅРёСЏ РёСЃРїРѕР»СЊР·СѓРµС‚СЃСЏ Р°РЅР°Р»РёР· СЃС‚Р°С‚РµР№ СЂР°Р·Р»РёС‡РЅС‹С… Р°РІС‚РѕСЂРѕРІ Рё СЃСЂР°РІРЅРµРЅРёРµ РїРѕРґС…РѕРґРѕРІ. Р”Р»СЏ РІС‹СЏРІР»РµРЅРёСЏ С‡Р°СЃС‚РЅС‹С… РїСЂРѕР±Р»РµРј СЃСѓС‰РµСЃС‚РІСѓСЋС‰РёС… РёСЃСЃР»РµРґРѕРІР°РЅРёР№ Рё СѓСЃРѕРІРµСЂС€РµРЅСЃС‚РІРѕРІР°РЅРёСЏ РїСЂРѕС†РµСЃСЃР° РѕР±СЂР°Р±РѕС‚РєРё С‚РµРєСЃС‚Р° РёСЃРїРѕР»СЊР·СѓРµС‚СЃСЏ РјРµС‚РѕРґ РґРµРґСѓРєС†РёРё вЂ“ РїРµСЂРµС…РѕРґ РѕС‚ РѕР±С‰РёС… РєРѕРЅС†РµРїС†РёР№ Рє СЃРѕР·РґР°РЅРёСЋ РєРѕРЅРєСЂРµС‚РЅРѕР№ Р°СЂС…РёС‚РµРєС‚СѓСЂС‹ РЅРµР№СЂРѕРЅРЅРѕР№ СЃРµС‚Рё. Р’ РїСЂРѕС†РµСЃСЃРµ СЂР°Р·СЂР°Р±РѕС‚РєРё С‚СЂР°РЅСЃС„РѕСЂРјРµСЂР° Рё РїРѕРґР±РѕСЂР° РіРёРїРµСЂРїР°СЂР°РјРµС‚СЂРѕРІ РїСЂРёРјРµРЅСЏР»РёСЃСЊ СЌРєСЃРїРµСЂРёРјРµРЅС‚Р°Р»СЊРЅС‹Рµ РјРµС‚РѕРґС‹. Р”Р»СЏ РєР»Р°СЃСЃРёС„РёРєР°С†РёРё РѕС‚Р·С‹РІРѕРІ РёСЃРїРѕР»СЊР·РѕРІР°Р»РёСЃСЊ СЃС‚Р°С‚РёСЃС‚РёС‡РµСЃРєРёРµ РјРµС‚РѕРґС‹.  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Произвольный</PresentationFormat>
  <Paragraphs>0</Paragraphs>
  <Slides>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4" baseType="lpstr">
      <vt:lpstr>Helvetica</vt:lpstr>
      <vt:lpstr>Helvetica Light</vt:lpstr>
      <vt:lpstr>Helvetica Neue</vt:lpstr>
      <vt:lpstr>Gradient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Microsoft Office User</cp:lastModifiedBy>
  <cp:revision>9</cp:revision>
  <dcterms:modified xsi:type="dcterms:W3CDTF">2023-12-21T22:49:42Z</dcterms:modified>
</cp:coreProperties>
</file>