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"/>
  </p:notesMaster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2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2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2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2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2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2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2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2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2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F5F0C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87CED4">
              <a:alpha val="2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254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5DC123">
              <a:alpha val="19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2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254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105381"/>
              <a:satOff val="14341"/>
              <a:lumOff val="10801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105381"/>
              <a:satOff val="14341"/>
              <a:lumOff val="10801"/>
            </a:schemeClr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45761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64"/>
    <p:restoredTop sz="86437"/>
  </p:normalViewPr>
  <p:slideViewPr>
    <p:cSldViewPr snapToGrid="0">
      <p:cViewPr varScale="1">
        <p:scale>
          <a:sx n="46" d="100"/>
          <a:sy n="46" d="100"/>
        </p:scale>
        <p:origin x="232" y="1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Заголовок — по центр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 anchor="t"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3" name="Body Level One…">
            <a:extLst>
              <a:ext uri="{FF2B5EF4-FFF2-40B4-BE49-F238E27FC236}">
                <a16:creationId xmlns:a16="http://schemas.microsoft.com/office/drawing/2014/main" id="{2A2E5DD5-BF28-30F7-7727-298A21833C8E}"/>
              </a:ext>
            </a:extLst>
          </p:cNvPr>
          <p:cNvSpPr txBox="1">
            <a:spLocks noGrp="1"/>
          </p:cNvSpPr>
          <p:nvPr>
            <p:ph type="body" sz="quarter" idx="10" hasCustomPrompt="1"/>
          </p:nvPr>
        </p:nvSpPr>
        <p:spPr>
          <a:xfrm>
            <a:off x="11652560" y="10188074"/>
            <a:ext cx="10113443" cy="1038726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r">
              <a:spcBef>
                <a:spcPts val="0"/>
              </a:spcBef>
              <a:buSzTx/>
              <a:buNone/>
              <a:defRPr sz="3600"/>
            </a:lvl1pPr>
            <a:lvl2pPr marL="0" indent="0" algn="ctr">
              <a:spcBef>
                <a:spcPts val="0"/>
              </a:spcBef>
              <a:buSzTx/>
              <a:buNone/>
              <a:defRPr sz="4400"/>
            </a:lvl2pPr>
            <a:lvl3pPr marL="0" indent="0" algn="ctr">
              <a:spcBef>
                <a:spcPts val="0"/>
              </a:spcBef>
              <a:buSzTx/>
              <a:buNone/>
              <a:defRPr sz="4400"/>
            </a:lvl3pPr>
            <a:lvl4pPr marL="0" indent="0" algn="ctr">
              <a:spcBef>
                <a:spcPts val="0"/>
              </a:spcBef>
              <a:buSzTx/>
              <a:buNone/>
              <a:defRPr sz="4400"/>
            </a:lvl4pPr>
            <a:lvl5pPr marL="0" indent="0" algn="ctr">
              <a:spcBef>
                <a:spcPts val="0"/>
              </a:spcBef>
              <a:buSzTx/>
              <a:buNone/>
              <a:defRPr sz="4400"/>
            </a:lvl5pPr>
          </a:lstStyle>
          <a:p>
            <a:r>
              <a:rPr dirty="0"/>
              <a:t>Body Level </a:t>
            </a:r>
            <a:r>
              <a:rPr lang="en-US" dirty="0"/>
              <a:t>Two</a:t>
            </a:r>
            <a:endParaRPr dirty="0"/>
          </a:p>
        </p:txBody>
      </p:sp>
      <p:sp>
        <p:nvSpPr>
          <p:cNvPr id="4" name="Title Text">
            <a:extLst>
              <a:ext uri="{FF2B5EF4-FFF2-40B4-BE49-F238E27FC236}">
                <a16:creationId xmlns:a16="http://schemas.microsoft.com/office/drawing/2014/main" id="{FB96B548-2A75-6210-71EC-3932EAF3A62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144503" y="5275513"/>
            <a:ext cx="19621500" cy="2006600"/>
          </a:xfrm>
          <a:prstGeom prst="rect">
            <a:avLst/>
          </a:prstGeom>
        </p:spPr>
        <p:txBody>
          <a:bodyPr anchor="b"/>
          <a:lstStyle>
            <a:lvl1pPr algn="ctr">
              <a:defRPr/>
            </a:lvl1pPr>
          </a:lstStyle>
          <a:p>
            <a:r>
              <a:rPr dirty="0"/>
              <a:t>Title Text</a:t>
            </a:r>
          </a:p>
        </p:txBody>
      </p:sp>
      <p:sp>
        <p:nvSpPr>
          <p:cNvPr id="5" name="Body Level One…">
            <a:extLst>
              <a:ext uri="{FF2B5EF4-FFF2-40B4-BE49-F238E27FC236}">
                <a16:creationId xmlns:a16="http://schemas.microsoft.com/office/drawing/2014/main" id="{05DEA028-34A5-7E2E-48B1-DC8DBF60BD14}"/>
              </a:ext>
            </a:extLst>
          </p:cNvPr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2144503" y="7345613"/>
            <a:ext cx="19621500" cy="171450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 b="1" i="0" u="none" strike="noStrike" cap="none" spc="0" baseline="0" dirty="0">
                <a:solidFill>
                  <a:srgbClr val="FFFFFF">
                    <a:alpha val="59916"/>
                  </a:srgbClr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1pPr>
            <a:lvl2pPr marL="0" indent="0" algn="ctr">
              <a:spcBef>
                <a:spcPts val="0"/>
              </a:spcBef>
              <a:buSzTx/>
              <a:buNone/>
              <a:defRPr sz="4400"/>
            </a:lvl2pPr>
            <a:lvl3pPr marL="0" indent="0" algn="ctr">
              <a:spcBef>
                <a:spcPts val="0"/>
              </a:spcBef>
              <a:buSzTx/>
              <a:buNone/>
              <a:defRPr sz="4400"/>
            </a:lvl3pPr>
            <a:lvl4pPr marL="0" indent="0" algn="ctr">
              <a:spcBef>
                <a:spcPts val="0"/>
              </a:spcBef>
              <a:buSzTx/>
              <a:buNone/>
              <a:defRPr sz="4400"/>
            </a:lvl4pPr>
            <a:lvl5pPr marL="0" indent="0" algn="ctr">
              <a:spcBef>
                <a:spcPts val="0"/>
              </a:spcBef>
              <a:buSzTx/>
              <a:buNone/>
              <a:defRPr sz="4400"/>
            </a:lvl5pPr>
          </a:lstStyle>
          <a:p>
            <a:r>
              <a:rPr dirty="0"/>
              <a:t>Body Level One</a:t>
            </a:r>
          </a:p>
        </p:txBody>
      </p:sp>
    </p:spTree>
    <p:extLst>
      <p:ext uri="{BB962C8B-B14F-4D97-AF65-F5344CB8AC3E}">
        <p14:creationId xmlns:p14="http://schemas.microsoft.com/office/powerpoint/2010/main" val="1936656181"/>
      </p:ext>
    </p:extLst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 anchor="t"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2" name="Title Text">
            <a:extLst>
              <a:ext uri="{FF2B5EF4-FFF2-40B4-BE49-F238E27FC236}">
                <a16:creationId xmlns:a16="http://schemas.microsoft.com/office/drawing/2014/main" id="{9A111332-E50A-800C-B065-4F68030D5A0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144503" y="8230936"/>
            <a:ext cx="19621500" cy="2006600"/>
          </a:xfrm>
          <a:prstGeom prst="rect">
            <a:avLst/>
          </a:prstGeom>
        </p:spPr>
        <p:txBody>
          <a:bodyPr anchor="b"/>
          <a:lstStyle>
            <a:lvl1pPr algn="l">
              <a:defRPr/>
            </a:lvl1pPr>
          </a:lstStyle>
          <a:p>
            <a:r>
              <a:rPr dirty="0"/>
              <a:t>Title Text</a:t>
            </a:r>
          </a:p>
        </p:txBody>
      </p:sp>
      <p:sp>
        <p:nvSpPr>
          <p:cNvPr id="3" name="Body Level One…">
            <a:extLst>
              <a:ext uri="{FF2B5EF4-FFF2-40B4-BE49-F238E27FC236}">
                <a16:creationId xmlns:a16="http://schemas.microsoft.com/office/drawing/2014/main" id="{FB829ED8-5ABE-87FC-B586-28F58167105F}"/>
              </a:ext>
            </a:extLst>
          </p:cNvPr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2144503" y="10301036"/>
            <a:ext cx="19621500" cy="171450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spcBef>
                <a:spcPts val="0"/>
              </a:spcBef>
              <a:buSzTx/>
              <a:buNone/>
              <a:defRPr sz="3800" b="1" i="0" u="none" strike="noStrike" cap="none" spc="0" baseline="0" dirty="0">
                <a:solidFill>
                  <a:srgbClr val="FFFFFF">
                    <a:alpha val="59916"/>
                  </a:srgbClr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1pPr>
            <a:lvl2pPr marL="0" indent="0" algn="ctr">
              <a:spcBef>
                <a:spcPts val="0"/>
              </a:spcBef>
              <a:buSzTx/>
              <a:buNone/>
              <a:defRPr sz="4400"/>
            </a:lvl2pPr>
            <a:lvl3pPr marL="0" indent="0" algn="ctr">
              <a:spcBef>
                <a:spcPts val="0"/>
              </a:spcBef>
              <a:buSzTx/>
              <a:buNone/>
              <a:defRPr sz="4400"/>
            </a:lvl3pPr>
            <a:lvl4pPr marL="0" indent="0" algn="ctr">
              <a:spcBef>
                <a:spcPts val="0"/>
              </a:spcBef>
              <a:buSzTx/>
              <a:buNone/>
              <a:defRPr sz="4400"/>
            </a:lvl4pPr>
            <a:lvl5pPr marL="0" indent="0" algn="ctr">
              <a:spcBef>
                <a:spcPts val="0"/>
              </a:spcBef>
              <a:buSzTx/>
              <a:buNone/>
              <a:defRPr sz="4400"/>
            </a:lvl5pPr>
          </a:lstStyle>
          <a:p>
            <a:r>
              <a:rPr dirty="0"/>
              <a:t>Body Level One</a:t>
            </a:r>
          </a:p>
        </p:txBody>
      </p:sp>
    </p:spTree>
    <p:extLst>
      <p:ext uri="{BB962C8B-B14F-4D97-AF65-F5344CB8AC3E}">
        <p14:creationId xmlns:p14="http://schemas.microsoft.com/office/powerpoint/2010/main" val="1705442099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Фот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Панорамное фото двух туристов на каноэ, плывущих по широкой реке на фоне заснеженных гор"/>
          <p:cNvSpPr>
            <a:spLocks noGrp="1"/>
          </p:cNvSpPr>
          <p:nvPr>
            <p:ph type="pic" idx="21"/>
          </p:nvPr>
        </p:nvSpPr>
        <p:spPr>
          <a:xfrm>
            <a:off x="-47625" y="-2540000"/>
            <a:ext cx="24479250" cy="16319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 anchor="t"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Пуст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 anchor="t"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Фото — горизонтальн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Панорамное фото двух туристов на каноэ, плывущих по широкой реке на фоне заснеженных гор"/>
          <p:cNvSpPr>
            <a:spLocks noGrp="1"/>
          </p:cNvSpPr>
          <p:nvPr>
            <p:ph type="pic" idx="21"/>
          </p:nvPr>
        </p:nvSpPr>
        <p:spPr>
          <a:xfrm>
            <a:off x="2752725" y="-2489200"/>
            <a:ext cx="18840450" cy="12560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2387600" y="9448800"/>
            <a:ext cx="19621500" cy="20066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2387600" y="11518900"/>
            <a:ext cx="19621500" cy="1714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0" algn="ctr">
              <a:spcBef>
                <a:spcPts val="0"/>
              </a:spcBef>
              <a:buSzTx/>
              <a:buNone/>
              <a:defRPr sz="4400"/>
            </a:lvl2pPr>
            <a:lvl3pPr marL="0" indent="0" algn="ctr">
              <a:spcBef>
                <a:spcPts val="0"/>
              </a:spcBef>
              <a:buSzTx/>
              <a:buNone/>
              <a:defRPr sz="4400"/>
            </a:lvl3pPr>
            <a:lvl4pPr marL="0" indent="0" algn="ctr">
              <a:spcBef>
                <a:spcPts val="0"/>
              </a:spcBef>
              <a:buSzTx/>
              <a:buNone/>
              <a:defRPr sz="4400"/>
            </a:lvl4pPr>
            <a:lvl5pPr marL="0" indent="0" algn="ctr">
              <a:spcBef>
                <a:spcPts val="0"/>
              </a:spcBef>
              <a:buSzTx/>
              <a:buNone/>
              <a:defRPr sz="4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 anchor="t"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Заголовок — по центр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2387600" y="4533900"/>
            <a:ext cx="19621500" cy="46482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 anchor="t"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Фото — вертикальн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Красная лодка пришвартована у причала на реке; вдоль берега стоят деревья на фоне облачного голубого неба"/>
          <p:cNvSpPr>
            <a:spLocks noGrp="1"/>
          </p:cNvSpPr>
          <p:nvPr>
            <p:ph type="pic" idx="21"/>
          </p:nvPr>
        </p:nvSpPr>
        <p:spPr>
          <a:xfrm>
            <a:off x="12407900" y="-2159000"/>
            <a:ext cx="10337800" cy="1550670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1790700" y="1066800"/>
            <a:ext cx="10007600" cy="5626100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790700" y="7035800"/>
            <a:ext cx="10007600" cy="5626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0" algn="ctr">
              <a:spcBef>
                <a:spcPts val="0"/>
              </a:spcBef>
              <a:buSzTx/>
              <a:buNone/>
              <a:defRPr sz="4400"/>
            </a:lvl2pPr>
            <a:lvl3pPr marL="0" indent="0" algn="ctr">
              <a:spcBef>
                <a:spcPts val="0"/>
              </a:spcBef>
              <a:buSzTx/>
              <a:buNone/>
              <a:defRPr sz="4400"/>
            </a:lvl3pPr>
            <a:lvl4pPr marL="0" indent="0" algn="ctr">
              <a:spcBef>
                <a:spcPts val="0"/>
              </a:spcBef>
              <a:buSzTx/>
              <a:buNone/>
              <a:defRPr sz="4400"/>
            </a:lvl4pPr>
            <a:lvl5pPr marL="0" indent="0" algn="ctr">
              <a:spcBef>
                <a:spcPts val="0"/>
              </a:spcBef>
              <a:buSzTx/>
              <a:buNone/>
              <a:defRPr sz="4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 anchor="t"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Заголовок — сверх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Заголовок и пункт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 anchor="t"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Заголовок, пункты и фот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Красная лодка пришвартована у причала на реке; вдоль берега стоят деревья на фоне облачного голубого неба"/>
          <p:cNvSpPr>
            <a:spLocks noGrp="1"/>
          </p:cNvSpPr>
          <p:nvPr>
            <p:ph type="pic" idx="21"/>
          </p:nvPr>
        </p:nvSpPr>
        <p:spPr>
          <a:xfrm>
            <a:off x="12496800" y="-1485900"/>
            <a:ext cx="10193867" cy="152908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790700" y="3644900"/>
            <a:ext cx="10007600" cy="8839200"/>
          </a:xfrm>
          <a:prstGeom prst="rect">
            <a:avLst/>
          </a:prstGeom>
        </p:spPr>
        <p:txBody>
          <a:bodyPr/>
          <a:lstStyle>
            <a:lvl1pPr marL="431800" indent="-431800">
              <a:spcBef>
                <a:spcPts val="5300"/>
              </a:spcBef>
              <a:defRPr sz="3800"/>
            </a:lvl1pPr>
            <a:lvl2pPr marL="863600" indent="-431800">
              <a:spcBef>
                <a:spcPts val="5300"/>
              </a:spcBef>
              <a:defRPr sz="3800"/>
            </a:lvl2pPr>
            <a:lvl3pPr marL="1295400" indent="-431800">
              <a:spcBef>
                <a:spcPts val="5300"/>
              </a:spcBef>
              <a:defRPr sz="3800"/>
            </a:lvl3pPr>
            <a:lvl4pPr marL="1727200" indent="-431800">
              <a:spcBef>
                <a:spcPts val="5300"/>
              </a:spcBef>
              <a:defRPr sz="3800"/>
            </a:lvl4pPr>
            <a:lvl5pPr marL="2159000" indent="-431800">
              <a:spcBef>
                <a:spcPts val="5300"/>
              </a:spcBef>
              <a:defRPr sz="3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 anchor="t"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Пункт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idx="1"/>
          </p:nvPr>
        </p:nvSpPr>
        <p:spPr>
          <a:xfrm>
            <a:off x="1790700" y="1790700"/>
            <a:ext cx="20815300" cy="1014730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 anchor="t"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Фото (3 шт.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Ребёнок смотрит в бинокль на заснеженные горы"/>
          <p:cNvSpPr>
            <a:spLocks noGrp="1"/>
          </p:cNvSpPr>
          <p:nvPr>
            <p:ph type="pic" sz="half" idx="21"/>
          </p:nvPr>
        </p:nvSpPr>
        <p:spPr>
          <a:xfrm>
            <a:off x="12344400" y="7112000"/>
            <a:ext cx="10439400" cy="6959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Небольшой каменистый остров, покрытый травой и окружённый океаном, на фоне голубого неба"/>
          <p:cNvSpPr>
            <a:spLocks noGrp="1"/>
          </p:cNvSpPr>
          <p:nvPr>
            <p:ph type="pic" sz="half" idx="22"/>
          </p:nvPr>
        </p:nvSpPr>
        <p:spPr>
          <a:xfrm>
            <a:off x="12407900" y="190500"/>
            <a:ext cx="10363200" cy="69088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Красная лодка пришвартована у причала на реке; вдоль берега стоят деревья на фоне облачного голубого неба"/>
          <p:cNvSpPr>
            <a:spLocks noGrp="1"/>
          </p:cNvSpPr>
          <p:nvPr>
            <p:ph type="pic" idx="23"/>
          </p:nvPr>
        </p:nvSpPr>
        <p:spPr>
          <a:xfrm>
            <a:off x="1583266" y="-1879600"/>
            <a:ext cx="10414001" cy="15621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 anchor="t"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1790700" y="571500"/>
            <a:ext cx="20815300" cy="2984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1790700" y="3644900"/>
            <a:ext cx="20815300" cy="8839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55253" y="13004800"/>
            <a:ext cx="453238" cy="4699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>
              <a:defRPr sz="24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2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1" r:id="rId10"/>
    <p:sldLayoutId id="2147483659" r:id="rId11"/>
    <p:sldLayoutId id="2147483660" r:id="rId12"/>
  </p:sldLayoutIdLst>
  <p:transition spd="med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6096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12192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18288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24384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30480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36576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42672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48768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54864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theme/theme1.xml><?xml version="1.0" encoding="utf-8"?>
<a:theme xmlns:a="http://schemas.openxmlformats.org/drawingml/2006/main" name="Gradient">
  <a:themeElements>
    <a:clrScheme name="Gradient">
      <a:dk1>
        <a:srgbClr val="FF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r="18900000" rotWithShape="0">
              <a:srgbClr val="000000">
                <a:alpha val="80000"/>
              </a:srgbClr>
            </a:outerShdw>
          </a:effectLst>
        </a:effectStyle>
        <a:effectStyle>
          <a:effectLst>
            <a:outerShdw blurRad="76200" dir="18900000" rotWithShape="0">
              <a:srgbClr val="000000">
                <a:alpha val="80000"/>
              </a:srgbClr>
            </a:outerShdw>
          </a:effectLst>
        </a:effectStyle>
        <a:effectStyle>
          <a:effectLst>
            <a:outerShdw blurRad="76200" dir="18900000" rotWithShape="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1"/>
            </a:gs>
            <a:gs pos="100000">
              <a:schemeClr val="accent1">
                <a:hueOff val="321133"/>
                <a:satOff val="-12043"/>
                <a:lumOff val="-7113"/>
              </a:schemeClr>
            </a:gs>
          </a:gsLst>
          <a:lin ang="5400000" scaled="0"/>
        </a:gradFill>
        <a:ln w="12700" cap="flat">
          <a:noFill/>
          <a:miter lim="400000"/>
        </a:ln>
        <a:effectLst>
          <a:outerShdw blurRad="76200" dir="18900000" rotWithShape="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25400" dist="23998" dir="2700000" rotWithShape="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Gradient">
  <a:themeElements>
    <a:clrScheme name="Gradient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r="18900000" rotWithShape="0">
              <a:srgbClr val="000000">
                <a:alpha val="80000"/>
              </a:srgbClr>
            </a:outerShdw>
          </a:effectLst>
        </a:effectStyle>
        <a:effectStyle>
          <a:effectLst>
            <a:outerShdw blurRad="76200" dir="18900000" rotWithShape="0">
              <a:srgbClr val="000000">
                <a:alpha val="80000"/>
              </a:srgbClr>
            </a:outerShdw>
          </a:effectLst>
        </a:effectStyle>
        <a:effectStyle>
          <a:effectLst>
            <a:outerShdw blurRad="76200" dir="18900000" rotWithShape="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1"/>
            </a:gs>
            <a:gs pos="100000">
              <a:schemeClr val="accent1">
                <a:hueOff val="321133"/>
                <a:satOff val="-12043"/>
                <a:lumOff val="-7113"/>
              </a:schemeClr>
            </a:gs>
          </a:gsLst>
          <a:lin ang="5400000" scaled="0"/>
        </a:gradFill>
        <a:ln w="12700" cap="flat">
          <a:noFill/>
          <a:miter lim="400000"/>
        </a:ln>
        <a:effectLst>
          <a:outerShdw blurRad="76200" dir="18900000" rotWithShape="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25400" dist="23998" dir="2700000" rotWithShape="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0</Words>
  <Application>Microsoft Macintosh PowerPoint</Application>
  <PresentationFormat>Произвольный</PresentationFormat>
  <Paragraphs>0</Paragraphs>
  <Slides>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0</vt:i4>
      </vt:variant>
    </vt:vector>
  </HeadingPairs>
  <TitlesOfParts>
    <vt:vector size="4" baseType="lpstr">
      <vt:lpstr>Helvetica</vt:lpstr>
      <vt:lpstr>Helvetica Light</vt:lpstr>
      <vt:lpstr>Helvetica Neue</vt:lpstr>
      <vt:lpstr>Gradient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Microsoft Office User</cp:lastModifiedBy>
  <cp:revision>9</cp:revision>
  <dcterms:modified xsi:type="dcterms:W3CDTF">2023-12-21T22:49:42Z</dcterms:modified>
</cp:coreProperties>
</file>