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3F3F3F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2623513" y="1654776"/>
            <a:ext cx="2852023" cy="35484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159141" cy="1634914"/>
          </a:xfrm>
        </p:spPr>
        <p:txBody>
          <a:bodyPr/>
          <a:lstStyle/>
          <a:p>
            <a:r>
              <a:rPr lang="en-US" dirty="0"/>
              <a:t>Chicken </a:t>
            </a:r>
            <a:r>
              <a:rPr lang="en-US" b="0" dirty="0"/>
              <a:t>Galaga - </a:t>
            </a:r>
            <a:r>
              <a:rPr lang="en-US" sz="2800" b="0" dirty="0">
                <a:latin typeface="+mn-lt"/>
              </a:rPr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EVERISTUS AKPABIO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6"/>
            <a:ext cx="7342622" cy="686598"/>
          </a:xfrm>
        </p:spPr>
        <p:txBody>
          <a:bodyPr/>
          <a:lstStyle/>
          <a:p>
            <a:r>
              <a:rPr lang="en-US" dirty="0"/>
              <a:t>Game </a:t>
            </a:r>
            <a:r>
              <a:rPr lang="en-US" b="0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Enemies are spawned in waves</a:t>
            </a:r>
          </a:p>
          <a:p>
            <a:pPr lvl="0"/>
            <a:r>
              <a:rPr lang="en-US" sz="2000" dirty="0"/>
              <a:t>Asteroids and birds have their waves</a:t>
            </a:r>
          </a:p>
          <a:p>
            <a:pPr lvl="0"/>
            <a:r>
              <a:rPr lang="en-US" sz="2000" dirty="0"/>
              <a:t>Health and Shield powerups now spawn at intervals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79507"/>
            <a:ext cx="11188042" cy="889233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collect the health powerup so that I can increase my health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health powerup should spawn at random intervals</a:t>
            </a:r>
          </a:p>
          <a:p>
            <a:pPr marL="0" lvl="0" indent="0">
              <a:buNone/>
            </a:pPr>
            <a:r>
              <a:rPr lang="en-US" sz="2000" dirty="0"/>
              <a:t>The health powerup should be a cyan color</a:t>
            </a:r>
          </a:p>
          <a:p>
            <a:pPr marL="0" lvl="0" indent="0">
              <a:buNone/>
            </a:pPr>
            <a:r>
              <a:rPr lang="en-US" sz="2000" dirty="0"/>
              <a:t>The health powerup should collide with the player</a:t>
            </a:r>
          </a:p>
          <a:p>
            <a:pPr marL="0" lvl="0" indent="0">
              <a:buNone/>
            </a:pPr>
            <a:r>
              <a:rPr lang="en-US" sz="2000" dirty="0"/>
              <a:t>The health powerup should be add a life to the player</a:t>
            </a:r>
          </a:p>
          <a:p>
            <a:pPr marL="0" lvl="0" indent="0">
              <a:buNone/>
            </a:pPr>
            <a:r>
              <a:rPr lang="en-US" sz="2000" dirty="0"/>
              <a:t>The players life counter should increase after receiving the powerup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81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79507"/>
            <a:ext cx="11188042" cy="889233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collect the shield so that I can protect myself from the enemies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shield powerup should spawn at random intervals</a:t>
            </a:r>
          </a:p>
          <a:p>
            <a:pPr marL="0" lvl="0" indent="0">
              <a:buNone/>
            </a:pPr>
            <a:r>
              <a:rPr lang="en-US" sz="2000" dirty="0"/>
              <a:t>The shield powerup should be yellow in color</a:t>
            </a:r>
          </a:p>
          <a:p>
            <a:pPr marL="0" lvl="0" indent="0">
              <a:buNone/>
            </a:pPr>
            <a:r>
              <a:rPr lang="en-US" sz="2000" dirty="0"/>
              <a:t>The shield powerup should make the player invincible for a few seconds</a:t>
            </a:r>
          </a:p>
          <a:p>
            <a:pPr marL="0" lvl="0" indent="0">
              <a:buNone/>
            </a:pPr>
            <a:r>
              <a:rPr lang="en-US" sz="2000" dirty="0"/>
              <a:t>The player's ship should turn yellow when invincibility is on</a:t>
            </a:r>
          </a:p>
          <a:p>
            <a:pPr marL="0" lvl="0" indent="0">
              <a:buNone/>
            </a:pPr>
            <a:r>
              <a:rPr lang="en-US" sz="2000" dirty="0"/>
              <a:t>The shield's invincibility boost should wear off after a few seconds</a:t>
            </a:r>
          </a:p>
          <a:p>
            <a:pPr marL="0" lvl="0" indent="0">
              <a:buNone/>
            </a:pPr>
            <a:r>
              <a:rPr lang="en-US" sz="2000" dirty="0"/>
              <a:t>The player's ship should turn cyan when invincibility is off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6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79507"/>
            <a:ext cx="11188042" cy="889233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an asteroid, I want to randomly move to the screen during a wave so that I may kill the player on impact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Asteroids should spawn on the second wave</a:t>
            </a:r>
          </a:p>
          <a:p>
            <a:pPr marL="0" lvl="0" indent="0">
              <a:buNone/>
            </a:pPr>
            <a:r>
              <a:rPr lang="en-US" sz="2000" dirty="0"/>
              <a:t>Asteroids should have an entry animation</a:t>
            </a:r>
          </a:p>
          <a:p>
            <a:pPr marL="0" lvl="0" indent="0">
              <a:buNone/>
            </a:pPr>
            <a:r>
              <a:rPr lang="en-US" sz="2000" dirty="0"/>
              <a:t>Asteroids should be susceptible to damage from player's bullets</a:t>
            </a:r>
          </a:p>
          <a:p>
            <a:pPr marL="0" lvl="0" indent="0">
              <a:buNone/>
            </a:pPr>
            <a:r>
              <a:rPr lang="en-US" sz="2000" dirty="0"/>
              <a:t>Asteroids should kill the player on collision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27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79507"/>
            <a:ext cx="11188042" cy="889233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an asteroid, I want to bounce back into the scene so that I stay within the bounds of the screen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At the left edge of the screen the asteroid should not move beyond the bounds of the screen</a:t>
            </a:r>
          </a:p>
          <a:p>
            <a:pPr marL="0" lvl="0" indent="0">
              <a:buNone/>
            </a:pPr>
            <a:r>
              <a:rPr lang="en-US" sz="2000" dirty="0"/>
              <a:t>At the right edge of the screen the asteroid should not move beyond the bounds of the screen</a:t>
            </a:r>
          </a:p>
          <a:p>
            <a:pPr marL="0" lvl="0" indent="0">
              <a:buNone/>
            </a:pPr>
            <a:r>
              <a:rPr lang="en-US" sz="2000" dirty="0"/>
              <a:t>Asteroids should be animated while moving back and forth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6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296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Gill Sans SemiBold</vt:lpstr>
      <vt:lpstr>Times New Roman</vt:lpstr>
      <vt:lpstr>Office Theme</vt:lpstr>
      <vt:lpstr>Chicken Galaga - Sprint 3</vt:lpstr>
      <vt:lpstr>Game Summary</vt:lpstr>
      <vt:lpstr>As a gamer, I want to collect the health powerup so that I can increase my health </vt:lpstr>
      <vt:lpstr>As a gamer, I want to collect the shield so that I can protect myself from the enemies </vt:lpstr>
      <vt:lpstr>As an asteroid, I want to randomly move to the screen during a wave so that I may kill the player on impact </vt:lpstr>
      <vt:lpstr>As an asteroid, I want to bounce back into the scene so that I stay within the bounds of the screen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2019-10-14T04:05:10Z</dcterms:created>
  <dcterms:modified xsi:type="dcterms:W3CDTF">2019-11-27T08:41:40Z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