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3F3F3F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2623513" y="1654776"/>
            <a:ext cx="2852023" cy="354844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159141" cy="1634914"/>
          </a:xfrm>
        </p:spPr>
        <p:txBody>
          <a:bodyPr/>
          <a:lstStyle/>
          <a:p>
            <a:r>
              <a:rPr lang="en-US" dirty="0"/>
              <a:t>Chicken </a:t>
            </a:r>
            <a:r>
              <a:rPr lang="en-US" b="0" dirty="0"/>
              <a:t>Galaga - </a:t>
            </a:r>
            <a:r>
              <a:rPr lang="en-US" sz="2800" b="0" dirty="0">
                <a:latin typeface="+mn-lt"/>
              </a:rPr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EVERISTUS AKPABIO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53292"/>
            <a:ext cx="11188042" cy="873504"/>
          </a:xfrm>
        </p:spPr>
        <p:txBody>
          <a:bodyPr>
            <a:normAutofit fontScale="90000"/>
          </a:bodyPr>
          <a:lstStyle/>
          <a:p>
            <a:r>
              <a:rPr lang="en-US" sz="2200" b="0" dirty="0"/>
              <a:t>As a bird, I want to fly to my spot in the formation at the start of a wave so that I can stop the player from getting past me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Each bird should have the flying animation</a:t>
            </a:r>
          </a:p>
          <a:p>
            <a:pPr lvl="0"/>
            <a:r>
              <a:rPr lang="en-US" sz="2000" dirty="0"/>
              <a:t>Each bird should fly into a formation</a:t>
            </a:r>
          </a:p>
          <a:p>
            <a:pPr lvl="0"/>
            <a:r>
              <a:rPr lang="en-US" sz="2000" dirty="0"/>
              <a:t>Each bird should keep flying in place</a:t>
            </a:r>
          </a:p>
          <a:p>
            <a:pPr lvl="0"/>
            <a:r>
              <a:rPr lang="en-US" sz="2000" dirty="0"/>
              <a:t>Each bird should die and also kill the player on collision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1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426886"/>
            <a:ext cx="7342622" cy="686598"/>
          </a:xfrm>
        </p:spPr>
        <p:txBody>
          <a:bodyPr/>
          <a:lstStyle/>
          <a:p>
            <a:r>
              <a:rPr lang="en-US" dirty="0"/>
              <a:t>Game </a:t>
            </a:r>
            <a:r>
              <a:rPr lang="en-US" b="0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Start screen background and user interface has been implemented.</a:t>
            </a:r>
          </a:p>
          <a:p>
            <a:pPr lvl="0"/>
            <a:r>
              <a:rPr lang="en-US" sz="2000" dirty="0"/>
              <a:t>Leaderboard screen can be viewed</a:t>
            </a:r>
          </a:p>
          <a:p>
            <a:pPr lvl="0"/>
            <a:r>
              <a:rPr lang="en-US" sz="2000" dirty="0"/>
              <a:t>Enemies are spawned in waves after the previous wave has been eliminated</a:t>
            </a:r>
          </a:p>
          <a:p>
            <a:pPr lvl="0"/>
            <a:r>
              <a:rPr lang="en-US" sz="2000" dirty="0"/>
              <a:t>Players can shoot enemies with bullets</a:t>
            </a:r>
          </a:p>
          <a:p>
            <a:pPr lvl="0"/>
            <a:r>
              <a:rPr lang="en-US" sz="2000" dirty="0"/>
              <a:t>Animation added for both the player and enemies on collision</a:t>
            </a:r>
          </a:p>
          <a:p>
            <a:pPr lvl="0"/>
            <a:r>
              <a:rPr lang="en-US" sz="2000" dirty="0"/>
              <a:t>Implemented a game over message, state and animation on players death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426886"/>
            <a:ext cx="11188042" cy="686598"/>
          </a:xfrm>
        </p:spPr>
        <p:txBody>
          <a:bodyPr>
            <a:normAutofit/>
          </a:bodyPr>
          <a:lstStyle/>
          <a:p>
            <a:r>
              <a:rPr lang="en-US" sz="2200" b="0" dirty="0"/>
              <a:t>As a gamer, I want to be able to click on the leaderboard button so that I can see my scores</a:t>
            </a:r>
            <a:r>
              <a:rPr lang="en-US" sz="2200" dirty="0"/>
              <a:t> </a:t>
            </a: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The leaderboard button is present on the main menu </a:t>
            </a:r>
          </a:p>
          <a:p>
            <a:pPr lvl="0"/>
            <a:r>
              <a:rPr lang="en-US" sz="2000" dirty="0"/>
              <a:t>A player can click on the leaderboard button to see how their scores stack up </a:t>
            </a:r>
          </a:p>
        </p:txBody>
      </p:sp>
    </p:spTree>
    <p:extLst>
      <p:ext uri="{BB962C8B-B14F-4D97-AF65-F5344CB8AC3E}">
        <p14:creationId xmlns:p14="http://schemas.microsoft.com/office/powerpoint/2010/main" val="57815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426886"/>
            <a:ext cx="11188042" cy="686598"/>
          </a:xfrm>
        </p:spPr>
        <p:txBody>
          <a:bodyPr>
            <a:normAutofit/>
          </a:bodyPr>
          <a:lstStyle/>
          <a:p>
            <a:r>
              <a:rPr lang="en-US" sz="2200" b="0" dirty="0"/>
              <a:t>As a gamer, I want to be able to go back to the start screen so that I can play the game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Closing the leaderboard  returns to the main menu </a:t>
            </a:r>
          </a:p>
          <a:p>
            <a:pPr lvl="0"/>
            <a:r>
              <a:rPr lang="en-US" sz="2000" dirty="0"/>
              <a:t>Closing the leaderboard does not affect the state of the leaderboard </a:t>
            </a:r>
          </a:p>
        </p:txBody>
      </p:sp>
    </p:spTree>
    <p:extLst>
      <p:ext uri="{BB962C8B-B14F-4D97-AF65-F5344CB8AC3E}">
        <p14:creationId xmlns:p14="http://schemas.microsoft.com/office/powerpoint/2010/main" val="7827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53292"/>
            <a:ext cx="11188042" cy="652690"/>
          </a:xfrm>
        </p:spPr>
        <p:txBody>
          <a:bodyPr>
            <a:normAutofit/>
          </a:bodyPr>
          <a:lstStyle/>
          <a:p>
            <a:r>
              <a:rPr lang="en-US" sz="2200" b="0" dirty="0"/>
              <a:t>As a gamer, I want to move the shooter using 4 arrow keys so that the shooter can navigate the game scene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The shooter moves to the right by 10 pixels with the right arrow key press</a:t>
            </a:r>
          </a:p>
          <a:p>
            <a:pPr lvl="0"/>
            <a:r>
              <a:rPr lang="en-US" sz="2000" dirty="0"/>
              <a:t>The shooter moves to the left by 10 pixels with the left arrow key press</a:t>
            </a:r>
          </a:p>
          <a:p>
            <a:pPr lvl="0"/>
            <a:r>
              <a:rPr lang="en-US" sz="2000" dirty="0"/>
              <a:t>The shooter moves upwards by 10 pixels with the up arrow key press</a:t>
            </a:r>
          </a:p>
          <a:p>
            <a:pPr lvl="0"/>
            <a:r>
              <a:rPr lang="en-US" sz="2000" dirty="0"/>
              <a:t>The shooter moves downwards by 10 pixels with the down arrow key press</a:t>
            </a:r>
          </a:p>
          <a:p>
            <a:pPr lvl="0"/>
            <a:r>
              <a:rPr lang="en-US" sz="2000" dirty="0"/>
              <a:t>For each of 4 arrow keys, the shooter moves continuously as long as the key is pressed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73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53292"/>
            <a:ext cx="11188042" cy="873504"/>
          </a:xfrm>
        </p:spPr>
        <p:txBody>
          <a:bodyPr>
            <a:normAutofit fontScale="90000"/>
          </a:bodyPr>
          <a:lstStyle/>
          <a:p>
            <a:r>
              <a:rPr lang="en-US" sz="2200" b="0" dirty="0"/>
              <a:t>As a gamer, I want to move the shooter without leaving the game scene so that the shooter does not disappear from the screen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At the right edge, the shooter does not move to the right arrow key press</a:t>
            </a:r>
          </a:p>
          <a:p>
            <a:pPr lvl="0"/>
            <a:r>
              <a:rPr lang="en-US" sz="2000" dirty="0"/>
              <a:t>At the left edge, the shooter does not move to the left arrow key press</a:t>
            </a:r>
          </a:p>
          <a:p>
            <a:pPr lvl="0"/>
            <a:r>
              <a:rPr lang="en-US" sz="2000" dirty="0"/>
              <a:t>At the top edge, the shooter does not move to the up arrow key press</a:t>
            </a:r>
          </a:p>
          <a:p>
            <a:pPr lvl="0"/>
            <a:r>
              <a:rPr lang="en-US" sz="2000" dirty="0"/>
              <a:t>At the bottom edge, the shooter does not move to the down arrow key press</a:t>
            </a:r>
          </a:p>
          <a:p>
            <a:pPr lvl="0"/>
            <a:r>
              <a:rPr lang="en-US" sz="2000" dirty="0"/>
              <a:t>At the four corners of the game scene, the shooter stays inside the scene after pressing arrow keys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732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53292"/>
            <a:ext cx="11188042" cy="873504"/>
          </a:xfrm>
        </p:spPr>
        <p:txBody>
          <a:bodyPr>
            <a:normAutofit fontScale="90000"/>
          </a:bodyPr>
          <a:lstStyle/>
          <a:p>
            <a:r>
              <a:rPr lang="en-US" sz="2200" b="0" dirty="0"/>
              <a:t>As a gamer, I want to stop my movement when I hit the SPACE bar so that I can shoot based on my position</a:t>
            </a:r>
            <a:br>
              <a:rPr lang="en-US" sz="2200" b="0" dirty="0"/>
            </a:b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Pressing the SPACE bar will spawn a bullet from the ship's barrel</a:t>
            </a:r>
          </a:p>
          <a:p>
            <a:pPr lvl="0"/>
            <a:r>
              <a:rPr lang="en-US" sz="2000" dirty="0"/>
              <a:t>Pressing the SPACE bar will stop the players movement and shoot in the positive direction vertically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222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53292"/>
            <a:ext cx="11188042" cy="873504"/>
          </a:xfrm>
        </p:spPr>
        <p:txBody>
          <a:bodyPr>
            <a:normAutofit/>
          </a:bodyPr>
          <a:lstStyle/>
          <a:p>
            <a:r>
              <a:rPr lang="en-US" sz="2200" b="0" dirty="0"/>
              <a:t>As a bullet, I want to hit enemies along the travel path so that I can kill enemies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The bullet launches always from the shooter's barrel as the shooter changes its location</a:t>
            </a:r>
          </a:p>
          <a:p>
            <a:pPr lvl="0"/>
            <a:r>
              <a:rPr lang="en-US" sz="2000" dirty="0"/>
              <a:t>The bullet stops when it hits an enemy</a:t>
            </a:r>
          </a:p>
          <a:p>
            <a:pPr lvl="0"/>
            <a:r>
              <a:rPr lang="en-US" sz="2000" dirty="0"/>
              <a:t>The bullet kills enemies as it hits them.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977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53292"/>
            <a:ext cx="11188042" cy="873504"/>
          </a:xfrm>
        </p:spPr>
        <p:txBody>
          <a:bodyPr>
            <a:normAutofit fontScale="90000"/>
          </a:bodyPr>
          <a:lstStyle/>
          <a:p>
            <a:r>
              <a:rPr lang="en-US" sz="2200" b="0" dirty="0"/>
              <a:t>As a gamer, I want to be susceptible to damage so that I can lose a life when I collide with an enemy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Colliding with a moving enemy should kill the player</a:t>
            </a:r>
          </a:p>
          <a:p>
            <a:pPr lvl="0"/>
            <a:r>
              <a:rPr lang="en-US" sz="2000" dirty="0"/>
              <a:t>Colliding with a falling enemy should kill the player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764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71af3243-3dd4-4a8d-8c0d-dd76da1f02a5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576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Gill Sans SemiBold</vt:lpstr>
      <vt:lpstr>Times New Roman</vt:lpstr>
      <vt:lpstr>Office Theme</vt:lpstr>
      <vt:lpstr>Chicken Galaga - Sprint 1</vt:lpstr>
      <vt:lpstr>Game Summary</vt:lpstr>
      <vt:lpstr>As a gamer, I want to be able to click on the leaderboard button so that I can see my scores </vt:lpstr>
      <vt:lpstr>As a gamer, I want to be able to go back to the start screen so that I can play the game</vt:lpstr>
      <vt:lpstr>As a gamer, I want to move the shooter using 4 arrow keys so that the shooter can navigate the game scene</vt:lpstr>
      <vt:lpstr>As a gamer, I want to move the shooter without leaving the game scene so that the shooter does not disappear from the screen </vt:lpstr>
      <vt:lpstr>As a gamer, I want to stop my movement when I hit the SPACE bar so that I can shoot based on my position  </vt:lpstr>
      <vt:lpstr>As a bullet, I want to hit enemies along the travel path so that I can kill enemies </vt:lpstr>
      <vt:lpstr>As a gamer, I want to be susceptible to damage so that I can lose a life when I collide with an enemy </vt:lpstr>
      <vt:lpstr>As a bird, I want to fly to my spot in the formation at the start of a wave so that I can stop the player from getting past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2019-10-14T04:05:10Z</dcterms:created>
  <dcterms:modified xsi:type="dcterms:W3CDTF">2019-10-30T08:38:45Z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