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067"/>
    <a:srgbClr val="3F3F3F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94674" autoAdjust="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11/13/2019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2623513" y="1654776"/>
            <a:ext cx="2852023" cy="354844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006084"/>
            <a:ext cx="5159141" cy="1634914"/>
          </a:xfrm>
        </p:spPr>
        <p:txBody>
          <a:bodyPr/>
          <a:lstStyle/>
          <a:p>
            <a:r>
              <a:rPr lang="en-US" dirty="0"/>
              <a:t>Chicken </a:t>
            </a:r>
            <a:r>
              <a:rPr lang="en-US" b="0" dirty="0"/>
              <a:t>Galaga - </a:t>
            </a:r>
            <a:r>
              <a:rPr lang="en-US" sz="2800" b="0" dirty="0">
                <a:latin typeface="+mn-lt"/>
              </a:rPr>
              <a:t>Sprint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EVERISTUS AKPABIO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87E3B92-53C5-48FB-8A13-0A2BFC359FD2}"/>
              </a:ext>
            </a:extLst>
          </p:cNvPr>
          <p:cNvSpPr/>
          <p:nvPr/>
        </p:nvSpPr>
        <p:spPr>
          <a:xfrm>
            <a:off x="304802" y="322975"/>
            <a:ext cx="11582396" cy="6220437"/>
          </a:xfrm>
          <a:prstGeom prst="rect">
            <a:avLst/>
          </a:prstGeom>
          <a:solidFill>
            <a:schemeClr val="bg1"/>
          </a:solidFill>
          <a:ln>
            <a:solidFill>
              <a:srgbClr val="01406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426886"/>
            <a:ext cx="7342622" cy="686598"/>
          </a:xfrm>
        </p:spPr>
        <p:txBody>
          <a:bodyPr/>
          <a:lstStyle/>
          <a:p>
            <a:r>
              <a:rPr lang="en-US" dirty="0"/>
              <a:t>Game </a:t>
            </a:r>
            <a:r>
              <a:rPr lang="en-US" b="0" dirty="0"/>
              <a:t>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1636299"/>
            <a:ext cx="7597554" cy="4294717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Score counter, Life counter and Time counter added.</a:t>
            </a:r>
          </a:p>
          <a:p>
            <a:pPr lvl="0"/>
            <a:r>
              <a:rPr lang="en-US" sz="2000" dirty="0"/>
              <a:t>Birds are hurt after the first hit and killed after the second.</a:t>
            </a:r>
          </a:p>
          <a:p>
            <a:pPr lvl="0"/>
            <a:r>
              <a:rPr lang="en-US" sz="2000" dirty="0"/>
              <a:t>Birds are able to release lethal droppings.</a:t>
            </a:r>
          </a:p>
          <a:p>
            <a:pPr lvl="0"/>
            <a:r>
              <a:rPr lang="en-US" sz="2000" dirty="0"/>
              <a:t>Player earns points for hurting or killing birds.</a:t>
            </a:r>
          </a:p>
          <a:p>
            <a:r>
              <a:rPr lang="en-US" sz="2000" dirty="0"/>
              <a:t>Player now starts with 3 lives and respawns with each death.</a:t>
            </a:r>
          </a:p>
          <a:p>
            <a:pPr lvl="0"/>
            <a:r>
              <a:rPr lang="en-US" sz="2000" dirty="0"/>
              <a:t>Game ends after player’s lives have been depleted.</a:t>
            </a:r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87E3B92-53C5-48FB-8A13-0A2BFC359FD2}"/>
              </a:ext>
            </a:extLst>
          </p:cNvPr>
          <p:cNvSpPr/>
          <p:nvPr/>
        </p:nvSpPr>
        <p:spPr>
          <a:xfrm>
            <a:off x="304802" y="322975"/>
            <a:ext cx="11582396" cy="6220437"/>
          </a:xfrm>
          <a:prstGeom prst="rect">
            <a:avLst/>
          </a:prstGeom>
          <a:solidFill>
            <a:schemeClr val="bg1"/>
          </a:solidFill>
          <a:ln>
            <a:solidFill>
              <a:srgbClr val="01406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679507"/>
            <a:ext cx="11188042" cy="889233"/>
          </a:xfrm>
        </p:spPr>
        <p:txBody>
          <a:bodyPr>
            <a:normAutofit fontScale="90000"/>
          </a:bodyPr>
          <a:lstStyle/>
          <a:p>
            <a:r>
              <a:rPr lang="en-US" sz="2200" b="0" dirty="0"/>
              <a:t>As a gamer, I want to be able to shoot at my enemies so that I can hurt them and increase my score</a:t>
            </a:r>
            <a:br>
              <a:rPr lang="en-US" sz="2200" b="0" dirty="0"/>
            </a:br>
            <a:endParaRPr lang="en-US" sz="2200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1636299"/>
            <a:ext cx="7597554" cy="4294717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Pressing the SPACE bar will spawn a bullet from the ship's barrel</a:t>
            </a:r>
          </a:p>
          <a:p>
            <a:pPr lvl="0"/>
            <a:r>
              <a:rPr lang="en-US" sz="2000" dirty="0"/>
              <a:t>The bullet launches always from the shooter's barrel vertically </a:t>
            </a:r>
          </a:p>
          <a:p>
            <a:pPr lvl="0"/>
            <a:r>
              <a:rPr lang="en-US" sz="2000" dirty="0"/>
              <a:t>The bullet should collide with an enemy</a:t>
            </a:r>
          </a:p>
          <a:p>
            <a:pPr lvl="0"/>
            <a:r>
              <a:rPr lang="en-US" sz="2000" dirty="0"/>
              <a:t>The bullet should hurt the enemy</a:t>
            </a:r>
          </a:p>
          <a:p>
            <a:pPr lvl="0"/>
            <a:r>
              <a:rPr lang="en-US" sz="2000" dirty="0"/>
              <a:t>The score counter should reflect points earned for hurting an enemy</a:t>
            </a:r>
          </a:p>
          <a:p>
            <a:pPr marL="0" lv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815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87E3B92-53C5-48FB-8A13-0A2BFC359FD2}"/>
              </a:ext>
            </a:extLst>
          </p:cNvPr>
          <p:cNvSpPr/>
          <p:nvPr/>
        </p:nvSpPr>
        <p:spPr>
          <a:xfrm>
            <a:off x="304802" y="322975"/>
            <a:ext cx="11582396" cy="6220437"/>
          </a:xfrm>
          <a:prstGeom prst="rect">
            <a:avLst/>
          </a:prstGeom>
          <a:solidFill>
            <a:schemeClr val="bg1"/>
          </a:solidFill>
          <a:ln>
            <a:solidFill>
              <a:srgbClr val="01406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426885"/>
            <a:ext cx="11188042" cy="1209413"/>
          </a:xfrm>
        </p:spPr>
        <p:txBody>
          <a:bodyPr>
            <a:normAutofit/>
          </a:bodyPr>
          <a:lstStyle/>
          <a:p>
            <a:r>
              <a:rPr lang="en-US" sz="2200" b="0" dirty="0"/>
              <a:t>As a gamer, I want to be able kill an enemy so that I can significantly increase my score </a:t>
            </a:r>
            <a:br>
              <a:rPr lang="en-US" sz="2200" b="0" dirty="0"/>
            </a:br>
            <a:endParaRPr lang="en-US" sz="2200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1636299"/>
            <a:ext cx="7597554" cy="4294717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Pressing the SPACE bar will spawn a bullet from the ship's barrel</a:t>
            </a:r>
          </a:p>
          <a:p>
            <a:pPr lvl="0"/>
            <a:r>
              <a:rPr lang="en-US" sz="2000" dirty="0"/>
              <a:t>The bullet launches always from the shoot's barrel vertically </a:t>
            </a:r>
          </a:p>
          <a:p>
            <a:pPr lvl="0"/>
            <a:r>
              <a:rPr lang="en-US" sz="2000" dirty="0"/>
              <a:t>The bullet should collide with an enemy</a:t>
            </a:r>
          </a:p>
          <a:p>
            <a:pPr lvl="0"/>
            <a:r>
              <a:rPr lang="en-US" sz="2000" dirty="0"/>
              <a:t>The bullet should kill the enemy</a:t>
            </a:r>
          </a:p>
          <a:p>
            <a:pPr lvl="0"/>
            <a:r>
              <a:rPr lang="en-US" sz="2000" dirty="0"/>
              <a:t>The score counter should reflect points earned for killing an enemy</a:t>
            </a:r>
          </a:p>
          <a:p>
            <a:pPr lv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272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87E3B92-53C5-48FB-8A13-0A2BFC359FD2}"/>
              </a:ext>
            </a:extLst>
          </p:cNvPr>
          <p:cNvSpPr/>
          <p:nvPr/>
        </p:nvSpPr>
        <p:spPr>
          <a:xfrm>
            <a:off x="304802" y="322975"/>
            <a:ext cx="11582396" cy="6220437"/>
          </a:xfrm>
          <a:prstGeom prst="rect">
            <a:avLst/>
          </a:prstGeom>
          <a:solidFill>
            <a:schemeClr val="bg1"/>
          </a:solidFill>
          <a:ln>
            <a:solidFill>
              <a:srgbClr val="01406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426885"/>
            <a:ext cx="11188042" cy="932131"/>
          </a:xfrm>
        </p:spPr>
        <p:txBody>
          <a:bodyPr>
            <a:normAutofit fontScale="90000"/>
          </a:bodyPr>
          <a:lstStyle/>
          <a:p>
            <a:r>
              <a:rPr lang="en-US" sz="2200" b="0" dirty="0"/>
              <a:t>As a gamer, I want to be susceptible to damage so that I can lose a life when I am hit by an enemy</a:t>
            </a:r>
            <a:br>
              <a:rPr lang="en-US" sz="2200" b="0" dirty="0"/>
            </a:br>
            <a:endParaRPr lang="en-US" sz="2200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1636299"/>
            <a:ext cx="7597554" cy="4294717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Player should be able to collide with the enemy</a:t>
            </a:r>
          </a:p>
          <a:p>
            <a:pPr lvl="0"/>
            <a:r>
              <a:rPr lang="en-US" sz="2000" dirty="0"/>
              <a:t>Player's death animation should play on collision</a:t>
            </a:r>
          </a:p>
          <a:p>
            <a:pPr lvl="0"/>
            <a:r>
              <a:rPr lang="en-US" sz="2000" dirty="0"/>
              <a:t>Player's life should decrease by 1</a:t>
            </a:r>
          </a:p>
          <a:p>
            <a:pPr lv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880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87E3B92-53C5-48FB-8A13-0A2BFC359FD2}"/>
              </a:ext>
            </a:extLst>
          </p:cNvPr>
          <p:cNvSpPr/>
          <p:nvPr/>
        </p:nvSpPr>
        <p:spPr>
          <a:xfrm>
            <a:off x="304802" y="322975"/>
            <a:ext cx="11582396" cy="6220437"/>
          </a:xfrm>
          <a:prstGeom prst="rect">
            <a:avLst/>
          </a:prstGeom>
          <a:solidFill>
            <a:schemeClr val="bg1"/>
          </a:solidFill>
          <a:ln>
            <a:solidFill>
              <a:srgbClr val="01406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426885"/>
            <a:ext cx="11188042" cy="932131"/>
          </a:xfrm>
        </p:spPr>
        <p:txBody>
          <a:bodyPr>
            <a:normAutofit fontScale="90000"/>
          </a:bodyPr>
          <a:lstStyle/>
          <a:p>
            <a:r>
              <a:rPr lang="en-US" sz="2200" b="0" dirty="0"/>
              <a:t>As a gamer, I want to be susceptible to damage so that I can lose a life when I am hit by an enemy's bullet</a:t>
            </a:r>
            <a:br>
              <a:rPr lang="en-US" sz="2200" b="0" dirty="0"/>
            </a:br>
            <a:endParaRPr lang="en-US" sz="2200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1636299"/>
            <a:ext cx="7597554" cy="4294717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Player should collide with the enemy dropping</a:t>
            </a:r>
          </a:p>
          <a:p>
            <a:pPr lvl="0"/>
            <a:r>
              <a:rPr lang="en-US" sz="2000" dirty="0"/>
              <a:t>Player's death animation should play on collision</a:t>
            </a:r>
          </a:p>
          <a:p>
            <a:pPr lvl="0"/>
            <a:r>
              <a:rPr lang="en-US" sz="2000" dirty="0"/>
              <a:t>Player's life should decrease by 1</a:t>
            </a:r>
          </a:p>
          <a:p>
            <a:pPr lvl="0"/>
            <a:r>
              <a:rPr lang="en-US" sz="2000" dirty="0"/>
              <a:t>If the Player's lives are depleted, the game should end</a:t>
            </a:r>
          </a:p>
          <a:p>
            <a:pPr lv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6715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87E3B92-53C5-48FB-8A13-0A2BFC359FD2}"/>
              </a:ext>
            </a:extLst>
          </p:cNvPr>
          <p:cNvSpPr/>
          <p:nvPr/>
        </p:nvSpPr>
        <p:spPr>
          <a:xfrm>
            <a:off x="304802" y="322975"/>
            <a:ext cx="11582396" cy="6220437"/>
          </a:xfrm>
          <a:prstGeom prst="rect">
            <a:avLst/>
          </a:prstGeom>
          <a:solidFill>
            <a:schemeClr val="bg1"/>
          </a:solidFill>
          <a:ln>
            <a:solidFill>
              <a:srgbClr val="01406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426885"/>
            <a:ext cx="11188042" cy="932131"/>
          </a:xfrm>
        </p:spPr>
        <p:txBody>
          <a:bodyPr>
            <a:normAutofit/>
          </a:bodyPr>
          <a:lstStyle/>
          <a:p>
            <a:r>
              <a:rPr lang="en-US" sz="2200" b="0" dirty="0"/>
              <a:t>As a bird, I want to release dropping at interval below me so that it may hit the player</a:t>
            </a:r>
            <a:br>
              <a:rPr lang="en-US" sz="2200" b="0" dirty="0"/>
            </a:br>
            <a:endParaRPr lang="en-US" sz="2200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1636299"/>
            <a:ext cx="7597554" cy="4294717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Bird droppings should be spawned at the bird's location</a:t>
            </a:r>
          </a:p>
          <a:p>
            <a:pPr lvl="0"/>
            <a:r>
              <a:rPr lang="en-US" sz="2000" dirty="0"/>
              <a:t>Bird droppings should be spawned at intervals</a:t>
            </a:r>
          </a:p>
          <a:p>
            <a:pPr lvl="0"/>
            <a:r>
              <a:rPr lang="en-US" sz="2000" dirty="0"/>
              <a:t>Bird droppings should fall from the bird vertically</a:t>
            </a:r>
          </a:p>
          <a:p>
            <a:pPr lv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444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87E3B92-53C5-48FB-8A13-0A2BFC359FD2}"/>
              </a:ext>
            </a:extLst>
          </p:cNvPr>
          <p:cNvSpPr/>
          <p:nvPr/>
        </p:nvSpPr>
        <p:spPr>
          <a:xfrm>
            <a:off x="304802" y="322975"/>
            <a:ext cx="11582396" cy="6220437"/>
          </a:xfrm>
          <a:prstGeom prst="rect">
            <a:avLst/>
          </a:prstGeom>
          <a:solidFill>
            <a:schemeClr val="bg1"/>
          </a:solidFill>
          <a:ln>
            <a:solidFill>
              <a:srgbClr val="01406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426885"/>
            <a:ext cx="11188042" cy="932131"/>
          </a:xfrm>
        </p:spPr>
        <p:txBody>
          <a:bodyPr>
            <a:normAutofit/>
          </a:bodyPr>
          <a:lstStyle/>
          <a:p>
            <a:r>
              <a:rPr lang="en-US" sz="2200" b="0" dirty="0"/>
              <a:t>As a bird I want my droppings to be lethal so that it can kill the player on impact</a:t>
            </a:r>
            <a:br>
              <a:rPr lang="en-US" sz="2200" b="0" dirty="0"/>
            </a:br>
            <a:endParaRPr lang="en-US" sz="2200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1636299"/>
            <a:ext cx="7597554" cy="4294717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Bird droppings should collide with the player</a:t>
            </a:r>
          </a:p>
          <a:p>
            <a:pPr lvl="0"/>
            <a:r>
              <a:rPr lang="en-US" sz="2000" dirty="0"/>
              <a:t>Bird droppings should take a life from a player</a:t>
            </a:r>
          </a:p>
          <a:p>
            <a:pPr lvl="0"/>
            <a:r>
              <a:rPr lang="en-US" sz="2000" dirty="0"/>
              <a:t>The players life counter should reflect a life lost from the collision</a:t>
            </a:r>
          </a:p>
          <a:p>
            <a:pPr lv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5777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40343A-75DB-4E03-95EA-4A75BA0D7FF2}">
  <ds:schemaRefs>
    <ds:schemaRef ds:uri="71af3243-3dd4-4a8d-8c0d-dd76da1f02a5"/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0</TotalTime>
  <Words>408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Gill Sans SemiBold</vt:lpstr>
      <vt:lpstr>Times New Roman</vt:lpstr>
      <vt:lpstr>Office Theme</vt:lpstr>
      <vt:lpstr>Chicken Galaga - Sprint 2</vt:lpstr>
      <vt:lpstr>Game Summary</vt:lpstr>
      <vt:lpstr>As a gamer, I want to be able to shoot at my enemies so that I can hurt them and increase my score </vt:lpstr>
      <vt:lpstr>As a gamer, I want to be able kill an enemy so that I can significantly increase my score  </vt:lpstr>
      <vt:lpstr>As a gamer, I want to be susceptible to damage so that I can lose a life when I am hit by an enemy </vt:lpstr>
      <vt:lpstr>As a gamer, I want to be susceptible to damage so that I can lose a life when I am hit by an enemy's bullet </vt:lpstr>
      <vt:lpstr>As a bird, I want to release dropping at interval below me so that it may hit the player </vt:lpstr>
      <vt:lpstr>As a bird I want my droppings to be lethal so that it can kill the player on impact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2019-10-14T04:05:10Z</dcterms:created>
  <dcterms:modified xsi:type="dcterms:W3CDTF">2019-11-13T07:16:56Z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