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93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52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3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8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03B-CDDA-4E6F-A87F-4F7855D4712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9A6A13-3E09-4EAC-9153-F46333705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4BCC-1009-42DB-9C86-C0A935B58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115906"/>
            <a:ext cx="7766936" cy="164630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SMART </a:t>
            </a:r>
            <a:r>
              <a:rPr lang="en-US" sz="4000" b="1" dirty="0">
                <a:solidFill>
                  <a:schemeClr val="accent2"/>
                </a:solidFill>
              </a:rPr>
              <a:t>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29FF-4091-4B9E-9FB3-2667C58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20" y="2743582"/>
            <a:ext cx="3337560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E930-381A-42B0-9310-AA8BF74B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74" y="1074419"/>
            <a:ext cx="8596668" cy="499807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طبعا الطريقة الصحيحة اللي اعمل بيها كدا هي اني اربط الموقع بتاعي ب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database </a:t>
            </a:r>
            <a:r>
              <a:rPr lang="ar-EG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و اضيف بيانات جديدة فيها كل فترة واغير في الداتا اللي جواها واشيل واغير وابعت واستقبل و حاجات كتيييييير صعب تتعمل عادي كدا منغير وسيلة للربط بين الموقع والجداول بتاعت قاعدة البيانات</a:t>
            </a:r>
            <a:r>
              <a:rPr lang="ar-EG" sz="36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5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E2EC-EB40-46CA-95BB-652EA2D4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EG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طيب بتاع الباك اند </a:t>
            </a:r>
            <a:r>
              <a:rPr lang="ar-EG" b="1" dirty="0" err="1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بيشتغل</a:t>
            </a:r>
            <a:r>
              <a:rPr lang="ar-EG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ازاي ؟؟؟؟</a:t>
            </a:r>
            <a:br>
              <a:rPr lang="en-US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AA33-DB02-4198-BB9D-45BC3733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لازم يكون عندك كمعرفة ب واحدة من اللغات التالية :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2400" dirty="0"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php , ASP.NET , Node.js , Django</a:t>
            </a:r>
            <a:endParaRPr lang="ar-EG" sz="2400" dirty="0"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solidFill>
                <a:schemeClr val="tx2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دي اللغات اللي </a:t>
            </a:r>
            <a:r>
              <a:rPr lang="ar-EG" sz="2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هتخليك</a:t>
            </a:r>
            <a:r>
              <a:rPr lang="ar-EG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تتواصل مع قاعدة البيانات سواء تجيب منها داتا او تبعت ليها </a:t>
            </a:r>
            <a:r>
              <a:rPr lang="ar-EG" sz="24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وبنستعمل</a:t>
            </a:r>
            <a:r>
              <a:rPr lang="ar-EG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لغة منهم أيا كانت .</a:t>
            </a:r>
            <a:endParaRPr lang="en-US" sz="2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0E9A-3F2D-4B3B-918F-55E68969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ar-EG" sz="28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طيب و قاعدة البيانات نفسها ازاي ابنيها واعمل فيها جداول ؟؟</a:t>
            </a:r>
            <a:br>
              <a:rPr lang="en-US" sz="28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3D3C-E7AA-4507-9650-41BEDBBC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بستخدم</a:t>
            </a: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لغة من دول :</a:t>
            </a:r>
            <a:endParaRPr lang="en-US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 MySQL , Oracle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طيب بس كدا الباك اند </a:t>
            </a:r>
            <a:r>
              <a:rPr lang="ar-EG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بياخد</a:t>
            </a: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داتا </a:t>
            </a:r>
            <a:r>
              <a:rPr lang="ar-EG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ويبعت</a:t>
            </a: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داتا ؟؟؟؟</a:t>
            </a:r>
            <a:endParaRPr lang="en-US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مكانش</a:t>
            </a:r>
            <a:r>
              <a:rPr lang="ar-EG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حد غلب </a:t>
            </a:r>
            <a:r>
              <a:rPr lang="ar-EG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يابني</a:t>
            </a:r>
            <a:endParaRPr lang="en-US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spcBef>
                <a:spcPts val="0"/>
              </a:spcBef>
              <a:buNone/>
            </a:pPr>
            <a:r>
              <a:rPr lang="ar-SA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كمان </a:t>
            </a:r>
            <a:r>
              <a:rPr lang="ar-SA" sz="24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بيهتمو</a:t>
            </a:r>
            <a:r>
              <a:rPr lang="ar-SA" sz="24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بحاجات مثلا اداء الموقع وسرعته والحماية والتأمين للموقع</a:t>
            </a:r>
            <a:r>
              <a:rPr lang="ar-E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 استعمال بروتوكولات اتصال مختلفة زي مثلا </a:t>
            </a: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SMTP</a:t>
            </a:r>
            <a:r>
              <a:rPr lang="ar-EG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ودا بروتوكول يستعمل في ارسال الايميلات مثلا علي جيميل .</a:t>
            </a:r>
            <a:endParaRPr lang="en-US" sz="24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8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EAD3-6C4F-4890-B3CB-67EC0D9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94" y="831229"/>
            <a:ext cx="8596668" cy="5195542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مطور ال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ممكن يعمل الموقع من الصفر وفي الحالة دي </a:t>
            </a:r>
            <a:r>
              <a:rPr lang="ar-EG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بيتسمي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الشغل </a:t>
            </a:r>
            <a:r>
              <a:rPr lang="ar-EG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بتاعه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وممكن يستخدم اطار عمل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frame work ) 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زي مثلا مع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واحد اسمه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 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ودي بتوفر عليه حاجات كتير في الشغل </a:t>
            </a:r>
            <a:r>
              <a:rPr lang="ar-EG" sz="24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بتاعه</a:t>
            </a: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و تطويره بعد ما يخلصه </a:t>
            </a: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دا الكبيرة بقي ان ممكن يكون واحد كدا جبل ويشيل الليلة كلها يبقي مصمم و مطور ويبني الموقع من الصفر ويبقي اسمه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full stack developer )  </a:t>
            </a:r>
            <a:r>
              <a:rPr lang="ar-EG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7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CE3A-5785-426C-AB32-3F601A2B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2415-B75C-4D09-A9BC-6177D210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0589"/>
            <a:ext cx="8245302" cy="3880773"/>
          </a:xfrm>
        </p:spPr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وبكدا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نكون خلصنا ليلة المصمم والمطور و الفرونت والباك وكل حاجة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هنتعلم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سوا </a:t>
            </a:r>
            <a:r>
              <a:rPr lang="ar-EG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معايا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ان شاء الله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css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8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ك بداية ل مسار المطورين عامة سواء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</a:t>
            </a:r>
            <a:r>
              <a:rPr lang="ar-EG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او </a:t>
            </a:r>
            <a:r>
              <a:rPr lang="en-US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marL="0" indent="0" algn="r" rtl="1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4F9-5881-44D3-9C4B-BF3E8A2B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اسألة</a:t>
            </a:r>
            <a:r>
              <a:rPr lang="ar-EG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كتيرة</a:t>
            </a:r>
            <a:r>
              <a:rPr lang="ar-EG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بنسالها لنفسنا </a:t>
            </a:r>
            <a:r>
              <a:rPr lang="ar-EG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بنتوه</a:t>
            </a:r>
            <a:r>
              <a:rPr lang="ar-EG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لغاية ما نلاقي اجابتها </a:t>
            </a:r>
            <a:endParaRPr lang="en-US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975F-0B7B-4DF2-8271-2E99726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ايه الويب ؟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مين هو مصمم الويب ؟؟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ايه الفرق بين مصمم المواقع و مطور المواقع ؟؟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ابدا ازاي لو </a:t>
            </a:r>
            <a:r>
              <a:rPr lang="ar-EG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عايز</a:t>
            </a: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اكون مصمم مواقع او مطور مواقع ؟؟؟؟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0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8043-E575-49AE-8E09-A5768976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6000" b="1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بكل بساطة : </a:t>
            </a:r>
            <a:endParaRPr lang="en-US" sz="6000" b="1" dirty="0">
              <a:solidFill>
                <a:schemeClr val="accent2"/>
              </a:solidFill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2271-A228-486E-BFE2-3BC227C68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قبل ما نقول أي حاجة ، مش كل الأماكن بتقسم الشغل زي بعض ، بيكون في نظام  أساسي او بمعني اصح منطقي المفروض يمشي عليه الاغلب بس كل شركة تستعمل النظام الاحسن ليها .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ar-EG" sz="3200" dirty="0">
              <a:latin typeface="Bookshelf Symbol 7" panose="05010101010101010101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اتفقنا ؟؟</a:t>
            </a:r>
            <a:endParaRPr lang="en-US" sz="3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13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1447-AEC5-4FF8-B76D-EA9ABB1A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6320"/>
          </a:xfrm>
        </p:spPr>
        <p:txBody>
          <a:bodyPr>
            <a:normAutofit/>
          </a:bodyPr>
          <a:lstStyle/>
          <a:p>
            <a:pPr algn="ctr" rtl="1"/>
            <a:r>
              <a:rPr lang="ar-EG" sz="54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مصممي الويب</a:t>
            </a:r>
            <a:endParaRPr lang="en-US" sz="54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31979-6169-4A65-81C4-00D08D60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0"/>
            <a:ext cx="8596668" cy="4602480"/>
          </a:xfrm>
        </p:spPr>
        <p:txBody>
          <a:bodyPr>
            <a:normAutofit fontScale="85000" lnSpcReduction="10000"/>
          </a:bodyPr>
          <a:lstStyle/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مصمم الويب هو الشخص اللي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بيهتم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بالشكل النهائي بتاع الموقع وازاي الزوار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هيتعاملو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معاه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ودا من خلال اختياره ل الوان معينة مناسبة ل الموضوع الموجود في الموقع او التطبيق اللي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بيصممه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، كمان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بيهتم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بالتفاصيل اللي تخلي الموقع مريح ل اكبر عدد من المستخدمين 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بينقسم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المصممين ل نوعين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قلناهم</a:t>
            </a:r>
            <a:r>
              <a:rPr lang="ar-SA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واحنا </a:t>
            </a:r>
            <a:r>
              <a:rPr lang="ar-SA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بنتكلم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 designer , UX designer) 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ال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اختصار ل كلمة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interface 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ودا من اسمه متخصص في الواجهة اللي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بنظهر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للمستخدم يعني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بيهتم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بالالوان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والاحجام  والخطوط و أنواع الخطوط والتفاصيل اللي تبقي مريحة للعين بالنسبة للمستخدم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ال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UX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اختصار ل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experience 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ودا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بردو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من اسمه اللي ترجمته الحرفية تجربة المستخدم مسؤول عن انه يخلي الموقع سهل في استعماله ل اكبر عدد من المستخدمين 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936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2756-FB1A-4704-BDEF-BD472148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2981"/>
            <a:ext cx="8596668" cy="982979"/>
          </a:xfrm>
        </p:spPr>
        <p:txBody>
          <a:bodyPr/>
          <a:lstStyle/>
          <a:p>
            <a:pPr marL="0" indent="0" algn="just" rtl="1">
              <a:lnSpc>
                <a:spcPct val="9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الادوات اللازمة لمصممي </a:t>
            </a:r>
            <a:r>
              <a:rPr lang="ar-E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ar-E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و مصممي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UX</a:t>
            </a:r>
            <a:r>
              <a:rPr lang="ar-SA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هي برنامج تصميم مثل فوتوشوب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(Photoshop) </a:t>
            </a:r>
            <a:r>
              <a:rPr lang="ar-E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وبرنامج الأليسترتور</a:t>
            </a:r>
            <a:r>
              <a:rPr lang="ar-E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 ( illustrator )</a:t>
            </a:r>
            <a:r>
              <a:rPr lang="ar-EG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 descr="The Evolution of UI/UX Designers Into Product Designers | by Adobe Creative  Cloud | Thinking Design | Medium">
            <a:extLst>
              <a:ext uri="{FF2B5EF4-FFF2-40B4-BE49-F238E27FC236}">
                <a16:creationId xmlns:a16="http://schemas.microsoft.com/office/drawing/2014/main" id="{0A3EF6D9-43D2-49AE-BF8B-28737039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56" y="1965960"/>
            <a:ext cx="7066164" cy="39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89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447B-8911-4759-B5DE-03D1E674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r" rtl="1">
              <a:spcBef>
                <a:spcPts val="750"/>
              </a:spcBef>
              <a:spcAft>
                <a:spcPts val="375"/>
              </a:spcAft>
            </a:pPr>
            <a:r>
              <a:rPr lang="ar-EG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طيب كدا قلنا مين مصممين الويب ( </a:t>
            </a:r>
            <a:r>
              <a:rPr lang="en-US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 designers </a:t>
            </a:r>
            <a:r>
              <a:rPr lang="ar-EG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يبقي مين</a:t>
            </a:r>
            <a:r>
              <a:rPr lang="ar-SA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مطور الويب ( </a:t>
            </a:r>
            <a:r>
              <a:rPr lang="en-US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web developer </a:t>
            </a:r>
            <a:r>
              <a:rPr lang="ar-SA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؟؟؟؟</a:t>
            </a:r>
            <a:r>
              <a:rPr lang="en-US" sz="2800" b="1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28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B690-8F5D-4DF7-BD6B-7937EC1B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1320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مطورين الويب </a:t>
            </a:r>
            <a:r>
              <a:rPr lang="ar-EG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بينقسمو</a:t>
            </a:r>
            <a:r>
              <a:rPr lang="ar-EG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ل نوعين :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front-end developers , back-end developers)</a:t>
            </a:r>
          </a:p>
          <a:p>
            <a:pPr marL="0" indent="0" algn="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Modern Web Development - Full stack comic">
            <a:extLst>
              <a:ext uri="{FF2B5EF4-FFF2-40B4-BE49-F238E27FC236}">
                <a16:creationId xmlns:a16="http://schemas.microsoft.com/office/drawing/2014/main" id="{0171E146-CE8D-4A94-9614-7ED5ADDB43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044" y="3251201"/>
            <a:ext cx="6788958" cy="3355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1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BEF1-3826-4F31-8486-DEDEDD0B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3200" b="1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الصورة اللي فاتت كفيلة توضح الفرق بينهم </a:t>
            </a:r>
            <a:r>
              <a:rPr lang="ar-EG" sz="3200" b="1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  <a:sym typeface="Segoe UI Emoji" panose="020B0502040204020203" pitchFamily="34" charset="0"/>
              </a:rPr>
              <a:t>😂😂</a:t>
            </a:r>
            <a:endParaRPr lang="en-US" sz="54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D1F2-6258-4B9C-997D-F81831EA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ال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developers</a:t>
            </a:r>
            <a:r>
              <a:rPr lang="ar-E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 algn="r" rtl="1"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هو المطور المسؤول عن الواجهة الامامية ل المستخدم و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بيستعمل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بشكل أساسي ثلاث لغات أساسية اكيد طبعا كلنا سمعنا بيهم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,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بيعمل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بيهم الشكل الأساسي للموقع اللي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بيظهرلك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في الاخر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r>
              <a:rPr lang="ar-E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يعني </a:t>
            </a:r>
            <a:r>
              <a:rPr lang="ar-EG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بيرسم</a:t>
            </a:r>
            <a:r>
              <a:rPr lang="ar-EG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الشكل بس بالكود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43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1D80-FBDF-485E-A50D-6AC93ADE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sz="3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طيب طالما كدا يبقي ايه الفرق بينه وبين ال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 </a:t>
            </a:r>
            <a:r>
              <a:rPr lang="en-US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r>
              <a:rPr lang="ar-EG" sz="32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+mn-cs"/>
                <a:sym typeface="Segoe UI Emoji" panose="020B0502040204020203" pitchFamily="34" charset="0"/>
              </a:rPr>
              <a:t>🙄🙄</a:t>
            </a:r>
            <a:br>
              <a:rPr lang="en-US" sz="3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</a:br>
            <a:endParaRPr lang="en-US" sz="5400" b="1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83C1-3041-466B-B67C-674EE65F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كنت عارف هتسأل السؤال دا 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egoe UI Emoji" panose="020B0502040204020203" pitchFamily="34" charset="0"/>
              </a:rPr>
              <a:t>😁😂</a:t>
            </a:r>
            <a:endParaRPr lang="en-US" sz="2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</a:t>
            </a:r>
            <a:r>
              <a:rPr lang="en-US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 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بيكتب كود يظهر ليك الواجهة اللي ال</a:t>
            </a:r>
            <a:r>
              <a:rPr lang="en-US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رسمها علي برامج الجرافيك </a:t>
            </a:r>
            <a:endParaRPr lang="en-US" sz="2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يعني ال</a:t>
            </a:r>
            <a:r>
              <a:rPr lang="en-US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UI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في الأول يعمل تصميم وال </a:t>
            </a:r>
            <a:r>
              <a:rPr lang="en-US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ينفذه ويخلي الصور الثابتة دي تنطق وتبقي موقع قد الدنيا و ممكن كمان يبقي الموقع عبارة عن </a:t>
            </a:r>
            <a:r>
              <a:rPr lang="en-US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</a:t>
            </a:r>
            <a:r>
              <a:rPr lang="ar-EG" sz="2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بس لو كانت البيانات فيه ثابته مش تتغير . </a:t>
            </a:r>
            <a:endParaRPr lang="en-US" sz="2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>
              <a:buNone/>
            </a:pPr>
            <a:endPara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9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DB61-C223-48A2-A099-C750695E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EG" sz="40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كدا </a:t>
            </a:r>
            <a:r>
              <a:rPr lang="ar-EG" sz="4000" b="1" dirty="0" err="1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نيجي</a:t>
            </a:r>
            <a:r>
              <a:rPr lang="ar-EG" sz="40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ل الطرف </a:t>
            </a:r>
            <a:r>
              <a:rPr lang="ar-EG" sz="4000" b="1" dirty="0" err="1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التاني</a:t>
            </a:r>
            <a:r>
              <a:rPr lang="ar-EG" sz="4000" b="1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6600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0BF00-0875-4F48-8CC9-9A92214B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</a:t>
            </a:r>
            <a:r>
              <a:rPr lang="ar-EG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طبعا زي ما فاكرين الصورة اللي فوق ال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هو </a:t>
            </a: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الشحص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الخفي المسؤول عن نجاح الموقع منغير ما حد يشوف دوره 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ازاااااااااي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؟؟؟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مسؤول عن الربط بين الموقع والسيرفر و نقل البيانات منه واليه 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EG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زي مثلا علي سبيل المثال موقع تجارة الكترونية محتاج كل أسبوع ارفع بيانات جديدة عن المنتجات واشيل و اغير 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buNone/>
            </a:pP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76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708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Bookshelf Symbol 7</vt:lpstr>
      <vt:lpstr>Calibri</vt:lpstr>
      <vt:lpstr>Segoe UI Light</vt:lpstr>
      <vt:lpstr>Tahoma</vt:lpstr>
      <vt:lpstr>Times New Roman</vt:lpstr>
      <vt:lpstr>Trebuchet MS</vt:lpstr>
      <vt:lpstr>Wingdings 3</vt:lpstr>
      <vt:lpstr>Facet</vt:lpstr>
      <vt:lpstr>SMART port</vt:lpstr>
      <vt:lpstr>اسألة كتيرة بنسالها لنفسنا بنتوه لغاية ما نلاقي اجابتها </vt:lpstr>
      <vt:lpstr>بكل بساطة : </vt:lpstr>
      <vt:lpstr>مصممي الويب</vt:lpstr>
      <vt:lpstr>PowerPoint Presentation</vt:lpstr>
      <vt:lpstr>طيب كدا قلنا مين مصممين الويب ( web designers ) يبقي مين مطور الويب ( web developer ) ؟؟؟؟ </vt:lpstr>
      <vt:lpstr>الصورة اللي فاتت كفيلة توضح الفرق بينهم 😂😂</vt:lpstr>
      <vt:lpstr>طيب طالما كدا يبقي ايه الفرق بينه وبين ال UI  🙄🙄 </vt:lpstr>
      <vt:lpstr>كدا نيجي ل الطرف التاني </vt:lpstr>
      <vt:lpstr>PowerPoint Presentation</vt:lpstr>
      <vt:lpstr>طيب بتاع الباك اند بيشتغل ازاي ؟؟؟؟ </vt:lpstr>
      <vt:lpstr>طيب و قاعدة البيانات نفسها ازاي ابنيها واعمل فيها جداول ؟؟ </vt:lpstr>
      <vt:lpstr>PowerPoint Presentation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port</dc:title>
  <dc:creator>Ahmed Abubakr</dc:creator>
  <cp:lastModifiedBy>Ahmed Abubakr</cp:lastModifiedBy>
  <cp:revision>15</cp:revision>
  <dcterms:created xsi:type="dcterms:W3CDTF">2020-11-16T17:20:29Z</dcterms:created>
  <dcterms:modified xsi:type="dcterms:W3CDTF">2020-11-16T18:13:11Z</dcterms:modified>
</cp:coreProperties>
</file>