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1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4093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2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8524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30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4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6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0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4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6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8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8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2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9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4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B303B-CDDA-4E6F-A87F-4F7855D4712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6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BCC-1009-42DB-9C86-C0A935B58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1115906"/>
            <a:ext cx="7766936" cy="1646302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SMART </a:t>
            </a:r>
            <a:r>
              <a:rPr lang="en-US" sz="4000" b="1" dirty="0">
                <a:solidFill>
                  <a:schemeClr val="accent2"/>
                </a:solidFill>
              </a:rPr>
              <a:t>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329FF-4091-4B9E-9FB3-2667C5809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220" y="2743582"/>
            <a:ext cx="3337560" cy="33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1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A4F9-5881-44D3-9C4B-BF3E8A2BC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>
            <a:noAutofit/>
          </a:bodyPr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WEB ?!!</a:t>
            </a:r>
          </a:p>
        </p:txBody>
      </p:sp>
    </p:spTree>
    <p:extLst>
      <p:ext uri="{BB962C8B-B14F-4D97-AF65-F5344CB8AC3E}">
        <p14:creationId xmlns:p14="http://schemas.microsoft.com/office/powerpoint/2010/main" val="363910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154C-4E21-481C-8DC4-905F2670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First website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D178BE-D730-43A8-8E82-BAEFFBBC40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423597"/>
            <a:ext cx="8901006" cy="335476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&lt;!DOCTYPE html&gt;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200" dirty="0">
                <a:solidFill>
                  <a:srgbClr val="999999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200" dirty="0">
                <a:solidFill>
                  <a:srgbClr val="999999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Hi there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200" dirty="0">
                <a:solidFill>
                  <a:srgbClr val="999999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200" dirty="0">
                <a:solidFill>
                  <a:srgbClr val="999999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	 </a:t>
            </a:r>
            <a:r>
              <a:rPr lang="en-US" altLang="en-US" sz="2200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2200" dirty="0">
                <a:solidFill>
                  <a:srgbClr val="990055"/>
                </a:solidFill>
                <a:latin typeface="Consolas" panose="020B0609020204030204" pitchFamily="49" charset="0"/>
              </a:rPr>
              <a:t>h1</a:t>
            </a:r>
            <a:r>
              <a:rPr lang="en-US" altLang="en-US" sz="2200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This is a page </a:t>
            </a:r>
            <a:r>
              <a:rPr lang="en-US" altLang="en-US" sz="2200" dirty="0">
                <a:solidFill>
                  <a:srgbClr val="999999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2200" dirty="0">
                <a:solidFill>
                  <a:srgbClr val="990055"/>
                </a:solidFill>
                <a:latin typeface="Consolas" panose="020B0609020204030204" pitchFamily="49" charset="0"/>
              </a:rPr>
              <a:t>h1</a:t>
            </a:r>
            <a:r>
              <a:rPr lang="en-US" altLang="en-US" sz="2200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200" dirty="0">
                <a:solidFill>
                  <a:srgbClr val="333333"/>
                </a:solidFill>
                <a:latin typeface="Consolas" panose="020B0609020204030204" pitchFamily="49" charset="0"/>
              </a:rPr>
              <a:t>		 </a:t>
            </a:r>
            <a:r>
              <a:rPr lang="en-US" altLang="en-US" sz="2200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2200" dirty="0">
                <a:solidFill>
                  <a:srgbClr val="990055"/>
                </a:solidFill>
                <a:latin typeface="Consolas" panose="020B0609020204030204" pitchFamily="49" charset="0"/>
              </a:rPr>
              <a:t>p</a:t>
            </a:r>
            <a:r>
              <a:rPr lang="en-US" altLang="en-US" sz="2200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 very simple page </a:t>
            </a:r>
            <a:r>
              <a:rPr lang="en-US" altLang="en-US" sz="2200" dirty="0">
                <a:solidFill>
                  <a:srgbClr val="999999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2200" dirty="0">
                <a:solidFill>
                  <a:srgbClr val="990055"/>
                </a:solidFill>
                <a:latin typeface="Consolas" panose="020B0609020204030204" pitchFamily="49" charset="0"/>
              </a:rPr>
              <a:t>p</a:t>
            </a:r>
            <a:r>
              <a:rPr lang="en-US" altLang="en-US" sz="2200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2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72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E98C3-1098-4903-9953-D276D3CB3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Style the page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17F105A-C7B9-453C-A93C-5EA91B0F5E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3372575"/>
            <a:ext cx="8901006" cy="145680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00050" lvl="1" indent="0">
              <a:buNone/>
            </a:pPr>
            <a:r>
              <a:rPr lang="en-US" sz="2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400050" lvl="1" indent="0">
              <a:buNone/>
            </a:pP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881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FE57-E9F5-45C8-981E-F3E926431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Script it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7EA887-9F0C-420A-8BEC-E756D7936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334" y="3023763"/>
            <a:ext cx="8901006" cy="215443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"hi"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024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D507-81DC-4F14-845F-A194AA09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254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Relation between programming </a:t>
            </a:r>
            <a:r>
              <a:rPr lang="en-US" sz="3200">
                <a:solidFill>
                  <a:schemeClr val="accent2"/>
                </a:solidFill>
              </a:rPr>
              <a:t>and design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19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CE3A-5785-426C-AB32-3F601A2B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2"/>
                </a:solidFill>
              </a:rPr>
              <a:t>The End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22415-B75C-4D09-A9BC-6177D2102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160589"/>
            <a:ext cx="8245302" cy="3880773"/>
          </a:xfrm>
        </p:spPr>
        <p:txBody>
          <a:bodyPr>
            <a:normAutofit/>
          </a:bodyPr>
          <a:lstStyle/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ar-EG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وبكدا</a:t>
            </a:r>
            <a:r>
              <a:rPr lang="ar-EG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نكون خلصنا ليلة المصمم والمطور و الفرونت والباك وكل حاجة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8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ar-EG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هنتعلم</a:t>
            </a:r>
            <a:r>
              <a:rPr lang="ar-EG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سوا </a:t>
            </a:r>
            <a:r>
              <a:rPr lang="ar-EG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معايا</a:t>
            </a:r>
            <a:r>
              <a:rPr lang="ar-EG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ان شاء الله 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 ,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,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ar-EG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ك بداية ل مسار المطورين عامة سواء 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</a:t>
            </a:r>
            <a:r>
              <a:rPr lang="ar-EG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او 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</a:t>
            </a:r>
          </a:p>
          <a:p>
            <a:pPr marL="0" indent="0" algn="r" rtl="1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7502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146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Tahoma</vt:lpstr>
      <vt:lpstr>Trebuchet MS</vt:lpstr>
      <vt:lpstr>Wingdings 3</vt:lpstr>
      <vt:lpstr>Facet</vt:lpstr>
      <vt:lpstr>SMART port</vt:lpstr>
      <vt:lpstr>THE WEB ?!!</vt:lpstr>
      <vt:lpstr>First website</vt:lpstr>
      <vt:lpstr>Style the page</vt:lpstr>
      <vt:lpstr>Script it</vt:lpstr>
      <vt:lpstr>Relation between programming and design</vt:lpstr>
      <vt:lpstr>The 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port</dc:title>
  <dc:creator>Ahmed Abubakr</dc:creator>
  <cp:lastModifiedBy>Ahmed Abubakr</cp:lastModifiedBy>
  <cp:revision>26</cp:revision>
  <dcterms:created xsi:type="dcterms:W3CDTF">2020-11-16T17:20:29Z</dcterms:created>
  <dcterms:modified xsi:type="dcterms:W3CDTF">2020-11-21T13:26:14Z</dcterms:modified>
</cp:coreProperties>
</file>