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82" r:id="rId4"/>
    <p:sldId id="280" r:id="rId5"/>
    <p:sldId id="270" r:id="rId6"/>
    <p:sldId id="271" r:id="rId7"/>
    <p:sldId id="272" r:id="rId8"/>
    <p:sldId id="273" r:id="rId9"/>
    <p:sldId id="274" r:id="rId10"/>
    <p:sldId id="277" r:id="rId11"/>
    <p:sldId id="279" r:id="rId12"/>
    <p:sldId id="278" r:id="rId13"/>
    <p:sldId id="276" r:id="rId14"/>
    <p:sldId id="283" r:id="rId15"/>
    <p:sldId id="26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03B-CDDA-4E6F-A87F-4F7855D4712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115906"/>
            <a:ext cx="7766936" cy="164630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SMART </a:t>
            </a:r>
            <a:r>
              <a:rPr lang="en-US" sz="4000" b="1" dirty="0">
                <a:solidFill>
                  <a:schemeClr val="accent2"/>
                </a:solidFill>
              </a:rPr>
              <a:t>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29FF-4091-4B9E-9FB3-2667C58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743582"/>
            <a:ext cx="333756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rn Web Development - Full stack comic">
            <a:extLst>
              <a:ext uri="{FF2B5EF4-FFF2-40B4-BE49-F238E27FC236}">
                <a16:creationId xmlns:a16="http://schemas.microsoft.com/office/drawing/2014/main" id="{F8989F1C-EC5A-497A-8D8B-C19F565BF1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Network and internet communication concept isolated on white background">
            <a:extLst>
              <a:ext uri="{FF2B5EF4-FFF2-40B4-BE49-F238E27FC236}">
                <a16:creationId xmlns:a16="http://schemas.microsoft.com/office/drawing/2014/main" id="{A3058872-8C74-4045-B3DB-F2B54E19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7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nt End vs. Back End Development | Flatiron School">
            <a:extLst>
              <a:ext uri="{FF2B5EF4-FFF2-40B4-BE49-F238E27FC236}">
                <a16:creationId xmlns:a16="http://schemas.microsoft.com/office/drawing/2014/main" id="{C0051B51-AA12-47BA-A015-C95DE5A04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B72-AF8B-48BA-AE02-9BA77CD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58440"/>
            <a:ext cx="8596668" cy="670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D13A-C591-410B-8B07-B919691C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579" y="3429000"/>
            <a:ext cx="4564842" cy="670560"/>
          </a:xfrm>
        </p:spPr>
        <p:txBody>
          <a:bodyPr>
            <a:normAutofit/>
          </a:bodyPr>
          <a:lstStyle/>
          <a:p>
            <a:pPr algn="r" rtl="1"/>
            <a:r>
              <a:rPr lang="ar-EG" sz="2800" b="1" dirty="0"/>
              <a:t>مين هم و بيعملو ايه ؟؟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052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UI/UX Design Can Make Or Break Your Application - Technology Rivers">
            <a:extLst>
              <a:ext uri="{FF2B5EF4-FFF2-40B4-BE49-F238E27FC236}">
                <a16:creationId xmlns:a16="http://schemas.microsoft.com/office/drawing/2014/main" id="{961EE921-ED6C-4EBA-9AB9-DE5707AD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2415-B75C-4D09-A9BC-6177D21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0589"/>
            <a:ext cx="8245302" cy="3880773"/>
          </a:xfrm>
        </p:spPr>
        <p:txBody>
          <a:bodyPr>
            <a:normAutofit lnSpcReduction="10000"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وبكدا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نكون خلصنا ليلة المصمم والمطور و الفرونت والباك وكل حاجة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هنتعلم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سوا </a:t>
            </a: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معايا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ان شاء الله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 بداية ل مسار المطورين عامة سواء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او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marL="0" indent="0" algn="r" rtl="1">
              <a:buNone/>
            </a:pPr>
            <a:endParaRPr lang="ar-EG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1A72-BB99-4479-9DBC-9391096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EG" dirty="0">
                <a:solidFill>
                  <a:schemeClr val="accent2"/>
                </a:solidFill>
              </a:rPr>
              <a:t>للتسجيل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CE783-7D98-4F1C-87B6-17E5917CB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50733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WEB ?!!</a:t>
            </a:r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57CF6F6-0505-4104-9883-38BDB9869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71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Inspirational Quotes">
            <a:extLst>
              <a:ext uri="{FF2B5EF4-FFF2-40B4-BE49-F238E27FC236}">
                <a16:creationId xmlns:a16="http://schemas.microsoft.com/office/drawing/2014/main" id="{1BCF02A4-33D3-4D69-ACD1-ECB3106A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742950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154C-4E21-481C-8DC4-905F2670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First website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D178BE-D730-43A8-8E82-BAEFFBBC4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23597"/>
            <a:ext cx="8901006" cy="33547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Hi-from-title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is a page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h1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very simple page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22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2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98C3-1098-4903-9953-D276D3C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Style the page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7F105A-C7B9-453C-A93C-5EA91B0F5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372575"/>
            <a:ext cx="8901006" cy="14568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>
              <a:buNone/>
            </a:pPr>
            <a:r>
              <a:rPr lang="en-US" sz="2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8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E57-E9F5-45C8-981E-F3E92643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Script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EA887-9F0C-420A-8BEC-E756D79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023763"/>
            <a:ext cx="8901006" cy="21544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507-81DC-4F14-845F-A194AA09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694" y="3098800"/>
            <a:ext cx="8596668" cy="660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Relation between programming and design</a:t>
            </a:r>
          </a:p>
        </p:txBody>
      </p:sp>
    </p:spTree>
    <p:extLst>
      <p:ext uri="{BB962C8B-B14F-4D97-AF65-F5344CB8AC3E}">
        <p14:creationId xmlns:p14="http://schemas.microsoft.com/office/powerpoint/2010/main" val="40961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B72-AF8B-48BA-AE02-9BA77CD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58440"/>
            <a:ext cx="8596668" cy="6705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D13A-C591-410B-8B07-B919691C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579" y="3429000"/>
            <a:ext cx="4564842" cy="670560"/>
          </a:xfrm>
        </p:spPr>
        <p:txBody>
          <a:bodyPr>
            <a:normAutofit/>
          </a:bodyPr>
          <a:lstStyle/>
          <a:p>
            <a:pPr algn="r" rtl="1"/>
            <a:r>
              <a:rPr lang="ar-EG" sz="2800" b="1" dirty="0"/>
              <a:t>مين هم و بيعملو ايه ؟؟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803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2028</TotalTime>
  <Words>163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Tahoma</vt:lpstr>
      <vt:lpstr>Trebuchet MS</vt:lpstr>
      <vt:lpstr>Wingdings 3</vt:lpstr>
      <vt:lpstr>Facet</vt:lpstr>
      <vt:lpstr>SMART port</vt:lpstr>
      <vt:lpstr>THE WEB ?!!</vt:lpstr>
      <vt:lpstr>PowerPoint Presentation</vt:lpstr>
      <vt:lpstr>PowerPoint Presentation</vt:lpstr>
      <vt:lpstr>First website</vt:lpstr>
      <vt:lpstr>Style the page</vt:lpstr>
      <vt:lpstr>Script it</vt:lpstr>
      <vt:lpstr>Relation between programming and design</vt:lpstr>
      <vt:lpstr>The Developers</vt:lpstr>
      <vt:lpstr>PowerPoint Presentation</vt:lpstr>
      <vt:lpstr>PowerPoint Presentation</vt:lpstr>
      <vt:lpstr>PowerPoint Presentation</vt:lpstr>
      <vt:lpstr>The Designers</vt:lpstr>
      <vt:lpstr>PowerPoint Presentation</vt:lpstr>
      <vt:lpstr>The End </vt:lpstr>
      <vt:lpstr>للتسجيل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Ahmed Abubakr</cp:lastModifiedBy>
  <cp:revision>42</cp:revision>
  <dcterms:created xsi:type="dcterms:W3CDTF">2020-11-16T17:20:29Z</dcterms:created>
  <dcterms:modified xsi:type="dcterms:W3CDTF">2020-11-22T22:27:08Z</dcterms:modified>
</cp:coreProperties>
</file>