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5" r:id="rId2"/>
    <p:sldId id="264" r:id="rId3"/>
    <p:sldId id="263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84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45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46FB-F559-4B53-A279-B2E8DEE66AB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1D33A8-B9E1-4B7C-85AE-85A34D19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89A-86AC-43A1-9B40-1510ACD3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DCA91-D9F6-4F59-8D05-BDEE3682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F82D-E45D-486B-B0B3-D0392BF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sessions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7986BA-7818-483A-996F-6D8DF1CF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CB49-A4AA-4BF8-8873-0846607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sessions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6AFC9-537A-4060-BF20-9B42B1EB3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7709-E57A-4B38-A0B9-4C6C4185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 sessions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896F3-31AB-4EB9-9E00-9AB0769EF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6249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BA2F-45A9-49D6-B688-9D9B9EC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sessions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6CB24-0A58-4C18-8A45-07C7D759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3479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262-5F08-4CA7-8A4E-E1EDDA14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sessions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45CCED-BC3D-49FE-AD02-B159588FA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42465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C7F2-C45A-48DE-8514-303CF7B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Web sessions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8EABB-CD2C-4359-9CEF-E1C1DD22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623912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Web sessions</vt:lpstr>
      <vt:lpstr>Arduino sessions</vt:lpstr>
      <vt:lpstr>computer sessions</vt:lpstr>
      <vt:lpstr>Graphic sessions</vt:lpstr>
      <vt:lpstr>Ai sessions</vt:lpstr>
      <vt:lpstr>Python sessions</vt:lpstr>
      <vt:lpstr>Web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Abubakr</dc:creator>
  <cp:lastModifiedBy>Ahmed Abubakr</cp:lastModifiedBy>
  <cp:revision>15</cp:revision>
  <dcterms:created xsi:type="dcterms:W3CDTF">2020-11-22T21:39:52Z</dcterms:created>
  <dcterms:modified xsi:type="dcterms:W3CDTF">2020-11-22T21:59:11Z</dcterms:modified>
</cp:coreProperties>
</file>