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6" r:id="rId7"/>
    <p:sldId id="267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F7D208-EA4A-4F2A-82C9-AB3D97EC5A0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8DAD198-2E0F-4712-91B4-03F99DB61DBF}">
      <dgm:prSet phldrT="[Texto]"/>
      <dgm:spPr>
        <a:solidFill>
          <a:schemeClr val="accent5"/>
        </a:solidFill>
      </dgm:spPr>
      <dgm:t>
        <a:bodyPr/>
        <a:lstStyle/>
        <a:p>
          <a:r>
            <a:rPr lang="pt-BR" dirty="0" smtClean="0"/>
            <a:t>Entrada [Linguagem JAVA]</a:t>
          </a:r>
          <a:endParaRPr lang="pt-BR" dirty="0"/>
        </a:p>
      </dgm:t>
    </dgm:pt>
    <dgm:pt modelId="{79E92814-1B8D-4715-B931-1AC87C329047}" type="parTrans" cxnId="{453532F5-CD84-49F4-BC5F-F557AC9AA6D9}">
      <dgm:prSet/>
      <dgm:spPr/>
      <dgm:t>
        <a:bodyPr/>
        <a:lstStyle/>
        <a:p>
          <a:endParaRPr lang="pt-BR"/>
        </a:p>
      </dgm:t>
    </dgm:pt>
    <dgm:pt modelId="{6DF48FF7-94F6-4F89-9D59-2A4F747CF980}" type="sibTrans" cxnId="{453532F5-CD84-49F4-BC5F-F557AC9AA6D9}">
      <dgm:prSet/>
      <dgm:spPr/>
      <dgm:t>
        <a:bodyPr/>
        <a:lstStyle/>
        <a:p>
          <a:endParaRPr lang="pt-BR"/>
        </a:p>
      </dgm:t>
    </dgm:pt>
    <dgm:pt modelId="{75F90C10-57B3-4FDA-B70E-F25AF47DEDC0}">
      <dgm:prSet phldrT="[Texto]"/>
      <dgm:spPr>
        <a:solidFill>
          <a:schemeClr val="accent5"/>
        </a:solidFill>
      </dgm:spPr>
      <dgm:t>
        <a:bodyPr/>
        <a:lstStyle/>
        <a:p>
          <a:r>
            <a:rPr lang="pt-BR" dirty="0" smtClean="0"/>
            <a:t>Processamento [Compilação]</a:t>
          </a:r>
          <a:endParaRPr lang="pt-BR" dirty="0"/>
        </a:p>
      </dgm:t>
    </dgm:pt>
    <dgm:pt modelId="{0783ABFB-B48C-4445-BADC-FB0C788B4ED7}" type="parTrans" cxnId="{8FADCA77-BD8B-4CAF-A287-897CBB5A026E}">
      <dgm:prSet/>
      <dgm:spPr/>
      <dgm:t>
        <a:bodyPr/>
        <a:lstStyle/>
        <a:p>
          <a:endParaRPr lang="pt-BR"/>
        </a:p>
      </dgm:t>
    </dgm:pt>
    <dgm:pt modelId="{777C4244-F230-4EA6-B353-2DE49219DEC1}" type="sibTrans" cxnId="{8FADCA77-BD8B-4CAF-A287-897CBB5A026E}">
      <dgm:prSet/>
      <dgm:spPr/>
      <dgm:t>
        <a:bodyPr/>
        <a:lstStyle/>
        <a:p>
          <a:endParaRPr lang="pt-BR"/>
        </a:p>
      </dgm:t>
    </dgm:pt>
    <dgm:pt modelId="{F3091C1A-19AD-4688-8A8C-EB5719F95073}">
      <dgm:prSet phldrT="[Texto]"/>
      <dgm:spPr>
        <a:solidFill>
          <a:schemeClr val="accent5"/>
        </a:solidFill>
      </dgm:spPr>
      <dgm:t>
        <a:bodyPr/>
        <a:lstStyle/>
        <a:p>
          <a:r>
            <a:rPr lang="pt-BR" dirty="0" smtClean="0"/>
            <a:t>Saída [Linguagem C]</a:t>
          </a:r>
          <a:endParaRPr lang="pt-BR" dirty="0"/>
        </a:p>
      </dgm:t>
    </dgm:pt>
    <dgm:pt modelId="{27DD496D-C262-437D-9C6C-E72D5D25085B}" type="parTrans" cxnId="{0366C45E-2A32-4F04-94AB-F3E5B8F4BF06}">
      <dgm:prSet/>
      <dgm:spPr/>
      <dgm:t>
        <a:bodyPr/>
        <a:lstStyle/>
        <a:p>
          <a:endParaRPr lang="pt-BR"/>
        </a:p>
      </dgm:t>
    </dgm:pt>
    <dgm:pt modelId="{C5A73C8F-D2BE-46E3-B245-9FBA52F728D6}" type="sibTrans" cxnId="{0366C45E-2A32-4F04-94AB-F3E5B8F4BF06}">
      <dgm:prSet/>
      <dgm:spPr/>
      <dgm:t>
        <a:bodyPr/>
        <a:lstStyle/>
        <a:p>
          <a:endParaRPr lang="pt-BR"/>
        </a:p>
      </dgm:t>
    </dgm:pt>
    <dgm:pt modelId="{561E9A2D-DBC6-4A98-9F6D-72ED026F2F2D}" type="pres">
      <dgm:prSet presAssocID="{D1F7D208-EA4A-4F2A-82C9-AB3D97EC5A05}" presName="Name0" presStyleCnt="0">
        <dgm:presLayoutVars>
          <dgm:dir/>
          <dgm:resizeHandles val="exact"/>
        </dgm:presLayoutVars>
      </dgm:prSet>
      <dgm:spPr/>
    </dgm:pt>
    <dgm:pt modelId="{3AD69CA0-7E20-4C78-A8CC-73EE8D77B62F}" type="pres">
      <dgm:prSet presAssocID="{68DAD198-2E0F-4712-91B4-03F99DB61DB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D5EC6D6-0150-4696-A67A-FDE1C9704484}" type="pres">
      <dgm:prSet presAssocID="{6DF48FF7-94F6-4F89-9D59-2A4F747CF980}" presName="sibTrans" presStyleLbl="sibTrans2D1" presStyleIdx="0" presStyleCnt="2"/>
      <dgm:spPr/>
      <dgm:t>
        <a:bodyPr/>
        <a:lstStyle/>
        <a:p>
          <a:endParaRPr lang="pt-BR"/>
        </a:p>
      </dgm:t>
    </dgm:pt>
    <dgm:pt modelId="{BDB4CFA8-099C-4EC9-B175-531A674B1989}" type="pres">
      <dgm:prSet presAssocID="{6DF48FF7-94F6-4F89-9D59-2A4F747CF980}" presName="connectorText" presStyleLbl="sibTrans2D1" presStyleIdx="0" presStyleCnt="2"/>
      <dgm:spPr/>
      <dgm:t>
        <a:bodyPr/>
        <a:lstStyle/>
        <a:p>
          <a:endParaRPr lang="pt-BR"/>
        </a:p>
      </dgm:t>
    </dgm:pt>
    <dgm:pt modelId="{2C2F8D05-C214-4EA8-9AB1-53C2244C9F22}" type="pres">
      <dgm:prSet presAssocID="{75F90C10-57B3-4FDA-B70E-F25AF47DEDC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E16BB43-047A-4927-98CB-0C5E52BB513F}" type="pres">
      <dgm:prSet presAssocID="{777C4244-F230-4EA6-B353-2DE49219DEC1}" presName="sibTrans" presStyleLbl="sibTrans2D1" presStyleIdx="1" presStyleCnt="2"/>
      <dgm:spPr/>
      <dgm:t>
        <a:bodyPr/>
        <a:lstStyle/>
        <a:p>
          <a:endParaRPr lang="pt-BR"/>
        </a:p>
      </dgm:t>
    </dgm:pt>
    <dgm:pt modelId="{E9B88D78-C143-4595-922B-10753B070827}" type="pres">
      <dgm:prSet presAssocID="{777C4244-F230-4EA6-B353-2DE49219DEC1}" presName="connectorText" presStyleLbl="sibTrans2D1" presStyleIdx="1" presStyleCnt="2"/>
      <dgm:spPr/>
      <dgm:t>
        <a:bodyPr/>
        <a:lstStyle/>
        <a:p>
          <a:endParaRPr lang="pt-BR"/>
        </a:p>
      </dgm:t>
    </dgm:pt>
    <dgm:pt modelId="{240FB790-4017-416B-8885-7244FB3709C8}" type="pres">
      <dgm:prSet presAssocID="{F3091C1A-19AD-4688-8A8C-EB5719F9507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366C45E-2A32-4F04-94AB-F3E5B8F4BF06}" srcId="{D1F7D208-EA4A-4F2A-82C9-AB3D97EC5A05}" destId="{F3091C1A-19AD-4688-8A8C-EB5719F95073}" srcOrd="2" destOrd="0" parTransId="{27DD496D-C262-437D-9C6C-E72D5D25085B}" sibTransId="{C5A73C8F-D2BE-46E3-B245-9FBA52F728D6}"/>
    <dgm:cxn modelId="{C83707EB-8FF7-47EE-AC66-0DA7F17A644C}" type="presOf" srcId="{777C4244-F230-4EA6-B353-2DE49219DEC1}" destId="{E9B88D78-C143-4595-922B-10753B070827}" srcOrd="1" destOrd="0" presId="urn:microsoft.com/office/officeart/2005/8/layout/process1"/>
    <dgm:cxn modelId="{06CA6E4E-4C13-4EAC-91B0-D7F42AC2A1B5}" type="presOf" srcId="{68DAD198-2E0F-4712-91B4-03F99DB61DBF}" destId="{3AD69CA0-7E20-4C78-A8CC-73EE8D77B62F}" srcOrd="0" destOrd="0" presId="urn:microsoft.com/office/officeart/2005/8/layout/process1"/>
    <dgm:cxn modelId="{B2CF9E6F-B8DB-4240-8346-0042B76A88DB}" type="presOf" srcId="{D1F7D208-EA4A-4F2A-82C9-AB3D97EC5A05}" destId="{561E9A2D-DBC6-4A98-9F6D-72ED026F2F2D}" srcOrd="0" destOrd="0" presId="urn:microsoft.com/office/officeart/2005/8/layout/process1"/>
    <dgm:cxn modelId="{453532F5-CD84-49F4-BC5F-F557AC9AA6D9}" srcId="{D1F7D208-EA4A-4F2A-82C9-AB3D97EC5A05}" destId="{68DAD198-2E0F-4712-91B4-03F99DB61DBF}" srcOrd="0" destOrd="0" parTransId="{79E92814-1B8D-4715-B931-1AC87C329047}" sibTransId="{6DF48FF7-94F6-4F89-9D59-2A4F747CF980}"/>
    <dgm:cxn modelId="{FF98C9E0-4647-4B02-8F5E-A5999DC289AF}" type="presOf" srcId="{6DF48FF7-94F6-4F89-9D59-2A4F747CF980}" destId="{BDB4CFA8-099C-4EC9-B175-531A674B1989}" srcOrd="1" destOrd="0" presId="urn:microsoft.com/office/officeart/2005/8/layout/process1"/>
    <dgm:cxn modelId="{D250E8DA-A253-4F56-845F-9260F2D0C969}" type="presOf" srcId="{F3091C1A-19AD-4688-8A8C-EB5719F95073}" destId="{240FB790-4017-416B-8885-7244FB3709C8}" srcOrd="0" destOrd="0" presId="urn:microsoft.com/office/officeart/2005/8/layout/process1"/>
    <dgm:cxn modelId="{E135C149-6B6F-49CE-81ED-09979AEE1860}" type="presOf" srcId="{75F90C10-57B3-4FDA-B70E-F25AF47DEDC0}" destId="{2C2F8D05-C214-4EA8-9AB1-53C2244C9F22}" srcOrd="0" destOrd="0" presId="urn:microsoft.com/office/officeart/2005/8/layout/process1"/>
    <dgm:cxn modelId="{0EF80C28-2A91-4990-A548-1A3416B7C098}" type="presOf" srcId="{777C4244-F230-4EA6-B353-2DE49219DEC1}" destId="{3E16BB43-047A-4927-98CB-0C5E52BB513F}" srcOrd="0" destOrd="0" presId="urn:microsoft.com/office/officeart/2005/8/layout/process1"/>
    <dgm:cxn modelId="{8FADCA77-BD8B-4CAF-A287-897CBB5A026E}" srcId="{D1F7D208-EA4A-4F2A-82C9-AB3D97EC5A05}" destId="{75F90C10-57B3-4FDA-B70E-F25AF47DEDC0}" srcOrd="1" destOrd="0" parTransId="{0783ABFB-B48C-4445-BADC-FB0C788B4ED7}" sibTransId="{777C4244-F230-4EA6-B353-2DE49219DEC1}"/>
    <dgm:cxn modelId="{A767A889-739C-4204-AAAE-9412196B637A}" type="presOf" srcId="{6DF48FF7-94F6-4F89-9D59-2A4F747CF980}" destId="{4D5EC6D6-0150-4696-A67A-FDE1C9704484}" srcOrd="0" destOrd="0" presId="urn:microsoft.com/office/officeart/2005/8/layout/process1"/>
    <dgm:cxn modelId="{68BA5AEF-1B8A-4ED5-9CD7-6A018253DB02}" type="presParOf" srcId="{561E9A2D-DBC6-4A98-9F6D-72ED026F2F2D}" destId="{3AD69CA0-7E20-4C78-A8CC-73EE8D77B62F}" srcOrd="0" destOrd="0" presId="urn:microsoft.com/office/officeart/2005/8/layout/process1"/>
    <dgm:cxn modelId="{907ABCD6-88DE-4A3A-96E3-E0C969CDB2BE}" type="presParOf" srcId="{561E9A2D-DBC6-4A98-9F6D-72ED026F2F2D}" destId="{4D5EC6D6-0150-4696-A67A-FDE1C9704484}" srcOrd="1" destOrd="0" presId="urn:microsoft.com/office/officeart/2005/8/layout/process1"/>
    <dgm:cxn modelId="{96D7A85A-7BDC-44BA-8BC2-7BD8FAB10FA2}" type="presParOf" srcId="{4D5EC6D6-0150-4696-A67A-FDE1C9704484}" destId="{BDB4CFA8-099C-4EC9-B175-531A674B1989}" srcOrd="0" destOrd="0" presId="urn:microsoft.com/office/officeart/2005/8/layout/process1"/>
    <dgm:cxn modelId="{32CD1E5F-8C69-4C6E-AF3C-4499904FA0C0}" type="presParOf" srcId="{561E9A2D-DBC6-4A98-9F6D-72ED026F2F2D}" destId="{2C2F8D05-C214-4EA8-9AB1-53C2244C9F22}" srcOrd="2" destOrd="0" presId="urn:microsoft.com/office/officeart/2005/8/layout/process1"/>
    <dgm:cxn modelId="{158805F9-8C37-4AA0-B1B6-A9A7964D9AA0}" type="presParOf" srcId="{561E9A2D-DBC6-4A98-9F6D-72ED026F2F2D}" destId="{3E16BB43-047A-4927-98CB-0C5E52BB513F}" srcOrd="3" destOrd="0" presId="urn:microsoft.com/office/officeart/2005/8/layout/process1"/>
    <dgm:cxn modelId="{63C3158A-8D86-43F7-89DB-8EFD4A8CFC86}" type="presParOf" srcId="{3E16BB43-047A-4927-98CB-0C5E52BB513F}" destId="{E9B88D78-C143-4595-922B-10753B070827}" srcOrd="0" destOrd="0" presId="urn:microsoft.com/office/officeart/2005/8/layout/process1"/>
    <dgm:cxn modelId="{0E188781-37E7-4BF7-A53D-1714DCDD9486}" type="presParOf" srcId="{561E9A2D-DBC6-4A98-9F6D-72ED026F2F2D}" destId="{240FB790-4017-416B-8885-7244FB3709C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049DC1-A649-471E-866F-01C974D3754C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485ED6D-7763-44CB-A3A3-C5FA6F95B99B}">
      <dgm:prSet phldrT="[Texto]"/>
      <dgm:spPr>
        <a:solidFill>
          <a:schemeClr val="accent5"/>
        </a:solidFill>
      </dgm:spPr>
      <dgm:t>
        <a:bodyPr/>
        <a:lstStyle/>
        <a:p>
          <a:r>
            <a:rPr lang="pt-BR" dirty="0" smtClean="0"/>
            <a:t>Ponto de Controle 1</a:t>
          </a:r>
        </a:p>
      </dgm:t>
    </dgm:pt>
    <dgm:pt modelId="{376BB5C4-2748-457E-8837-3274FF96CD29}" type="parTrans" cxnId="{AB08A7BB-A894-43BD-ACCF-B3A898828FA0}">
      <dgm:prSet/>
      <dgm:spPr/>
      <dgm:t>
        <a:bodyPr/>
        <a:lstStyle/>
        <a:p>
          <a:endParaRPr lang="pt-BR"/>
        </a:p>
      </dgm:t>
    </dgm:pt>
    <dgm:pt modelId="{F0D39EC3-93A3-4B87-8995-7CE449898872}" type="sibTrans" cxnId="{AB08A7BB-A894-43BD-ACCF-B3A898828FA0}">
      <dgm:prSet/>
      <dgm:spPr/>
      <dgm:t>
        <a:bodyPr/>
        <a:lstStyle/>
        <a:p>
          <a:endParaRPr lang="pt-BR"/>
        </a:p>
      </dgm:t>
    </dgm:pt>
    <dgm:pt modelId="{C9E4D9AC-E7BF-422E-B79A-BC81E5EBE4FA}">
      <dgm:prSet phldrT="[Texto]"/>
      <dgm:spPr>
        <a:solidFill>
          <a:schemeClr val="accent5"/>
        </a:solidFill>
      </dgm:spPr>
      <dgm:t>
        <a:bodyPr/>
        <a:lstStyle/>
        <a:p>
          <a:r>
            <a:rPr lang="pt-BR" dirty="0" smtClean="0"/>
            <a:t>Ponto de Controle 2</a:t>
          </a:r>
          <a:endParaRPr lang="pt-BR" dirty="0"/>
        </a:p>
      </dgm:t>
    </dgm:pt>
    <dgm:pt modelId="{10714588-CB09-4D4A-9671-0BCD3087FB11}" type="parTrans" cxnId="{7107D3A7-B00B-41F5-A9E0-2AF0C88C0C7D}">
      <dgm:prSet/>
      <dgm:spPr/>
      <dgm:t>
        <a:bodyPr/>
        <a:lstStyle/>
        <a:p>
          <a:endParaRPr lang="pt-BR"/>
        </a:p>
      </dgm:t>
    </dgm:pt>
    <dgm:pt modelId="{8BDA44EB-A524-49BA-81C9-8B53E0926F00}" type="sibTrans" cxnId="{7107D3A7-B00B-41F5-A9E0-2AF0C88C0C7D}">
      <dgm:prSet/>
      <dgm:spPr/>
      <dgm:t>
        <a:bodyPr/>
        <a:lstStyle/>
        <a:p>
          <a:endParaRPr lang="pt-BR"/>
        </a:p>
      </dgm:t>
    </dgm:pt>
    <dgm:pt modelId="{CA1247BC-A486-4F22-9783-7C8ADFE2481F}">
      <dgm:prSet phldrT="[Texto]"/>
      <dgm:spPr>
        <a:solidFill>
          <a:schemeClr val="accent5"/>
        </a:solidFill>
      </dgm:spPr>
      <dgm:t>
        <a:bodyPr/>
        <a:lstStyle/>
        <a:p>
          <a:r>
            <a:rPr lang="pt-BR" dirty="0" smtClean="0"/>
            <a:t>Ponto de Controle 3</a:t>
          </a:r>
          <a:endParaRPr lang="pt-BR" dirty="0"/>
        </a:p>
      </dgm:t>
    </dgm:pt>
    <dgm:pt modelId="{8A67C6CD-E341-405E-A9D8-B66C80DA0C60}" type="parTrans" cxnId="{57E33C77-93A3-4759-8C5A-8B07E534E439}">
      <dgm:prSet/>
      <dgm:spPr/>
      <dgm:t>
        <a:bodyPr/>
        <a:lstStyle/>
        <a:p>
          <a:endParaRPr lang="pt-BR"/>
        </a:p>
      </dgm:t>
    </dgm:pt>
    <dgm:pt modelId="{68F35897-53F3-4C67-B7FB-9BB04DB9668C}" type="sibTrans" cxnId="{57E33C77-93A3-4759-8C5A-8B07E534E439}">
      <dgm:prSet/>
      <dgm:spPr/>
      <dgm:t>
        <a:bodyPr/>
        <a:lstStyle/>
        <a:p>
          <a:endParaRPr lang="pt-BR"/>
        </a:p>
      </dgm:t>
    </dgm:pt>
    <dgm:pt modelId="{ADF6D1EA-BCCE-4618-850A-FF121CE8CC37}">
      <dgm:prSet phldrT="[Texto]"/>
      <dgm:spPr>
        <a:solidFill>
          <a:schemeClr val="accent5"/>
        </a:solidFill>
      </dgm:spPr>
      <dgm:t>
        <a:bodyPr/>
        <a:lstStyle/>
        <a:p>
          <a:r>
            <a:rPr lang="pt-BR" dirty="0" smtClean="0"/>
            <a:t>Entrega final</a:t>
          </a:r>
          <a:endParaRPr lang="pt-BR" dirty="0"/>
        </a:p>
      </dgm:t>
    </dgm:pt>
    <dgm:pt modelId="{5540661B-3981-43B6-A06A-28129BBE45E4}" type="parTrans" cxnId="{37CB071B-61AE-453E-B475-3CEB4D9CC03F}">
      <dgm:prSet/>
      <dgm:spPr/>
      <dgm:t>
        <a:bodyPr/>
        <a:lstStyle/>
        <a:p>
          <a:endParaRPr lang="pt-BR"/>
        </a:p>
      </dgm:t>
    </dgm:pt>
    <dgm:pt modelId="{5C22AF0B-7B2B-460D-ABD3-31B3072DED60}" type="sibTrans" cxnId="{37CB071B-61AE-453E-B475-3CEB4D9CC03F}">
      <dgm:prSet/>
      <dgm:spPr/>
      <dgm:t>
        <a:bodyPr/>
        <a:lstStyle/>
        <a:p>
          <a:endParaRPr lang="pt-BR"/>
        </a:p>
      </dgm:t>
    </dgm:pt>
    <dgm:pt modelId="{0482B99A-3D3A-40CB-A03C-FA1E24B1AD44}">
      <dgm:prSet custT="1"/>
      <dgm:spPr/>
      <dgm:t>
        <a:bodyPr/>
        <a:lstStyle/>
        <a:p>
          <a:r>
            <a:rPr lang="pt-BR" sz="1600" dirty="0" smtClean="0"/>
            <a:t>Definição do Escopo</a:t>
          </a:r>
          <a:endParaRPr lang="pt-BR" sz="1600" dirty="0"/>
        </a:p>
      </dgm:t>
    </dgm:pt>
    <dgm:pt modelId="{AF6B76E8-ACF1-4816-888C-788E722CE7BC}" type="parTrans" cxnId="{7C3B8B7D-F77C-46AD-9B7A-D8BFA9A713FB}">
      <dgm:prSet/>
      <dgm:spPr/>
      <dgm:t>
        <a:bodyPr/>
        <a:lstStyle/>
        <a:p>
          <a:endParaRPr lang="pt-BR"/>
        </a:p>
      </dgm:t>
    </dgm:pt>
    <dgm:pt modelId="{0AD17C91-E002-4A34-9BB7-768D8A62D717}" type="sibTrans" cxnId="{7C3B8B7D-F77C-46AD-9B7A-D8BFA9A713FB}">
      <dgm:prSet/>
      <dgm:spPr/>
      <dgm:t>
        <a:bodyPr/>
        <a:lstStyle/>
        <a:p>
          <a:endParaRPr lang="pt-BR"/>
        </a:p>
      </dgm:t>
    </dgm:pt>
    <dgm:pt modelId="{0B699787-534F-45FE-AB75-AFA0F29A2EEE}">
      <dgm:prSet custT="1"/>
      <dgm:spPr/>
      <dgm:t>
        <a:bodyPr/>
        <a:lstStyle/>
        <a:p>
          <a:r>
            <a:rPr lang="pt-BR" sz="1600" dirty="0" smtClean="0"/>
            <a:t>Estudo do FLEX (Léxico)</a:t>
          </a:r>
          <a:endParaRPr lang="pt-BR" sz="1600" dirty="0"/>
        </a:p>
      </dgm:t>
    </dgm:pt>
    <dgm:pt modelId="{2D932C45-F37C-4FE2-8279-913BB277E31B}" type="parTrans" cxnId="{9AFC54FE-93FF-4E47-BD0C-8F092E2DB078}">
      <dgm:prSet/>
      <dgm:spPr/>
      <dgm:t>
        <a:bodyPr/>
        <a:lstStyle/>
        <a:p>
          <a:endParaRPr lang="pt-BR"/>
        </a:p>
      </dgm:t>
    </dgm:pt>
    <dgm:pt modelId="{ACD84AB4-0CFE-458A-8BA2-FA7A84B77986}" type="sibTrans" cxnId="{9AFC54FE-93FF-4E47-BD0C-8F092E2DB078}">
      <dgm:prSet/>
      <dgm:spPr/>
      <dgm:t>
        <a:bodyPr/>
        <a:lstStyle/>
        <a:p>
          <a:endParaRPr lang="pt-BR"/>
        </a:p>
      </dgm:t>
    </dgm:pt>
    <dgm:pt modelId="{C27A3DEC-A16C-4C08-B047-E07D53AB393E}">
      <dgm:prSet custT="1"/>
      <dgm:spPr/>
      <dgm:t>
        <a:bodyPr/>
        <a:lstStyle/>
        <a:p>
          <a:r>
            <a:rPr lang="pt-BR" sz="1600" dirty="0" smtClean="0"/>
            <a:t>Estudo do BISON (Sintático)</a:t>
          </a:r>
          <a:endParaRPr lang="pt-BR" sz="1600" dirty="0"/>
        </a:p>
      </dgm:t>
    </dgm:pt>
    <dgm:pt modelId="{D9C2F1B4-3212-495E-89BF-BEF802A1E7AA}" type="parTrans" cxnId="{AB8BFCFF-CD4C-41CB-92AD-BF104706B9AC}">
      <dgm:prSet/>
      <dgm:spPr/>
      <dgm:t>
        <a:bodyPr/>
        <a:lstStyle/>
        <a:p>
          <a:endParaRPr lang="pt-BR"/>
        </a:p>
      </dgm:t>
    </dgm:pt>
    <dgm:pt modelId="{EEA6E960-B0E3-4D83-8A8A-58675ED02A15}" type="sibTrans" cxnId="{AB8BFCFF-CD4C-41CB-92AD-BF104706B9AC}">
      <dgm:prSet/>
      <dgm:spPr/>
      <dgm:t>
        <a:bodyPr/>
        <a:lstStyle/>
        <a:p>
          <a:endParaRPr lang="pt-BR"/>
        </a:p>
      </dgm:t>
    </dgm:pt>
    <dgm:pt modelId="{72692382-1636-4044-A508-C226E4CDD7FB}">
      <dgm:prSet custT="1"/>
      <dgm:spPr/>
      <dgm:t>
        <a:bodyPr/>
        <a:lstStyle/>
        <a:p>
          <a:r>
            <a:rPr lang="pt-BR" sz="1600" dirty="0" smtClean="0"/>
            <a:t>Ambientação com as ferramentas</a:t>
          </a:r>
          <a:endParaRPr lang="pt-BR" sz="1600" dirty="0"/>
        </a:p>
      </dgm:t>
    </dgm:pt>
    <dgm:pt modelId="{7B4EF995-9076-436A-A661-4E7DA046FB59}" type="parTrans" cxnId="{5765A9E7-C6D6-4D1A-A339-BB631D9BDFE0}">
      <dgm:prSet/>
      <dgm:spPr/>
      <dgm:t>
        <a:bodyPr/>
        <a:lstStyle/>
        <a:p>
          <a:endParaRPr lang="pt-BR"/>
        </a:p>
      </dgm:t>
    </dgm:pt>
    <dgm:pt modelId="{02FAD600-C714-4207-9333-CBA78E6F1995}" type="sibTrans" cxnId="{5765A9E7-C6D6-4D1A-A339-BB631D9BDFE0}">
      <dgm:prSet/>
      <dgm:spPr/>
      <dgm:t>
        <a:bodyPr/>
        <a:lstStyle/>
        <a:p>
          <a:endParaRPr lang="pt-BR"/>
        </a:p>
      </dgm:t>
    </dgm:pt>
    <dgm:pt modelId="{2AB7BB3F-DCBC-41B6-8039-31AECBBBDAA6}">
      <dgm:prSet custT="1"/>
      <dgm:spPr/>
      <dgm:t>
        <a:bodyPr/>
        <a:lstStyle/>
        <a:p>
          <a:r>
            <a:rPr lang="pt-BR" sz="1600" dirty="0" smtClean="0"/>
            <a:t>Estudo do problema do projeto</a:t>
          </a:r>
          <a:endParaRPr lang="pt-BR" sz="1600" dirty="0"/>
        </a:p>
      </dgm:t>
    </dgm:pt>
    <dgm:pt modelId="{58B10716-B440-4454-976E-75328D6F499B}" type="parTrans" cxnId="{7B73F7D5-0E6A-4A93-A669-CD6C70233CE7}">
      <dgm:prSet/>
      <dgm:spPr/>
      <dgm:t>
        <a:bodyPr/>
        <a:lstStyle/>
        <a:p>
          <a:endParaRPr lang="pt-BR"/>
        </a:p>
      </dgm:t>
    </dgm:pt>
    <dgm:pt modelId="{7F9CF021-BFC8-4F2A-A9C8-CC1FEA3B284D}" type="sibTrans" cxnId="{7B73F7D5-0E6A-4A93-A669-CD6C70233CE7}">
      <dgm:prSet/>
      <dgm:spPr/>
      <dgm:t>
        <a:bodyPr/>
        <a:lstStyle/>
        <a:p>
          <a:endParaRPr lang="pt-BR"/>
        </a:p>
      </dgm:t>
    </dgm:pt>
    <dgm:pt modelId="{820D3869-0D8C-4E25-99E8-45CDF5D9BDEC}">
      <dgm:prSet custT="1"/>
      <dgm:spPr/>
      <dgm:t>
        <a:bodyPr/>
        <a:lstStyle/>
        <a:p>
          <a:r>
            <a:rPr lang="pt-BR" sz="1600" dirty="0" smtClean="0"/>
            <a:t>Definição de expressões regulares</a:t>
          </a:r>
          <a:endParaRPr lang="pt-BR" sz="1600" dirty="0"/>
        </a:p>
      </dgm:t>
    </dgm:pt>
    <dgm:pt modelId="{AF3815AA-20F7-471F-8F0E-A567D5AE3F6A}" type="parTrans" cxnId="{78F53DC9-BCFF-424B-B0F8-2AA61768E457}">
      <dgm:prSet/>
      <dgm:spPr/>
      <dgm:t>
        <a:bodyPr/>
        <a:lstStyle/>
        <a:p>
          <a:endParaRPr lang="pt-BR"/>
        </a:p>
      </dgm:t>
    </dgm:pt>
    <dgm:pt modelId="{A8A6BD53-FD6B-482E-AD11-D72DFE995F15}" type="sibTrans" cxnId="{78F53DC9-BCFF-424B-B0F8-2AA61768E457}">
      <dgm:prSet/>
      <dgm:spPr/>
      <dgm:t>
        <a:bodyPr/>
        <a:lstStyle/>
        <a:p>
          <a:endParaRPr lang="pt-BR"/>
        </a:p>
      </dgm:t>
    </dgm:pt>
    <dgm:pt modelId="{B16E2BDC-DC51-46BA-A2EB-96A666024A48}">
      <dgm:prSet custT="1"/>
      <dgm:spPr/>
      <dgm:t>
        <a:bodyPr/>
        <a:lstStyle/>
        <a:p>
          <a:r>
            <a:rPr lang="pt-BR" sz="1600" dirty="0" smtClean="0"/>
            <a:t>Token</a:t>
          </a:r>
          <a:endParaRPr lang="pt-BR" sz="1600" dirty="0"/>
        </a:p>
      </dgm:t>
    </dgm:pt>
    <dgm:pt modelId="{16BDA239-DFA3-48C9-B653-F0954C0B879B}" type="parTrans" cxnId="{BC19FE70-069D-4C86-A67E-BD06D3592E1F}">
      <dgm:prSet/>
      <dgm:spPr/>
      <dgm:t>
        <a:bodyPr/>
        <a:lstStyle/>
        <a:p>
          <a:endParaRPr lang="pt-BR"/>
        </a:p>
      </dgm:t>
    </dgm:pt>
    <dgm:pt modelId="{87F29D28-C4D2-47D9-BDEE-001A70ADB091}" type="sibTrans" cxnId="{BC19FE70-069D-4C86-A67E-BD06D3592E1F}">
      <dgm:prSet/>
      <dgm:spPr/>
      <dgm:t>
        <a:bodyPr/>
        <a:lstStyle/>
        <a:p>
          <a:endParaRPr lang="pt-BR"/>
        </a:p>
      </dgm:t>
    </dgm:pt>
    <dgm:pt modelId="{9EC62A4F-E9E6-432E-97FA-6BDE416B367B}">
      <dgm:prSet/>
      <dgm:spPr/>
      <dgm:t>
        <a:bodyPr/>
        <a:lstStyle/>
        <a:p>
          <a:r>
            <a:rPr lang="pt-BR" dirty="0" smtClean="0"/>
            <a:t>Problemas com identificação dos </a:t>
          </a:r>
          <a:r>
            <a:rPr lang="pt-BR" dirty="0" err="1" smtClean="0"/>
            <a:t>tokens</a:t>
          </a:r>
          <a:endParaRPr lang="pt-BR" dirty="0"/>
        </a:p>
      </dgm:t>
    </dgm:pt>
    <dgm:pt modelId="{461600AF-EC52-4324-AA42-778CBF0C6E82}" type="parTrans" cxnId="{6794C426-3E0C-475C-9280-907AA449B483}">
      <dgm:prSet/>
      <dgm:spPr/>
      <dgm:t>
        <a:bodyPr/>
        <a:lstStyle/>
        <a:p>
          <a:endParaRPr lang="pt-BR"/>
        </a:p>
      </dgm:t>
    </dgm:pt>
    <dgm:pt modelId="{6E22D979-541E-4587-A9A7-0EA9ED8A01C1}" type="sibTrans" cxnId="{6794C426-3E0C-475C-9280-907AA449B483}">
      <dgm:prSet/>
      <dgm:spPr/>
      <dgm:t>
        <a:bodyPr/>
        <a:lstStyle/>
        <a:p>
          <a:endParaRPr lang="pt-BR"/>
        </a:p>
      </dgm:t>
    </dgm:pt>
    <dgm:pt modelId="{EDE4E2A5-3B2D-4F42-9536-603BFD159A36}">
      <dgm:prSet/>
      <dgm:spPr/>
      <dgm:t>
        <a:bodyPr/>
        <a:lstStyle/>
        <a:p>
          <a:r>
            <a:rPr lang="pt-BR" dirty="0" smtClean="0"/>
            <a:t>Problemas com método parse</a:t>
          </a:r>
          <a:endParaRPr lang="pt-BR" dirty="0"/>
        </a:p>
      </dgm:t>
    </dgm:pt>
    <dgm:pt modelId="{414D6C08-CA94-49B5-B14B-4D209C8E4627}" type="parTrans" cxnId="{BB31D027-4881-4F6B-8F07-6A91E5B6F510}">
      <dgm:prSet/>
      <dgm:spPr/>
      <dgm:t>
        <a:bodyPr/>
        <a:lstStyle/>
        <a:p>
          <a:endParaRPr lang="pt-BR"/>
        </a:p>
      </dgm:t>
    </dgm:pt>
    <dgm:pt modelId="{E2BA9A9E-5D9A-4724-8D3E-AAA6496F7B7D}" type="sibTrans" cxnId="{BB31D027-4881-4F6B-8F07-6A91E5B6F510}">
      <dgm:prSet/>
      <dgm:spPr/>
      <dgm:t>
        <a:bodyPr/>
        <a:lstStyle/>
        <a:p>
          <a:endParaRPr lang="pt-BR"/>
        </a:p>
      </dgm:t>
    </dgm:pt>
    <dgm:pt modelId="{B40400F9-060B-4A67-A62C-AE19C9FA5039}">
      <dgm:prSet/>
      <dgm:spPr/>
      <dgm:t>
        <a:bodyPr/>
        <a:lstStyle/>
        <a:p>
          <a:r>
            <a:rPr lang="pt-BR" dirty="0" smtClean="0"/>
            <a:t>Fazendo a leitura do código .</a:t>
          </a:r>
          <a:r>
            <a:rPr lang="pt-BR" dirty="0" err="1" smtClean="0"/>
            <a:t>java</a:t>
          </a:r>
          <a:r>
            <a:rPr lang="pt-BR" dirty="0" smtClean="0"/>
            <a:t> e transformando em um .h</a:t>
          </a:r>
          <a:endParaRPr lang="pt-BR" dirty="0"/>
        </a:p>
      </dgm:t>
    </dgm:pt>
    <dgm:pt modelId="{35C3193D-E6C0-4AB2-8A85-BA2C81125ADC}" type="parTrans" cxnId="{10530431-180E-4500-8A87-4365ED299761}">
      <dgm:prSet/>
      <dgm:spPr/>
    </dgm:pt>
    <dgm:pt modelId="{DF8F5363-9840-41DB-ABFC-BF31296193A9}" type="sibTrans" cxnId="{10530431-180E-4500-8A87-4365ED299761}">
      <dgm:prSet/>
      <dgm:spPr/>
    </dgm:pt>
    <dgm:pt modelId="{59202DAD-34A5-4F1F-9FFC-30AC15EC3534}" type="pres">
      <dgm:prSet presAssocID="{89049DC1-A649-471E-866F-01C974D3754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7167B5F-EB14-4567-AB92-789F7895CBFB}" type="pres">
      <dgm:prSet presAssocID="{89049DC1-A649-471E-866F-01C974D3754C}" presName="tSp" presStyleCnt="0"/>
      <dgm:spPr/>
    </dgm:pt>
    <dgm:pt modelId="{65EFC4C8-F9EE-4155-8B79-2270EA84D3BD}" type="pres">
      <dgm:prSet presAssocID="{89049DC1-A649-471E-866F-01C974D3754C}" presName="bSp" presStyleCnt="0"/>
      <dgm:spPr/>
    </dgm:pt>
    <dgm:pt modelId="{34D70F95-628F-4327-802F-3B75E2365BBA}" type="pres">
      <dgm:prSet presAssocID="{89049DC1-A649-471E-866F-01C974D3754C}" presName="process" presStyleCnt="0"/>
      <dgm:spPr/>
    </dgm:pt>
    <dgm:pt modelId="{526CDD14-8EB8-4290-AAC3-4259A7EAF6CA}" type="pres">
      <dgm:prSet presAssocID="{7485ED6D-7763-44CB-A3A3-C5FA6F95B99B}" presName="composite1" presStyleCnt="0"/>
      <dgm:spPr/>
    </dgm:pt>
    <dgm:pt modelId="{0809BD5F-C1D5-4A47-AD30-88C2F5995630}" type="pres">
      <dgm:prSet presAssocID="{7485ED6D-7763-44CB-A3A3-C5FA6F95B99B}" presName="dummyNode1" presStyleLbl="node1" presStyleIdx="0" presStyleCnt="4"/>
      <dgm:spPr/>
    </dgm:pt>
    <dgm:pt modelId="{6D554565-742B-4756-BFA8-28E409FD4972}" type="pres">
      <dgm:prSet presAssocID="{7485ED6D-7763-44CB-A3A3-C5FA6F95B99B}" presName="childNode1" presStyleLbl="bgAcc1" presStyleIdx="0" presStyleCnt="4" custScaleX="117037" custScaleY="20048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CAFE6CA-DF3A-4E7A-9A54-77A9CBCF12C6}" type="pres">
      <dgm:prSet presAssocID="{7485ED6D-7763-44CB-A3A3-C5FA6F95B99B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51F0C7-646D-495D-8281-E4D054BA7C6C}" type="pres">
      <dgm:prSet presAssocID="{7485ED6D-7763-44CB-A3A3-C5FA6F95B99B}" presName="parentNode1" presStyleLbl="node1" presStyleIdx="0" presStyleCnt="4" custLinFactY="700000" custLinFactNeighborX="1680" custLinFactNeighborY="73098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BA227C-6277-455C-A417-702F39196B92}" type="pres">
      <dgm:prSet presAssocID="{7485ED6D-7763-44CB-A3A3-C5FA6F95B99B}" presName="connSite1" presStyleCnt="0"/>
      <dgm:spPr/>
    </dgm:pt>
    <dgm:pt modelId="{9420C313-967D-47FD-9D26-66DC561F491A}" type="pres">
      <dgm:prSet presAssocID="{F0D39EC3-93A3-4B87-8995-7CE449898872}" presName="Name9" presStyleLbl="sibTrans2D1" presStyleIdx="0" presStyleCnt="3" custAng="1028162" custLinFactNeighborX="-1486" custLinFactNeighborY="13205"/>
      <dgm:spPr/>
      <dgm:t>
        <a:bodyPr/>
        <a:lstStyle/>
        <a:p>
          <a:endParaRPr lang="pt-BR"/>
        </a:p>
      </dgm:t>
    </dgm:pt>
    <dgm:pt modelId="{07FA88DB-8F7A-406A-8B5C-169A1EC64C7E}" type="pres">
      <dgm:prSet presAssocID="{C9E4D9AC-E7BF-422E-B79A-BC81E5EBE4FA}" presName="composite2" presStyleCnt="0"/>
      <dgm:spPr/>
    </dgm:pt>
    <dgm:pt modelId="{8411F338-8F86-4F40-971D-5D5A89E4FC28}" type="pres">
      <dgm:prSet presAssocID="{C9E4D9AC-E7BF-422E-B79A-BC81E5EBE4FA}" presName="dummyNode2" presStyleLbl="node1" presStyleIdx="0" presStyleCnt="4"/>
      <dgm:spPr/>
    </dgm:pt>
    <dgm:pt modelId="{DB377DA4-71DA-4792-9A7A-CE5D0599E62D}" type="pres">
      <dgm:prSet presAssocID="{C9E4D9AC-E7BF-422E-B79A-BC81E5EBE4FA}" presName="childNode2" presStyleLbl="bgAcc1" presStyleIdx="1" presStyleCnt="4" custScaleX="107947" custScaleY="18925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F21655B-70FD-4D96-BE75-E18CDDCF19A5}" type="pres">
      <dgm:prSet presAssocID="{C9E4D9AC-E7BF-422E-B79A-BC81E5EBE4FA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4EEEADF-9BED-477D-94B3-F1F28FAE75AE}" type="pres">
      <dgm:prSet presAssocID="{C9E4D9AC-E7BF-422E-B79A-BC81E5EBE4FA}" presName="parentNode2" presStyleLbl="node1" presStyleIdx="1" presStyleCnt="4" custLinFactY="-1125353" custLinFactNeighborX="1677" custLinFactNeighborY="-120000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0B39710-EFEC-4088-98EB-09916D4B2D4F}" type="pres">
      <dgm:prSet presAssocID="{C9E4D9AC-E7BF-422E-B79A-BC81E5EBE4FA}" presName="connSite2" presStyleCnt="0"/>
      <dgm:spPr/>
    </dgm:pt>
    <dgm:pt modelId="{BD54F51C-23F4-4B8C-A1D1-797BE2CF018B}" type="pres">
      <dgm:prSet presAssocID="{8BDA44EB-A524-49BA-81C9-8B53E0926F00}" presName="Name18" presStyleLbl="sibTrans2D1" presStyleIdx="1" presStyleCnt="3" custAng="20207699" custLinFactNeighborX="-571" custLinFactNeighborY="0"/>
      <dgm:spPr/>
      <dgm:t>
        <a:bodyPr/>
        <a:lstStyle/>
        <a:p>
          <a:endParaRPr lang="pt-BR"/>
        </a:p>
      </dgm:t>
    </dgm:pt>
    <dgm:pt modelId="{D5899C26-CB48-41B5-819C-77170E627886}" type="pres">
      <dgm:prSet presAssocID="{CA1247BC-A486-4F22-9783-7C8ADFE2481F}" presName="composite1" presStyleCnt="0"/>
      <dgm:spPr/>
    </dgm:pt>
    <dgm:pt modelId="{849D8E97-888C-47BE-BC5D-11314AE9E710}" type="pres">
      <dgm:prSet presAssocID="{CA1247BC-A486-4F22-9783-7C8ADFE2481F}" presName="dummyNode1" presStyleLbl="node1" presStyleIdx="1" presStyleCnt="4"/>
      <dgm:spPr/>
    </dgm:pt>
    <dgm:pt modelId="{8A4059F2-B803-427A-9D16-C746A970E31E}" type="pres">
      <dgm:prSet presAssocID="{CA1247BC-A486-4F22-9783-7C8ADFE2481F}" presName="childNode1" presStyleLbl="bgAcc1" presStyleIdx="2" presStyleCnt="4" custScaleY="19418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3669F24-98ED-4375-B65D-523627B9EE91}" type="pres">
      <dgm:prSet presAssocID="{CA1247BC-A486-4F22-9783-7C8ADFE2481F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9C8E1F6-53F1-46F8-A169-158621352E82}" type="pres">
      <dgm:prSet presAssocID="{CA1247BC-A486-4F22-9783-7C8ADFE2481F}" presName="parentNode1" presStyleLbl="node1" presStyleIdx="2" presStyleCnt="4" custLinFactY="580564" custLinFactNeighborX="14371" custLinFactNeighborY="60000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AAB0C38-EF8A-440C-AAFB-807441CB2FDD}" type="pres">
      <dgm:prSet presAssocID="{CA1247BC-A486-4F22-9783-7C8ADFE2481F}" presName="connSite1" presStyleCnt="0"/>
      <dgm:spPr/>
    </dgm:pt>
    <dgm:pt modelId="{84E39F03-D8D6-49D9-A31A-E92025C829D9}" type="pres">
      <dgm:prSet presAssocID="{68F35897-53F3-4C67-B7FB-9BB04DB9668C}" presName="Name9" presStyleLbl="sibTrans2D1" presStyleIdx="2" presStyleCnt="3" custAng="1198059" custLinFactNeighborX="26581" custLinFactNeighborY="18526"/>
      <dgm:spPr/>
      <dgm:t>
        <a:bodyPr/>
        <a:lstStyle/>
        <a:p>
          <a:endParaRPr lang="pt-BR"/>
        </a:p>
      </dgm:t>
    </dgm:pt>
    <dgm:pt modelId="{B130FA0F-4E12-4316-81D9-62EE394D13E4}" type="pres">
      <dgm:prSet presAssocID="{ADF6D1EA-BCCE-4618-850A-FF121CE8CC37}" presName="composite2" presStyleCnt="0"/>
      <dgm:spPr/>
    </dgm:pt>
    <dgm:pt modelId="{41CC400B-7A29-4EFC-AC4C-62965DD1F9A4}" type="pres">
      <dgm:prSet presAssocID="{ADF6D1EA-BCCE-4618-850A-FF121CE8CC37}" presName="dummyNode2" presStyleLbl="node1" presStyleIdx="2" presStyleCnt="4"/>
      <dgm:spPr/>
    </dgm:pt>
    <dgm:pt modelId="{FCEDC428-1F33-454C-9C8D-EDDA2353991C}" type="pres">
      <dgm:prSet presAssocID="{ADF6D1EA-BCCE-4618-850A-FF121CE8CC37}" presName="childNode2" presStyleLbl="bgAcc1" presStyleIdx="3" presStyleCnt="4" custScaleY="20142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8352A-47F0-4D31-B425-94C6E0532A97}" type="pres">
      <dgm:prSet presAssocID="{ADF6D1EA-BCCE-4618-850A-FF121CE8CC37}" presName="childNode2tx" presStyleLbl="bgAcc1" presStyleIdx="3" presStyleCnt="4">
        <dgm:presLayoutVars>
          <dgm:bulletEnabled val="1"/>
        </dgm:presLayoutVars>
      </dgm:prSet>
      <dgm:spPr/>
    </dgm:pt>
    <dgm:pt modelId="{74ACF545-5F10-4867-B2C9-AD98709609C0}" type="pres">
      <dgm:prSet presAssocID="{ADF6D1EA-BCCE-4618-850A-FF121CE8CC37}" presName="parentNode2" presStyleLbl="node1" presStyleIdx="3" presStyleCnt="4" custLinFactY="-1100000" custLinFactNeighborX="94" custLinFactNeighborY="-1189578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CD5955E-5405-4D05-837A-643C9E8B8B80}" type="pres">
      <dgm:prSet presAssocID="{ADF6D1EA-BCCE-4618-850A-FF121CE8CC37}" presName="connSite2" presStyleCnt="0"/>
      <dgm:spPr/>
    </dgm:pt>
  </dgm:ptLst>
  <dgm:cxnLst>
    <dgm:cxn modelId="{A218AA6A-D212-4FD3-BE72-54AEB0158C73}" type="presOf" srcId="{9EC62A4F-E9E6-432E-97FA-6BDE416B367B}" destId="{83669F24-98ED-4375-B65D-523627B9EE91}" srcOrd="1" destOrd="0" presId="urn:microsoft.com/office/officeart/2005/8/layout/hProcess4"/>
    <dgm:cxn modelId="{3BBC2205-C1AC-42F2-B1F4-6008EF332DC4}" type="presOf" srcId="{72692382-1636-4044-A508-C226E4CDD7FB}" destId="{6CAFE6CA-DF3A-4E7A-9A54-77A9CBCF12C6}" srcOrd="1" destOrd="3" presId="urn:microsoft.com/office/officeart/2005/8/layout/hProcess4"/>
    <dgm:cxn modelId="{3D548A06-17B6-41B4-8D1F-EDBE6F4E02B7}" type="presOf" srcId="{72692382-1636-4044-A508-C226E4CDD7FB}" destId="{6D554565-742B-4756-BFA8-28E409FD4972}" srcOrd="0" destOrd="3" presId="urn:microsoft.com/office/officeart/2005/8/layout/hProcess4"/>
    <dgm:cxn modelId="{B93A72E3-3418-4EA2-A5C6-BE762A58F52F}" type="presOf" srcId="{EDE4E2A5-3B2D-4F42-9536-603BFD159A36}" destId="{83669F24-98ED-4375-B65D-523627B9EE91}" srcOrd="1" destOrd="1" presId="urn:microsoft.com/office/officeart/2005/8/layout/hProcess4"/>
    <dgm:cxn modelId="{9E8136F3-5D97-48DF-A124-75A3A1583D61}" type="presOf" srcId="{C9E4D9AC-E7BF-422E-B79A-BC81E5EBE4FA}" destId="{E4EEEADF-9BED-477D-94B3-F1F28FAE75AE}" srcOrd="0" destOrd="0" presId="urn:microsoft.com/office/officeart/2005/8/layout/hProcess4"/>
    <dgm:cxn modelId="{A07EE1C0-0BB3-4CC4-92B6-E08723040321}" type="presOf" srcId="{B16E2BDC-DC51-46BA-A2EB-96A666024A48}" destId="{DB377DA4-71DA-4792-9A7A-CE5D0599E62D}" srcOrd="0" destOrd="2" presId="urn:microsoft.com/office/officeart/2005/8/layout/hProcess4"/>
    <dgm:cxn modelId="{9AFC54FE-93FF-4E47-BD0C-8F092E2DB078}" srcId="{7485ED6D-7763-44CB-A3A3-C5FA6F95B99B}" destId="{0B699787-534F-45FE-AB75-AFA0F29A2EEE}" srcOrd="1" destOrd="0" parTransId="{2D932C45-F37C-4FE2-8279-913BB277E31B}" sibTransId="{ACD84AB4-0CFE-458A-8BA2-FA7A84B77986}"/>
    <dgm:cxn modelId="{D7F05B96-C766-44EA-9AE3-1D6EBCFA7E6B}" type="presOf" srcId="{7485ED6D-7763-44CB-A3A3-C5FA6F95B99B}" destId="{E851F0C7-646D-495D-8281-E4D054BA7C6C}" srcOrd="0" destOrd="0" presId="urn:microsoft.com/office/officeart/2005/8/layout/hProcess4"/>
    <dgm:cxn modelId="{AB8BFCFF-CD4C-41CB-92AD-BF104706B9AC}" srcId="{7485ED6D-7763-44CB-A3A3-C5FA6F95B99B}" destId="{C27A3DEC-A16C-4C08-B047-E07D53AB393E}" srcOrd="2" destOrd="0" parTransId="{D9C2F1B4-3212-495E-89BF-BEF802A1E7AA}" sibTransId="{EEA6E960-B0E3-4D83-8A8A-58675ED02A15}"/>
    <dgm:cxn modelId="{1CB27949-B576-483D-96ED-D505D967F2B2}" type="presOf" srcId="{2AB7BB3F-DCBC-41B6-8039-31AECBBBDAA6}" destId="{DB377DA4-71DA-4792-9A7A-CE5D0599E62D}" srcOrd="0" destOrd="0" presId="urn:microsoft.com/office/officeart/2005/8/layout/hProcess4"/>
    <dgm:cxn modelId="{BC19FE70-069D-4C86-A67E-BD06D3592E1F}" srcId="{C9E4D9AC-E7BF-422E-B79A-BC81E5EBE4FA}" destId="{B16E2BDC-DC51-46BA-A2EB-96A666024A48}" srcOrd="2" destOrd="0" parTransId="{16BDA239-DFA3-48C9-B653-F0954C0B879B}" sibTransId="{87F29D28-C4D2-47D9-BDEE-001A70ADB091}"/>
    <dgm:cxn modelId="{78F53DC9-BCFF-424B-B0F8-2AA61768E457}" srcId="{C9E4D9AC-E7BF-422E-B79A-BC81E5EBE4FA}" destId="{820D3869-0D8C-4E25-99E8-45CDF5D9BDEC}" srcOrd="1" destOrd="0" parTransId="{AF3815AA-20F7-471F-8F0E-A567D5AE3F6A}" sibTransId="{A8A6BD53-FD6B-482E-AD11-D72DFE995F15}"/>
    <dgm:cxn modelId="{B2EE4E51-AC77-4A9B-87FE-BEA54F74DF43}" type="presOf" srcId="{0482B99A-3D3A-40CB-A03C-FA1E24B1AD44}" destId="{6D554565-742B-4756-BFA8-28E409FD4972}" srcOrd="0" destOrd="0" presId="urn:microsoft.com/office/officeart/2005/8/layout/hProcess4"/>
    <dgm:cxn modelId="{478D1DE6-3935-4786-A6B8-D6256F659D4E}" type="presOf" srcId="{9EC62A4F-E9E6-432E-97FA-6BDE416B367B}" destId="{8A4059F2-B803-427A-9D16-C746A970E31E}" srcOrd="0" destOrd="0" presId="urn:microsoft.com/office/officeart/2005/8/layout/hProcess4"/>
    <dgm:cxn modelId="{7107D3A7-B00B-41F5-A9E0-2AF0C88C0C7D}" srcId="{89049DC1-A649-471E-866F-01C974D3754C}" destId="{C9E4D9AC-E7BF-422E-B79A-BC81E5EBE4FA}" srcOrd="1" destOrd="0" parTransId="{10714588-CB09-4D4A-9671-0BCD3087FB11}" sibTransId="{8BDA44EB-A524-49BA-81C9-8B53E0926F00}"/>
    <dgm:cxn modelId="{37CB071B-61AE-453E-B475-3CEB4D9CC03F}" srcId="{89049DC1-A649-471E-866F-01C974D3754C}" destId="{ADF6D1EA-BCCE-4618-850A-FF121CE8CC37}" srcOrd="3" destOrd="0" parTransId="{5540661B-3981-43B6-A06A-28129BBE45E4}" sibTransId="{5C22AF0B-7B2B-460D-ABD3-31B3072DED60}"/>
    <dgm:cxn modelId="{4A4E2597-84CC-473C-8540-F958A4A0A4BC}" type="presOf" srcId="{8BDA44EB-A524-49BA-81C9-8B53E0926F00}" destId="{BD54F51C-23F4-4B8C-A1D1-797BE2CF018B}" srcOrd="0" destOrd="0" presId="urn:microsoft.com/office/officeart/2005/8/layout/hProcess4"/>
    <dgm:cxn modelId="{202E0845-661A-4CF0-BF28-E37CD21861B2}" type="presOf" srcId="{0482B99A-3D3A-40CB-A03C-FA1E24B1AD44}" destId="{6CAFE6CA-DF3A-4E7A-9A54-77A9CBCF12C6}" srcOrd="1" destOrd="0" presId="urn:microsoft.com/office/officeart/2005/8/layout/hProcess4"/>
    <dgm:cxn modelId="{F7229B2C-DE2D-4B77-A03E-A9CB0643053F}" type="presOf" srcId="{B16E2BDC-DC51-46BA-A2EB-96A666024A48}" destId="{9F21655B-70FD-4D96-BE75-E18CDDCF19A5}" srcOrd="1" destOrd="2" presId="urn:microsoft.com/office/officeart/2005/8/layout/hProcess4"/>
    <dgm:cxn modelId="{BFF80A27-A4EF-4138-A38F-B16DEDE966E6}" type="presOf" srcId="{C27A3DEC-A16C-4C08-B047-E07D53AB393E}" destId="{6CAFE6CA-DF3A-4E7A-9A54-77A9CBCF12C6}" srcOrd="1" destOrd="2" presId="urn:microsoft.com/office/officeart/2005/8/layout/hProcess4"/>
    <dgm:cxn modelId="{5765A9E7-C6D6-4D1A-A339-BB631D9BDFE0}" srcId="{7485ED6D-7763-44CB-A3A3-C5FA6F95B99B}" destId="{72692382-1636-4044-A508-C226E4CDD7FB}" srcOrd="3" destOrd="0" parTransId="{7B4EF995-9076-436A-A661-4E7DA046FB59}" sibTransId="{02FAD600-C714-4207-9333-CBA78E6F1995}"/>
    <dgm:cxn modelId="{7C3B8B7D-F77C-46AD-9B7A-D8BFA9A713FB}" srcId="{7485ED6D-7763-44CB-A3A3-C5FA6F95B99B}" destId="{0482B99A-3D3A-40CB-A03C-FA1E24B1AD44}" srcOrd="0" destOrd="0" parTransId="{AF6B76E8-ACF1-4816-888C-788E722CE7BC}" sibTransId="{0AD17C91-E002-4A34-9BB7-768D8A62D717}"/>
    <dgm:cxn modelId="{7B73F7D5-0E6A-4A93-A669-CD6C70233CE7}" srcId="{C9E4D9AC-E7BF-422E-B79A-BC81E5EBE4FA}" destId="{2AB7BB3F-DCBC-41B6-8039-31AECBBBDAA6}" srcOrd="0" destOrd="0" parTransId="{58B10716-B440-4454-976E-75328D6F499B}" sibTransId="{7F9CF021-BFC8-4F2A-A9C8-CC1FEA3B284D}"/>
    <dgm:cxn modelId="{DA7A213F-327A-45BE-9D68-5D89D22CCD6B}" type="presOf" srcId="{0B699787-534F-45FE-AB75-AFA0F29A2EEE}" destId="{6CAFE6CA-DF3A-4E7A-9A54-77A9CBCF12C6}" srcOrd="1" destOrd="1" presId="urn:microsoft.com/office/officeart/2005/8/layout/hProcess4"/>
    <dgm:cxn modelId="{38096D8B-E4E0-426A-94C4-7108D5F76A0D}" type="presOf" srcId="{F0D39EC3-93A3-4B87-8995-7CE449898872}" destId="{9420C313-967D-47FD-9D26-66DC561F491A}" srcOrd="0" destOrd="0" presId="urn:microsoft.com/office/officeart/2005/8/layout/hProcess4"/>
    <dgm:cxn modelId="{AB08A7BB-A894-43BD-ACCF-B3A898828FA0}" srcId="{89049DC1-A649-471E-866F-01C974D3754C}" destId="{7485ED6D-7763-44CB-A3A3-C5FA6F95B99B}" srcOrd="0" destOrd="0" parTransId="{376BB5C4-2748-457E-8837-3274FF96CD29}" sibTransId="{F0D39EC3-93A3-4B87-8995-7CE449898872}"/>
    <dgm:cxn modelId="{ABE21FEE-F9B0-4B97-BC68-8FE7747886E0}" type="presOf" srcId="{EDE4E2A5-3B2D-4F42-9536-603BFD159A36}" destId="{8A4059F2-B803-427A-9D16-C746A970E31E}" srcOrd="0" destOrd="1" presId="urn:microsoft.com/office/officeart/2005/8/layout/hProcess4"/>
    <dgm:cxn modelId="{0F6BA46E-36DD-48E5-A942-E06227569E01}" type="presOf" srcId="{ADF6D1EA-BCCE-4618-850A-FF121CE8CC37}" destId="{74ACF545-5F10-4867-B2C9-AD98709609C0}" srcOrd="0" destOrd="0" presId="urn:microsoft.com/office/officeart/2005/8/layout/hProcess4"/>
    <dgm:cxn modelId="{6794C426-3E0C-475C-9280-907AA449B483}" srcId="{CA1247BC-A486-4F22-9783-7C8ADFE2481F}" destId="{9EC62A4F-E9E6-432E-97FA-6BDE416B367B}" srcOrd="0" destOrd="0" parTransId="{461600AF-EC52-4324-AA42-778CBF0C6E82}" sibTransId="{6E22D979-541E-4587-A9A7-0EA9ED8A01C1}"/>
    <dgm:cxn modelId="{0E5A17E5-1EE2-4500-AB15-31F3BA901657}" type="presOf" srcId="{89049DC1-A649-471E-866F-01C974D3754C}" destId="{59202DAD-34A5-4F1F-9FFC-30AC15EC3534}" srcOrd="0" destOrd="0" presId="urn:microsoft.com/office/officeart/2005/8/layout/hProcess4"/>
    <dgm:cxn modelId="{E4289784-D693-4BE6-B3E8-8326FC8A2984}" type="presOf" srcId="{B40400F9-060B-4A67-A62C-AE19C9FA5039}" destId="{8A4059F2-B803-427A-9D16-C746A970E31E}" srcOrd="0" destOrd="2" presId="urn:microsoft.com/office/officeart/2005/8/layout/hProcess4"/>
    <dgm:cxn modelId="{BB31D027-4881-4F6B-8F07-6A91E5B6F510}" srcId="{CA1247BC-A486-4F22-9783-7C8ADFE2481F}" destId="{EDE4E2A5-3B2D-4F42-9536-603BFD159A36}" srcOrd="1" destOrd="0" parTransId="{414D6C08-CA94-49B5-B14B-4D209C8E4627}" sibTransId="{E2BA9A9E-5D9A-4724-8D3E-AAA6496F7B7D}"/>
    <dgm:cxn modelId="{57E33C77-93A3-4759-8C5A-8B07E534E439}" srcId="{89049DC1-A649-471E-866F-01C974D3754C}" destId="{CA1247BC-A486-4F22-9783-7C8ADFE2481F}" srcOrd="2" destOrd="0" parTransId="{8A67C6CD-E341-405E-A9D8-B66C80DA0C60}" sibTransId="{68F35897-53F3-4C67-B7FB-9BB04DB9668C}"/>
    <dgm:cxn modelId="{050AD0EE-F313-432C-B0D0-744C1799C0B5}" type="presOf" srcId="{820D3869-0D8C-4E25-99E8-45CDF5D9BDEC}" destId="{DB377DA4-71DA-4792-9A7A-CE5D0599E62D}" srcOrd="0" destOrd="1" presId="urn:microsoft.com/office/officeart/2005/8/layout/hProcess4"/>
    <dgm:cxn modelId="{CFDEC388-7D0F-416F-898C-865D519861E9}" type="presOf" srcId="{B40400F9-060B-4A67-A62C-AE19C9FA5039}" destId="{83669F24-98ED-4375-B65D-523627B9EE91}" srcOrd="1" destOrd="2" presId="urn:microsoft.com/office/officeart/2005/8/layout/hProcess4"/>
    <dgm:cxn modelId="{FB683E4F-C9BE-4521-974A-06797DBC9DBC}" type="presOf" srcId="{CA1247BC-A486-4F22-9783-7C8ADFE2481F}" destId="{B9C8E1F6-53F1-46F8-A169-158621352E82}" srcOrd="0" destOrd="0" presId="urn:microsoft.com/office/officeart/2005/8/layout/hProcess4"/>
    <dgm:cxn modelId="{1D90C970-76E6-464D-9A6B-F02E8680783B}" type="presOf" srcId="{C27A3DEC-A16C-4C08-B047-E07D53AB393E}" destId="{6D554565-742B-4756-BFA8-28E409FD4972}" srcOrd="0" destOrd="2" presId="urn:microsoft.com/office/officeart/2005/8/layout/hProcess4"/>
    <dgm:cxn modelId="{97DACB0F-0F06-4D3F-B6EA-F748C7E883D0}" type="presOf" srcId="{2AB7BB3F-DCBC-41B6-8039-31AECBBBDAA6}" destId="{9F21655B-70FD-4D96-BE75-E18CDDCF19A5}" srcOrd="1" destOrd="0" presId="urn:microsoft.com/office/officeart/2005/8/layout/hProcess4"/>
    <dgm:cxn modelId="{CB229B04-1DC5-4B77-A179-82183ABBD291}" type="presOf" srcId="{0B699787-534F-45FE-AB75-AFA0F29A2EEE}" destId="{6D554565-742B-4756-BFA8-28E409FD4972}" srcOrd="0" destOrd="1" presId="urn:microsoft.com/office/officeart/2005/8/layout/hProcess4"/>
    <dgm:cxn modelId="{FD82E558-C7A7-4DCD-89B5-8B38C8BD70BE}" type="presOf" srcId="{68F35897-53F3-4C67-B7FB-9BB04DB9668C}" destId="{84E39F03-D8D6-49D9-A31A-E92025C829D9}" srcOrd="0" destOrd="0" presId="urn:microsoft.com/office/officeart/2005/8/layout/hProcess4"/>
    <dgm:cxn modelId="{3ACF03F8-014F-4F7F-9EF1-CD05FDA996A4}" type="presOf" srcId="{820D3869-0D8C-4E25-99E8-45CDF5D9BDEC}" destId="{9F21655B-70FD-4D96-BE75-E18CDDCF19A5}" srcOrd="1" destOrd="1" presId="urn:microsoft.com/office/officeart/2005/8/layout/hProcess4"/>
    <dgm:cxn modelId="{10530431-180E-4500-8A87-4365ED299761}" srcId="{CA1247BC-A486-4F22-9783-7C8ADFE2481F}" destId="{B40400F9-060B-4A67-A62C-AE19C9FA5039}" srcOrd="2" destOrd="0" parTransId="{35C3193D-E6C0-4AB2-8A85-BA2C81125ADC}" sibTransId="{DF8F5363-9840-41DB-ABFC-BF31296193A9}"/>
    <dgm:cxn modelId="{C08C236C-DF8A-4F10-80A6-34D97783679B}" type="presParOf" srcId="{59202DAD-34A5-4F1F-9FFC-30AC15EC3534}" destId="{C7167B5F-EB14-4567-AB92-789F7895CBFB}" srcOrd="0" destOrd="0" presId="urn:microsoft.com/office/officeart/2005/8/layout/hProcess4"/>
    <dgm:cxn modelId="{963BA747-781E-4352-9F62-274A8BE33EA6}" type="presParOf" srcId="{59202DAD-34A5-4F1F-9FFC-30AC15EC3534}" destId="{65EFC4C8-F9EE-4155-8B79-2270EA84D3BD}" srcOrd="1" destOrd="0" presId="urn:microsoft.com/office/officeart/2005/8/layout/hProcess4"/>
    <dgm:cxn modelId="{F8B2B43B-5EEF-42ED-BDE5-AE3356C02713}" type="presParOf" srcId="{59202DAD-34A5-4F1F-9FFC-30AC15EC3534}" destId="{34D70F95-628F-4327-802F-3B75E2365BBA}" srcOrd="2" destOrd="0" presId="urn:microsoft.com/office/officeart/2005/8/layout/hProcess4"/>
    <dgm:cxn modelId="{A313F28E-DDE2-46E3-A168-7BC696A1CC37}" type="presParOf" srcId="{34D70F95-628F-4327-802F-3B75E2365BBA}" destId="{526CDD14-8EB8-4290-AAC3-4259A7EAF6CA}" srcOrd="0" destOrd="0" presId="urn:microsoft.com/office/officeart/2005/8/layout/hProcess4"/>
    <dgm:cxn modelId="{836B2EF4-FDD0-4ED4-AAD7-124AC56DEC5F}" type="presParOf" srcId="{526CDD14-8EB8-4290-AAC3-4259A7EAF6CA}" destId="{0809BD5F-C1D5-4A47-AD30-88C2F5995630}" srcOrd="0" destOrd="0" presId="urn:microsoft.com/office/officeart/2005/8/layout/hProcess4"/>
    <dgm:cxn modelId="{AF95F853-5CD0-4EAA-8A7C-04E2C152EFC5}" type="presParOf" srcId="{526CDD14-8EB8-4290-AAC3-4259A7EAF6CA}" destId="{6D554565-742B-4756-BFA8-28E409FD4972}" srcOrd="1" destOrd="0" presId="urn:microsoft.com/office/officeart/2005/8/layout/hProcess4"/>
    <dgm:cxn modelId="{CE1D9BE7-D5BB-4D73-B35E-72C9B77F81C4}" type="presParOf" srcId="{526CDD14-8EB8-4290-AAC3-4259A7EAF6CA}" destId="{6CAFE6CA-DF3A-4E7A-9A54-77A9CBCF12C6}" srcOrd="2" destOrd="0" presId="urn:microsoft.com/office/officeart/2005/8/layout/hProcess4"/>
    <dgm:cxn modelId="{6EF536B7-CB34-4E03-B509-8AEF24217A5D}" type="presParOf" srcId="{526CDD14-8EB8-4290-AAC3-4259A7EAF6CA}" destId="{E851F0C7-646D-495D-8281-E4D054BA7C6C}" srcOrd="3" destOrd="0" presId="urn:microsoft.com/office/officeart/2005/8/layout/hProcess4"/>
    <dgm:cxn modelId="{E73EACE0-A8DE-4572-9AA3-5625BF3310DD}" type="presParOf" srcId="{526CDD14-8EB8-4290-AAC3-4259A7EAF6CA}" destId="{CFBA227C-6277-455C-A417-702F39196B92}" srcOrd="4" destOrd="0" presId="urn:microsoft.com/office/officeart/2005/8/layout/hProcess4"/>
    <dgm:cxn modelId="{B57BBCF8-0673-466F-8648-E17CE95DC924}" type="presParOf" srcId="{34D70F95-628F-4327-802F-3B75E2365BBA}" destId="{9420C313-967D-47FD-9D26-66DC561F491A}" srcOrd="1" destOrd="0" presId="urn:microsoft.com/office/officeart/2005/8/layout/hProcess4"/>
    <dgm:cxn modelId="{F89F3FC6-D4A0-49C2-A1B4-1B381DFA4816}" type="presParOf" srcId="{34D70F95-628F-4327-802F-3B75E2365BBA}" destId="{07FA88DB-8F7A-406A-8B5C-169A1EC64C7E}" srcOrd="2" destOrd="0" presId="urn:microsoft.com/office/officeart/2005/8/layout/hProcess4"/>
    <dgm:cxn modelId="{2D12D6BD-1BBE-4EF4-B8D2-FF6B2D556A7D}" type="presParOf" srcId="{07FA88DB-8F7A-406A-8B5C-169A1EC64C7E}" destId="{8411F338-8F86-4F40-971D-5D5A89E4FC28}" srcOrd="0" destOrd="0" presId="urn:microsoft.com/office/officeart/2005/8/layout/hProcess4"/>
    <dgm:cxn modelId="{12886723-FA10-47A7-BE77-942A1A9C23C1}" type="presParOf" srcId="{07FA88DB-8F7A-406A-8B5C-169A1EC64C7E}" destId="{DB377DA4-71DA-4792-9A7A-CE5D0599E62D}" srcOrd="1" destOrd="0" presId="urn:microsoft.com/office/officeart/2005/8/layout/hProcess4"/>
    <dgm:cxn modelId="{375AE583-08E0-401A-997B-3C75F40C0695}" type="presParOf" srcId="{07FA88DB-8F7A-406A-8B5C-169A1EC64C7E}" destId="{9F21655B-70FD-4D96-BE75-E18CDDCF19A5}" srcOrd="2" destOrd="0" presId="urn:microsoft.com/office/officeart/2005/8/layout/hProcess4"/>
    <dgm:cxn modelId="{966729A5-FBEC-473A-9823-BA1401BB20BD}" type="presParOf" srcId="{07FA88DB-8F7A-406A-8B5C-169A1EC64C7E}" destId="{E4EEEADF-9BED-477D-94B3-F1F28FAE75AE}" srcOrd="3" destOrd="0" presId="urn:microsoft.com/office/officeart/2005/8/layout/hProcess4"/>
    <dgm:cxn modelId="{24F135EA-67E5-4F41-8CD0-832E7A4A5012}" type="presParOf" srcId="{07FA88DB-8F7A-406A-8B5C-169A1EC64C7E}" destId="{80B39710-EFEC-4088-98EB-09916D4B2D4F}" srcOrd="4" destOrd="0" presId="urn:microsoft.com/office/officeart/2005/8/layout/hProcess4"/>
    <dgm:cxn modelId="{AC2BF31F-247C-4502-AFED-CC9496F79AB8}" type="presParOf" srcId="{34D70F95-628F-4327-802F-3B75E2365BBA}" destId="{BD54F51C-23F4-4B8C-A1D1-797BE2CF018B}" srcOrd="3" destOrd="0" presId="urn:microsoft.com/office/officeart/2005/8/layout/hProcess4"/>
    <dgm:cxn modelId="{A94684E6-972F-49D4-AB8E-50F65BE0ED0F}" type="presParOf" srcId="{34D70F95-628F-4327-802F-3B75E2365BBA}" destId="{D5899C26-CB48-41B5-819C-77170E627886}" srcOrd="4" destOrd="0" presId="urn:microsoft.com/office/officeart/2005/8/layout/hProcess4"/>
    <dgm:cxn modelId="{28FDEE4A-3D78-4F99-868B-0417FCEDC861}" type="presParOf" srcId="{D5899C26-CB48-41B5-819C-77170E627886}" destId="{849D8E97-888C-47BE-BC5D-11314AE9E710}" srcOrd="0" destOrd="0" presId="urn:microsoft.com/office/officeart/2005/8/layout/hProcess4"/>
    <dgm:cxn modelId="{9A1097C6-325E-4BC2-930B-1CC9F7DCDEE6}" type="presParOf" srcId="{D5899C26-CB48-41B5-819C-77170E627886}" destId="{8A4059F2-B803-427A-9D16-C746A970E31E}" srcOrd="1" destOrd="0" presId="urn:microsoft.com/office/officeart/2005/8/layout/hProcess4"/>
    <dgm:cxn modelId="{2B6AE517-F049-4742-A5B8-58EDB3C74FAE}" type="presParOf" srcId="{D5899C26-CB48-41B5-819C-77170E627886}" destId="{83669F24-98ED-4375-B65D-523627B9EE91}" srcOrd="2" destOrd="0" presId="urn:microsoft.com/office/officeart/2005/8/layout/hProcess4"/>
    <dgm:cxn modelId="{DC58FDD7-75CC-4866-B408-BB8E5D5649F7}" type="presParOf" srcId="{D5899C26-CB48-41B5-819C-77170E627886}" destId="{B9C8E1F6-53F1-46F8-A169-158621352E82}" srcOrd="3" destOrd="0" presId="urn:microsoft.com/office/officeart/2005/8/layout/hProcess4"/>
    <dgm:cxn modelId="{315C63E4-921E-4960-B536-C57CAB91FCF6}" type="presParOf" srcId="{D5899C26-CB48-41B5-819C-77170E627886}" destId="{0AAB0C38-EF8A-440C-AAFB-807441CB2FDD}" srcOrd="4" destOrd="0" presId="urn:microsoft.com/office/officeart/2005/8/layout/hProcess4"/>
    <dgm:cxn modelId="{74594120-4BF7-4A67-AFC4-7BC2679E8834}" type="presParOf" srcId="{34D70F95-628F-4327-802F-3B75E2365BBA}" destId="{84E39F03-D8D6-49D9-A31A-E92025C829D9}" srcOrd="5" destOrd="0" presId="urn:microsoft.com/office/officeart/2005/8/layout/hProcess4"/>
    <dgm:cxn modelId="{0C464973-EBC8-42B2-83B5-71B07E0F4D14}" type="presParOf" srcId="{34D70F95-628F-4327-802F-3B75E2365BBA}" destId="{B130FA0F-4E12-4316-81D9-62EE394D13E4}" srcOrd="6" destOrd="0" presId="urn:microsoft.com/office/officeart/2005/8/layout/hProcess4"/>
    <dgm:cxn modelId="{F6BACA86-F54F-4826-B811-49ECBEF9D487}" type="presParOf" srcId="{B130FA0F-4E12-4316-81D9-62EE394D13E4}" destId="{41CC400B-7A29-4EFC-AC4C-62965DD1F9A4}" srcOrd="0" destOrd="0" presId="urn:microsoft.com/office/officeart/2005/8/layout/hProcess4"/>
    <dgm:cxn modelId="{1682C5C2-6FCB-4CE9-A98C-9F4C863BE10D}" type="presParOf" srcId="{B130FA0F-4E12-4316-81D9-62EE394D13E4}" destId="{FCEDC428-1F33-454C-9C8D-EDDA2353991C}" srcOrd="1" destOrd="0" presId="urn:microsoft.com/office/officeart/2005/8/layout/hProcess4"/>
    <dgm:cxn modelId="{170496BE-9644-4B4C-AC08-BCF3B5B93B4D}" type="presParOf" srcId="{B130FA0F-4E12-4316-81D9-62EE394D13E4}" destId="{CAB8352A-47F0-4D31-B425-94C6E0532A97}" srcOrd="2" destOrd="0" presId="urn:microsoft.com/office/officeart/2005/8/layout/hProcess4"/>
    <dgm:cxn modelId="{A9621AA6-FCA7-4046-B6E3-5FDF2A246E74}" type="presParOf" srcId="{B130FA0F-4E12-4316-81D9-62EE394D13E4}" destId="{74ACF545-5F10-4867-B2C9-AD98709609C0}" srcOrd="3" destOrd="0" presId="urn:microsoft.com/office/officeart/2005/8/layout/hProcess4"/>
    <dgm:cxn modelId="{6447DC4D-F1AB-4F5D-B1F2-F7D8F1C7C9FB}" type="presParOf" srcId="{B130FA0F-4E12-4316-81D9-62EE394D13E4}" destId="{ECD5955E-5405-4D05-837A-643C9E8B8B8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69CA0-7E20-4C78-A8CC-73EE8D77B62F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Entrada [Linguagem JAVA]</a:t>
          </a:r>
          <a:endParaRPr lang="pt-BR" sz="2200" kern="1200" dirty="0"/>
        </a:p>
      </dsp:txBody>
      <dsp:txXfrm>
        <a:off x="44665" y="2106299"/>
        <a:ext cx="2060143" cy="1206068"/>
      </dsp:txXfrm>
    </dsp:sp>
    <dsp:sp modelId="{4D5EC6D6-0150-4696-A67A-FDE1C9704484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700" kern="1200"/>
        </a:p>
      </dsp:txBody>
      <dsp:txXfrm>
        <a:off x="2355850" y="2550475"/>
        <a:ext cx="316861" cy="317716"/>
      </dsp:txXfrm>
    </dsp:sp>
    <dsp:sp modelId="{2C2F8D05-C214-4EA8-9AB1-53C2244C9F22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Processamento [Compilação]</a:t>
          </a:r>
          <a:endParaRPr lang="pt-BR" sz="2200" kern="1200" dirty="0"/>
        </a:p>
      </dsp:txBody>
      <dsp:txXfrm>
        <a:off x="3033928" y="2106299"/>
        <a:ext cx="2060143" cy="1206068"/>
      </dsp:txXfrm>
    </dsp:sp>
    <dsp:sp modelId="{3E16BB43-047A-4927-98CB-0C5E52BB513F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700" kern="1200"/>
        </a:p>
      </dsp:txBody>
      <dsp:txXfrm>
        <a:off x="5345112" y="2550475"/>
        <a:ext cx="316861" cy="317716"/>
      </dsp:txXfrm>
    </dsp:sp>
    <dsp:sp modelId="{240FB790-4017-416B-8885-7244FB3709C8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Saída [Linguagem C]</a:t>
          </a:r>
          <a:endParaRPr lang="pt-BR" sz="2200" kern="1200" dirty="0"/>
        </a:p>
      </dsp:txBody>
      <dsp:txXfrm>
        <a:off x="6023190" y="2106299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54565-742B-4756-BFA8-28E409FD4972}">
      <dsp:nvSpPr>
        <dsp:cNvPr id="0" name=""/>
        <dsp:cNvSpPr/>
      </dsp:nvSpPr>
      <dsp:spPr>
        <a:xfrm>
          <a:off x="1423" y="1024453"/>
          <a:ext cx="2005907" cy="28340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Definição do Escopo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Estudo do FLEX (Léxico)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Estudo do BISON (Sintático)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Ambientação com as ferramentas</a:t>
          </a:r>
          <a:endParaRPr lang="pt-BR" sz="1600" kern="1200" dirty="0"/>
        </a:p>
      </dsp:txBody>
      <dsp:txXfrm>
        <a:off x="60174" y="1083204"/>
        <a:ext cx="1888405" cy="2109226"/>
      </dsp:txXfrm>
    </dsp:sp>
    <dsp:sp modelId="{9420C313-967D-47FD-9D26-66DC561F491A}">
      <dsp:nvSpPr>
        <dsp:cNvPr id="0" name=""/>
        <dsp:cNvSpPr/>
      </dsp:nvSpPr>
      <dsp:spPr>
        <a:xfrm rot="1028162">
          <a:off x="381029" y="2802356"/>
          <a:ext cx="2529840" cy="2529840"/>
        </a:xfrm>
        <a:prstGeom prst="leftCircularArrow">
          <a:avLst>
            <a:gd name="adj1" fmla="val 2108"/>
            <a:gd name="adj2" fmla="val 253167"/>
            <a:gd name="adj3" fmla="val 21068898"/>
            <a:gd name="adj4" fmla="val 6464709"/>
            <a:gd name="adj5" fmla="val 24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1F0C7-646D-495D-8281-E4D054BA7C6C}">
      <dsp:nvSpPr>
        <dsp:cNvPr id="0" name=""/>
        <dsp:cNvSpPr/>
      </dsp:nvSpPr>
      <dsp:spPr>
        <a:xfrm>
          <a:off x="553886" y="4277090"/>
          <a:ext cx="1523474" cy="605835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Ponto de Controle 1</a:t>
          </a:r>
        </a:p>
      </dsp:txBody>
      <dsp:txXfrm>
        <a:off x="571630" y="4294834"/>
        <a:ext cx="1487986" cy="570347"/>
      </dsp:txXfrm>
    </dsp:sp>
    <dsp:sp modelId="{DB377DA4-71DA-4792-9A7A-CE5D0599E62D}">
      <dsp:nvSpPr>
        <dsp:cNvPr id="0" name=""/>
        <dsp:cNvSpPr/>
      </dsp:nvSpPr>
      <dsp:spPr>
        <a:xfrm>
          <a:off x="2305705" y="1103821"/>
          <a:ext cx="1850113" cy="26752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Estudo do problema do projeto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Definição de expressões regulares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Token</a:t>
          </a:r>
          <a:endParaRPr lang="pt-BR" sz="1600" kern="1200" dirty="0"/>
        </a:p>
      </dsp:txBody>
      <dsp:txXfrm>
        <a:off x="2359893" y="1731284"/>
        <a:ext cx="1741737" cy="1993632"/>
      </dsp:txXfrm>
    </dsp:sp>
    <dsp:sp modelId="{BD54F51C-23F4-4B8C-A1D1-797BE2CF018B}">
      <dsp:nvSpPr>
        <dsp:cNvPr id="0" name=""/>
        <dsp:cNvSpPr/>
      </dsp:nvSpPr>
      <dsp:spPr>
        <a:xfrm rot="20207699">
          <a:off x="2638785" y="-133167"/>
          <a:ext cx="2634763" cy="2634763"/>
        </a:xfrm>
        <a:prstGeom prst="circularArrow">
          <a:avLst>
            <a:gd name="adj1" fmla="val 2024"/>
            <a:gd name="adj2" fmla="val 242619"/>
            <a:gd name="adj3" fmla="val 410896"/>
            <a:gd name="adj4" fmla="val 15004537"/>
            <a:gd name="adj5" fmla="val 236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EEADF-9BED-477D-94B3-F1F28FAE75AE}">
      <dsp:nvSpPr>
        <dsp:cNvPr id="0" name=""/>
        <dsp:cNvSpPr/>
      </dsp:nvSpPr>
      <dsp:spPr>
        <a:xfrm>
          <a:off x="2780224" y="0"/>
          <a:ext cx="1523474" cy="605835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Ponto de Controle 2</a:t>
          </a:r>
          <a:endParaRPr lang="pt-BR" sz="1900" kern="1200" dirty="0"/>
        </a:p>
      </dsp:txBody>
      <dsp:txXfrm>
        <a:off x="2797968" y="17744"/>
        <a:ext cx="1487986" cy="570347"/>
      </dsp:txXfrm>
    </dsp:sp>
    <dsp:sp modelId="{8A4059F2-B803-427A-9D16-C746A970E31E}">
      <dsp:nvSpPr>
        <dsp:cNvPr id="0" name=""/>
        <dsp:cNvSpPr/>
      </dsp:nvSpPr>
      <dsp:spPr>
        <a:xfrm>
          <a:off x="4532089" y="1068947"/>
          <a:ext cx="1713909" cy="2745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Problemas com identificação dos </a:t>
          </a:r>
          <a:r>
            <a:rPr lang="pt-BR" sz="1400" kern="1200" dirty="0" err="1" smtClean="0"/>
            <a:t>tokens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Problemas com método parse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Fazendo a leitura do código .</a:t>
          </a:r>
          <a:r>
            <a:rPr lang="pt-BR" sz="1400" kern="1200" dirty="0" err="1" smtClean="0"/>
            <a:t>java</a:t>
          </a:r>
          <a:r>
            <a:rPr lang="pt-BR" sz="1400" kern="1200" dirty="0" smtClean="0"/>
            <a:t> e transformando em um .h</a:t>
          </a:r>
          <a:endParaRPr lang="pt-BR" sz="1400" kern="1200" dirty="0"/>
        </a:p>
      </dsp:txBody>
      <dsp:txXfrm>
        <a:off x="4582288" y="1119146"/>
        <a:ext cx="1613511" cy="2056412"/>
      </dsp:txXfrm>
    </dsp:sp>
    <dsp:sp modelId="{84E39F03-D8D6-49D9-A31A-E92025C829D9}">
      <dsp:nvSpPr>
        <dsp:cNvPr id="0" name=""/>
        <dsp:cNvSpPr/>
      </dsp:nvSpPr>
      <dsp:spPr>
        <a:xfrm rot="1198059">
          <a:off x="5588528" y="3078764"/>
          <a:ext cx="2317141" cy="2317141"/>
        </a:xfrm>
        <a:prstGeom prst="leftCircularArrow">
          <a:avLst>
            <a:gd name="adj1" fmla="val 2301"/>
            <a:gd name="adj2" fmla="val 277639"/>
            <a:gd name="adj3" fmla="val 20776385"/>
            <a:gd name="adj4" fmla="val 6147725"/>
            <a:gd name="adj5" fmla="val 268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8E1F6-53F1-46F8-A169-158621352E82}">
      <dsp:nvSpPr>
        <dsp:cNvPr id="0" name=""/>
        <dsp:cNvSpPr/>
      </dsp:nvSpPr>
      <dsp:spPr>
        <a:xfrm>
          <a:off x="5131896" y="4277090"/>
          <a:ext cx="1523474" cy="605835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Ponto de Controle 3</a:t>
          </a:r>
          <a:endParaRPr lang="pt-BR" sz="1900" kern="1200" dirty="0"/>
        </a:p>
      </dsp:txBody>
      <dsp:txXfrm>
        <a:off x="5149640" y="4294834"/>
        <a:ext cx="1487986" cy="570347"/>
      </dsp:txXfrm>
    </dsp:sp>
    <dsp:sp modelId="{FCEDC428-1F33-454C-9C8D-EDDA2353991C}">
      <dsp:nvSpPr>
        <dsp:cNvPr id="0" name=""/>
        <dsp:cNvSpPr/>
      </dsp:nvSpPr>
      <dsp:spPr>
        <a:xfrm>
          <a:off x="6690371" y="1017774"/>
          <a:ext cx="1713909" cy="28473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CF545-5F10-4867-B2C9-AD98709609C0}">
      <dsp:nvSpPr>
        <dsp:cNvPr id="0" name=""/>
        <dsp:cNvSpPr/>
      </dsp:nvSpPr>
      <dsp:spPr>
        <a:xfrm>
          <a:off x="7072664" y="0"/>
          <a:ext cx="1523474" cy="605835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Entrega final</a:t>
          </a:r>
          <a:endParaRPr lang="pt-BR" sz="1900" kern="1200" dirty="0"/>
        </a:p>
      </dsp:txBody>
      <dsp:txXfrm>
        <a:off x="7090408" y="17744"/>
        <a:ext cx="1487986" cy="570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Compiladores – Java2c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2236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André Cruz Cavalcante</a:t>
            </a:r>
          </a:p>
          <a:p>
            <a:r>
              <a:rPr lang="pt-BR" dirty="0" smtClean="0"/>
              <a:t>Greg </a:t>
            </a:r>
            <a:r>
              <a:rPr lang="pt-BR" dirty="0" err="1" smtClean="0"/>
              <a:t>Ouyama</a:t>
            </a:r>
            <a:r>
              <a:rPr lang="pt-BR" dirty="0" smtClean="0"/>
              <a:t> Martins</a:t>
            </a:r>
          </a:p>
          <a:p>
            <a:r>
              <a:rPr lang="pt-BR" dirty="0" smtClean="0"/>
              <a:t>Matheus Freire</a:t>
            </a:r>
          </a:p>
          <a:p>
            <a:r>
              <a:rPr lang="pt-BR" dirty="0" smtClean="0"/>
              <a:t>Tiago dos Santos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141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</a:p>
          <a:p>
            <a:r>
              <a:rPr lang="pt-BR" dirty="0" smtClean="0"/>
              <a:t>O que já foi feito?</a:t>
            </a:r>
          </a:p>
          <a:p>
            <a:r>
              <a:rPr lang="pt-BR" dirty="0" smtClean="0"/>
              <a:t>Problemas</a:t>
            </a:r>
            <a:endParaRPr lang="pt-BR" dirty="0"/>
          </a:p>
          <a:p>
            <a:r>
              <a:rPr lang="pt-BR" dirty="0" smtClean="0"/>
              <a:t>Resolvendo problemas</a:t>
            </a:r>
            <a:endParaRPr lang="pt-BR" dirty="0" smtClean="0"/>
          </a:p>
          <a:p>
            <a:r>
              <a:rPr lang="pt-BR" dirty="0" smtClean="0"/>
              <a:t>Próximos passos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6944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72672788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6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foi </a:t>
            </a:r>
            <a:r>
              <a:rPr lang="pt-BR" dirty="0" smtClean="0"/>
              <a:t>feito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362884"/>
              </p:ext>
            </p:extLst>
          </p:nvPr>
        </p:nvGraphicFramePr>
        <p:xfrm>
          <a:off x="677863" y="1159100"/>
          <a:ext cx="8596139" cy="4882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96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Utilização da </a:t>
            </a:r>
            <a:r>
              <a:rPr lang="pt-BR" dirty="0" err="1" smtClean="0"/>
              <a:t>union</a:t>
            </a:r>
            <a:endParaRPr lang="pt-BR" dirty="0" smtClean="0"/>
          </a:p>
          <a:p>
            <a:pPr lvl="1"/>
            <a:r>
              <a:rPr lang="pt-BR" dirty="0" smtClean="0"/>
              <a:t>Identificar cada variável</a:t>
            </a:r>
          </a:p>
          <a:p>
            <a:pPr lvl="1"/>
            <a:r>
              <a:rPr lang="pt-BR" dirty="0" smtClean="0"/>
              <a:t>Concatenação da variável com seu tipo</a:t>
            </a:r>
          </a:p>
          <a:p>
            <a:r>
              <a:rPr lang="pt-BR" dirty="0" smtClean="0"/>
              <a:t>Transformar um arquivo .</a:t>
            </a:r>
            <a:r>
              <a:rPr lang="pt-BR" dirty="0" err="1" smtClean="0"/>
              <a:t>java</a:t>
            </a:r>
            <a:r>
              <a:rPr lang="pt-BR" dirty="0" smtClean="0"/>
              <a:t> em .c ou .h</a:t>
            </a:r>
          </a:p>
        </p:txBody>
      </p:sp>
    </p:spTree>
    <p:extLst>
      <p:ext uri="{BB962C8B-B14F-4D97-AF65-F5344CB8AC3E}">
        <p14:creationId xmlns:p14="http://schemas.microsoft.com/office/powerpoint/2010/main" val="173805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Próximos 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Identificar estruturas que ficarão no .h ou no .c</a:t>
            </a:r>
          </a:p>
          <a:p>
            <a:r>
              <a:rPr lang="pt-BR" dirty="0" smtClean="0"/>
              <a:t>Transformar uma classe orientada a objeto em um arquivo estruturado .c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770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899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</TotalTime>
  <Words>162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Facetado</vt:lpstr>
      <vt:lpstr>Compiladores – Java2c</vt:lpstr>
      <vt:lpstr>Integrantes</vt:lpstr>
      <vt:lpstr>Agenda</vt:lpstr>
      <vt:lpstr>Proposta</vt:lpstr>
      <vt:lpstr>O que foi feito</vt:lpstr>
      <vt:lpstr>Problemas</vt:lpstr>
      <vt:lpstr>Próximos passos</vt:lpstr>
      <vt:lpstr>Obrigado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Compiladores</dc:title>
  <dc:creator>Matheus Freire</dc:creator>
  <cp:lastModifiedBy>Matheus Freire</cp:lastModifiedBy>
  <cp:revision>14</cp:revision>
  <dcterms:created xsi:type="dcterms:W3CDTF">2013-09-05T13:08:21Z</dcterms:created>
  <dcterms:modified xsi:type="dcterms:W3CDTF">2013-11-05T00:17:07Z</dcterms:modified>
</cp:coreProperties>
</file>