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1F7D208-EA4A-4F2A-82C9-AB3D97EC5A05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68DAD198-2E0F-4712-91B4-03F99DB61DBF}">
      <dgm:prSet phldrT="[Texto]"/>
      <dgm:spPr>
        <a:solidFill>
          <a:schemeClr val="accent5"/>
        </a:solidFill>
      </dgm:spPr>
      <dgm:t>
        <a:bodyPr/>
        <a:lstStyle/>
        <a:p>
          <a:r>
            <a:rPr lang="pt-BR" dirty="0" smtClean="0"/>
            <a:t>Entrada [Linguagem JAVA]</a:t>
          </a:r>
          <a:endParaRPr lang="pt-BR" dirty="0"/>
        </a:p>
      </dgm:t>
    </dgm:pt>
    <dgm:pt modelId="{79E92814-1B8D-4715-B931-1AC87C329047}" type="parTrans" cxnId="{453532F5-CD84-49F4-BC5F-F557AC9AA6D9}">
      <dgm:prSet/>
      <dgm:spPr/>
      <dgm:t>
        <a:bodyPr/>
        <a:lstStyle/>
        <a:p>
          <a:endParaRPr lang="pt-BR"/>
        </a:p>
      </dgm:t>
    </dgm:pt>
    <dgm:pt modelId="{6DF48FF7-94F6-4F89-9D59-2A4F747CF980}" type="sibTrans" cxnId="{453532F5-CD84-49F4-BC5F-F557AC9AA6D9}">
      <dgm:prSet/>
      <dgm:spPr/>
      <dgm:t>
        <a:bodyPr/>
        <a:lstStyle/>
        <a:p>
          <a:endParaRPr lang="pt-BR"/>
        </a:p>
      </dgm:t>
    </dgm:pt>
    <dgm:pt modelId="{75F90C10-57B3-4FDA-B70E-F25AF47DEDC0}">
      <dgm:prSet phldrT="[Texto]"/>
      <dgm:spPr>
        <a:solidFill>
          <a:schemeClr val="accent5"/>
        </a:solidFill>
      </dgm:spPr>
      <dgm:t>
        <a:bodyPr/>
        <a:lstStyle/>
        <a:p>
          <a:r>
            <a:rPr lang="pt-BR" dirty="0" smtClean="0"/>
            <a:t>Processamento [Compilação]</a:t>
          </a:r>
          <a:endParaRPr lang="pt-BR" dirty="0"/>
        </a:p>
      </dgm:t>
    </dgm:pt>
    <dgm:pt modelId="{0783ABFB-B48C-4445-BADC-FB0C788B4ED7}" type="parTrans" cxnId="{8FADCA77-BD8B-4CAF-A287-897CBB5A026E}">
      <dgm:prSet/>
      <dgm:spPr/>
      <dgm:t>
        <a:bodyPr/>
        <a:lstStyle/>
        <a:p>
          <a:endParaRPr lang="pt-BR"/>
        </a:p>
      </dgm:t>
    </dgm:pt>
    <dgm:pt modelId="{777C4244-F230-4EA6-B353-2DE49219DEC1}" type="sibTrans" cxnId="{8FADCA77-BD8B-4CAF-A287-897CBB5A026E}">
      <dgm:prSet/>
      <dgm:spPr/>
      <dgm:t>
        <a:bodyPr/>
        <a:lstStyle/>
        <a:p>
          <a:endParaRPr lang="pt-BR"/>
        </a:p>
      </dgm:t>
    </dgm:pt>
    <dgm:pt modelId="{F3091C1A-19AD-4688-8A8C-EB5719F95073}">
      <dgm:prSet phldrT="[Texto]"/>
      <dgm:spPr>
        <a:solidFill>
          <a:schemeClr val="accent5"/>
        </a:solidFill>
      </dgm:spPr>
      <dgm:t>
        <a:bodyPr/>
        <a:lstStyle/>
        <a:p>
          <a:r>
            <a:rPr lang="pt-BR" dirty="0" smtClean="0"/>
            <a:t>Saída [Linguagem C]</a:t>
          </a:r>
          <a:endParaRPr lang="pt-BR" dirty="0"/>
        </a:p>
      </dgm:t>
    </dgm:pt>
    <dgm:pt modelId="{27DD496D-C262-437D-9C6C-E72D5D25085B}" type="parTrans" cxnId="{0366C45E-2A32-4F04-94AB-F3E5B8F4BF06}">
      <dgm:prSet/>
      <dgm:spPr/>
      <dgm:t>
        <a:bodyPr/>
        <a:lstStyle/>
        <a:p>
          <a:endParaRPr lang="pt-BR"/>
        </a:p>
      </dgm:t>
    </dgm:pt>
    <dgm:pt modelId="{C5A73C8F-D2BE-46E3-B245-9FBA52F728D6}" type="sibTrans" cxnId="{0366C45E-2A32-4F04-94AB-F3E5B8F4BF06}">
      <dgm:prSet/>
      <dgm:spPr/>
      <dgm:t>
        <a:bodyPr/>
        <a:lstStyle/>
        <a:p>
          <a:endParaRPr lang="pt-BR"/>
        </a:p>
      </dgm:t>
    </dgm:pt>
    <dgm:pt modelId="{561E9A2D-DBC6-4A98-9F6D-72ED026F2F2D}" type="pres">
      <dgm:prSet presAssocID="{D1F7D208-EA4A-4F2A-82C9-AB3D97EC5A05}" presName="Name0" presStyleCnt="0">
        <dgm:presLayoutVars>
          <dgm:dir/>
          <dgm:resizeHandles val="exact"/>
        </dgm:presLayoutVars>
      </dgm:prSet>
      <dgm:spPr/>
    </dgm:pt>
    <dgm:pt modelId="{3AD69CA0-7E20-4C78-A8CC-73EE8D77B62F}" type="pres">
      <dgm:prSet presAssocID="{68DAD198-2E0F-4712-91B4-03F99DB61DBF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4D5EC6D6-0150-4696-A67A-FDE1C9704484}" type="pres">
      <dgm:prSet presAssocID="{6DF48FF7-94F6-4F89-9D59-2A4F747CF980}" presName="sibTrans" presStyleLbl="sibTrans2D1" presStyleIdx="0" presStyleCnt="2"/>
      <dgm:spPr/>
    </dgm:pt>
    <dgm:pt modelId="{BDB4CFA8-099C-4EC9-B175-531A674B1989}" type="pres">
      <dgm:prSet presAssocID="{6DF48FF7-94F6-4F89-9D59-2A4F747CF980}" presName="connectorText" presStyleLbl="sibTrans2D1" presStyleIdx="0" presStyleCnt="2"/>
      <dgm:spPr/>
    </dgm:pt>
    <dgm:pt modelId="{2C2F8D05-C214-4EA8-9AB1-53C2244C9F22}" type="pres">
      <dgm:prSet presAssocID="{75F90C10-57B3-4FDA-B70E-F25AF47DEDC0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3E16BB43-047A-4927-98CB-0C5E52BB513F}" type="pres">
      <dgm:prSet presAssocID="{777C4244-F230-4EA6-B353-2DE49219DEC1}" presName="sibTrans" presStyleLbl="sibTrans2D1" presStyleIdx="1" presStyleCnt="2"/>
      <dgm:spPr/>
    </dgm:pt>
    <dgm:pt modelId="{E9B88D78-C143-4595-922B-10753B070827}" type="pres">
      <dgm:prSet presAssocID="{777C4244-F230-4EA6-B353-2DE49219DEC1}" presName="connectorText" presStyleLbl="sibTrans2D1" presStyleIdx="1" presStyleCnt="2"/>
      <dgm:spPr/>
    </dgm:pt>
    <dgm:pt modelId="{240FB790-4017-416B-8885-7244FB3709C8}" type="pres">
      <dgm:prSet presAssocID="{F3091C1A-19AD-4688-8A8C-EB5719F95073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0366C45E-2A32-4F04-94AB-F3E5B8F4BF06}" srcId="{D1F7D208-EA4A-4F2A-82C9-AB3D97EC5A05}" destId="{F3091C1A-19AD-4688-8A8C-EB5719F95073}" srcOrd="2" destOrd="0" parTransId="{27DD496D-C262-437D-9C6C-E72D5D25085B}" sibTransId="{C5A73C8F-D2BE-46E3-B245-9FBA52F728D6}"/>
    <dgm:cxn modelId="{C83707EB-8FF7-47EE-AC66-0DA7F17A644C}" type="presOf" srcId="{777C4244-F230-4EA6-B353-2DE49219DEC1}" destId="{E9B88D78-C143-4595-922B-10753B070827}" srcOrd="1" destOrd="0" presId="urn:microsoft.com/office/officeart/2005/8/layout/process1"/>
    <dgm:cxn modelId="{06CA6E4E-4C13-4EAC-91B0-D7F42AC2A1B5}" type="presOf" srcId="{68DAD198-2E0F-4712-91B4-03F99DB61DBF}" destId="{3AD69CA0-7E20-4C78-A8CC-73EE8D77B62F}" srcOrd="0" destOrd="0" presId="urn:microsoft.com/office/officeart/2005/8/layout/process1"/>
    <dgm:cxn modelId="{B2CF9E6F-B8DB-4240-8346-0042B76A88DB}" type="presOf" srcId="{D1F7D208-EA4A-4F2A-82C9-AB3D97EC5A05}" destId="{561E9A2D-DBC6-4A98-9F6D-72ED026F2F2D}" srcOrd="0" destOrd="0" presId="urn:microsoft.com/office/officeart/2005/8/layout/process1"/>
    <dgm:cxn modelId="{453532F5-CD84-49F4-BC5F-F557AC9AA6D9}" srcId="{D1F7D208-EA4A-4F2A-82C9-AB3D97EC5A05}" destId="{68DAD198-2E0F-4712-91B4-03F99DB61DBF}" srcOrd="0" destOrd="0" parTransId="{79E92814-1B8D-4715-B931-1AC87C329047}" sibTransId="{6DF48FF7-94F6-4F89-9D59-2A4F747CF980}"/>
    <dgm:cxn modelId="{FF98C9E0-4647-4B02-8F5E-A5999DC289AF}" type="presOf" srcId="{6DF48FF7-94F6-4F89-9D59-2A4F747CF980}" destId="{BDB4CFA8-099C-4EC9-B175-531A674B1989}" srcOrd="1" destOrd="0" presId="urn:microsoft.com/office/officeart/2005/8/layout/process1"/>
    <dgm:cxn modelId="{D250E8DA-A253-4F56-845F-9260F2D0C969}" type="presOf" srcId="{F3091C1A-19AD-4688-8A8C-EB5719F95073}" destId="{240FB790-4017-416B-8885-7244FB3709C8}" srcOrd="0" destOrd="0" presId="urn:microsoft.com/office/officeart/2005/8/layout/process1"/>
    <dgm:cxn modelId="{E135C149-6B6F-49CE-81ED-09979AEE1860}" type="presOf" srcId="{75F90C10-57B3-4FDA-B70E-F25AF47DEDC0}" destId="{2C2F8D05-C214-4EA8-9AB1-53C2244C9F22}" srcOrd="0" destOrd="0" presId="urn:microsoft.com/office/officeart/2005/8/layout/process1"/>
    <dgm:cxn modelId="{0EF80C28-2A91-4990-A548-1A3416B7C098}" type="presOf" srcId="{777C4244-F230-4EA6-B353-2DE49219DEC1}" destId="{3E16BB43-047A-4927-98CB-0C5E52BB513F}" srcOrd="0" destOrd="0" presId="urn:microsoft.com/office/officeart/2005/8/layout/process1"/>
    <dgm:cxn modelId="{8FADCA77-BD8B-4CAF-A287-897CBB5A026E}" srcId="{D1F7D208-EA4A-4F2A-82C9-AB3D97EC5A05}" destId="{75F90C10-57B3-4FDA-B70E-F25AF47DEDC0}" srcOrd="1" destOrd="0" parTransId="{0783ABFB-B48C-4445-BADC-FB0C788B4ED7}" sibTransId="{777C4244-F230-4EA6-B353-2DE49219DEC1}"/>
    <dgm:cxn modelId="{A767A889-739C-4204-AAAE-9412196B637A}" type="presOf" srcId="{6DF48FF7-94F6-4F89-9D59-2A4F747CF980}" destId="{4D5EC6D6-0150-4696-A67A-FDE1C9704484}" srcOrd="0" destOrd="0" presId="urn:microsoft.com/office/officeart/2005/8/layout/process1"/>
    <dgm:cxn modelId="{68BA5AEF-1B8A-4ED5-9CD7-6A018253DB02}" type="presParOf" srcId="{561E9A2D-DBC6-4A98-9F6D-72ED026F2F2D}" destId="{3AD69CA0-7E20-4C78-A8CC-73EE8D77B62F}" srcOrd="0" destOrd="0" presId="urn:microsoft.com/office/officeart/2005/8/layout/process1"/>
    <dgm:cxn modelId="{907ABCD6-88DE-4A3A-96E3-E0C969CDB2BE}" type="presParOf" srcId="{561E9A2D-DBC6-4A98-9F6D-72ED026F2F2D}" destId="{4D5EC6D6-0150-4696-A67A-FDE1C9704484}" srcOrd="1" destOrd="0" presId="urn:microsoft.com/office/officeart/2005/8/layout/process1"/>
    <dgm:cxn modelId="{96D7A85A-7BDC-44BA-8BC2-7BD8FAB10FA2}" type="presParOf" srcId="{4D5EC6D6-0150-4696-A67A-FDE1C9704484}" destId="{BDB4CFA8-099C-4EC9-B175-531A674B1989}" srcOrd="0" destOrd="0" presId="urn:microsoft.com/office/officeart/2005/8/layout/process1"/>
    <dgm:cxn modelId="{32CD1E5F-8C69-4C6E-AF3C-4499904FA0C0}" type="presParOf" srcId="{561E9A2D-DBC6-4A98-9F6D-72ED026F2F2D}" destId="{2C2F8D05-C214-4EA8-9AB1-53C2244C9F22}" srcOrd="2" destOrd="0" presId="urn:microsoft.com/office/officeart/2005/8/layout/process1"/>
    <dgm:cxn modelId="{158805F9-8C37-4AA0-B1B6-A9A7964D9AA0}" type="presParOf" srcId="{561E9A2D-DBC6-4A98-9F6D-72ED026F2F2D}" destId="{3E16BB43-047A-4927-98CB-0C5E52BB513F}" srcOrd="3" destOrd="0" presId="urn:microsoft.com/office/officeart/2005/8/layout/process1"/>
    <dgm:cxn modelId="{63C3158A-8D86-43F7-89DB-8EFD4A8CFC86}" type="presParOf" srcId="{3E16BB43-047A-4927-98CB-0C5E52BB513F}" destId="{E9B88D78-C143-4595-922B-10753B070827}" srcOrd="0" destOrd="0" presId="urn:microsoft.com/office/officeart/2005/8/layout/process1"/>
    <dgm:cxn modelId="{0E188781-37E7-4BF7-A53D-1714DCDD9486}" type="presParOf" srcId="{561E9A2D-DBC6-4A98-9F6D-72ED026F2F2D}" destId="{240FB790-4017-416B-8885-7244FB3709C8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9049DC1-A649-471E-866F-01C974D3754C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7485ED6D-7763-44CB-A3A3-C5FA6F95B99B}">
      <dgm:prSet phldrT="[Texto]"/>
      <dgm:spPr>
        <a:solidFill>
          <a:schemeClr val="accent5"/>
        </a:solidFill>
      </dgm:spPr>
      <dgm:t>
        <a:bodyPr/>
        <a:lstStyle/>
        <a:p>
          <a:r>
            <a:rPr lang="pt-BR" dirty="0" smtClean="0"/>
            <a:t>Definição do Escopo</a:t>
          </a:r>
          <a:endParaRPr lang="pt-BR" dirty="0"/>
        </a:p>
      </dgm:t>
    </dgm:pt>
    <dgm:pt modelId="{376BB5C4-2748-457E-8837-3274FF96CD29}" type="parTrans" cxnId="{AB08A7BB-A894-43BD-ACCF-B3A898828FA0}">
      <dgm:prSet/>
      <dgm:spPr/>
      <dgm:t>
        <a:bodyPr/>
        <a:lstStyle/>
        <a:p>
          <a:endParaRPr lang="pt-BR"/>
        </a:p>
      </dgm:t>
    </dgm:pt>
    <dgm:pt modelId="{F0D39EC3-93A3-4B87-8995-7CE449898872}" type="sibTrans" cxnId="{AB08A7BB-A894-43BD-ACCF-B3A898828FA0}">
      <dgm:prSet/>
      <dgm:spPr/>
      <dgm:t>
        <a:bodyPr/>
        <a:lstStyle/>
        <a:p>
          <a:endParaRPr lang="pt-BR"/>
        </a:p>
      </dgm:t>
    </dgm:pt>
    <dgm:pt modelId="{C9E4D9AC-E7BF-422E-B79A-BC81E5EBE4FA}">
      <dgm:prSet phldrT="[Texto]"/>
      <dgm:spPr>
        <a:solidFill>
          <a:schemeClr val="accent5"/>
        </a:solidFill>
      </dgm:spPr>
      <dgm:t>
        <a:bodyPr/>
        <a:lstStyle/>
        <a:p>
          <a:r>
            <a:rPr lang="pt-BR" dirty="0" smtClean="0"/>
            <a:t>Estudo do FLEX</a:t>
          </a:r>
          <a:endParaRPr lang="pt-BR" dirty="0"/>
        </a:p>
      </dgm:t>
    </dgm:pt>
    <dgm:pt modelId="{10714588-CB09-4D4A-9671-0BCD3087FB11}" type="parTrans" cxnId="{7107D3A7-B00B-41F5-A9E0-2AF0C88C0C7D}">
      <dgm:prSet/>
      <dgm:spPr/>
      <dgm:t>
        <a:bodyPr/>
        <a:lstStyle/>
        <a:p>
          <a:endParaRPr lang="pt-BR"/>
        </a:p>
      </dgm:t>
    </dgm:pt>
    <dgm:pt modelId="{8BDA44EB-A524-49BA-81C9-8B53E0926F00}" type="sibTrans" cxnId="{7107D3A7-B00B-41F5-A9E0-2AF0C88C0C7D}">
      <dgm:prSet/>
      <dgm:spPr/>
      <dgm:t>
        <a:bodyPr/>
        <a:lstStyle/>
        <a:p>
          <a:endParaRPr lang="pt-BR"/>
        </a:p>
      </dgm:t>
    </dgm:pt>
    <dgm:pt modelId="{CA1247BC-A486-4F22-9783-7C8ADFE2481F}">
      <dgm:prSet phldrT="[Texto]"/>
      <dgm:spPr>
        <a:solidFill>
          <a:schemeClr val="accent5"/>
        </a:solidFill>
      </dgm:spPr>
      <dgm:t>
        <a:bodyPr/>
        <a:lstStyle/>
        <a:p>
          <a:r>
            <a:rPr lang="pt-BR" dirty="0" smtClean="0"/>
            <a:t>Estudo do </a:t>
          </a:r>
          <a:r>
            <a:rPr lang="pt-BR" dirty="0" err="1" smtClean="0"/>
            <a:t>Bison</a:t>
          </a:r>
          <a:endParaRPr lang="pt-BR" dirty="0"/>
        </a:p>
      </dgm:t>
    </dgm:pt>
    <dgm:pt modelId="{8A67C6CD-E341-405E-A9D8-B66C80DA0C60}" type="parTrans" cxnId="{57E33C77-93A3-4759-8C5A-8B07E534E439}">
      <dgm:prSet/>
      <dgm:spPr/>
      <dgm:t>
        <a:bodyPr/>
        <a:lstStyle/>
        <a:p>
          <a:endParaRPr lang="pt-BR"/>
        </a:p>
      </dgm:t>
    </dgm:pt>
    <dgm:pt modelId="{68F35897-53F3-4C67-B7FB-9BB04DB9668C}" type="sibTrans" cxnId="{57E33C77-93A3-4759-8C5A-8B07E534E439}">
      <dgm:prSet/>
      <dgm:spPr/>
      <dgm:t>
        <a:bodyPr/>
        <a:lstStyle/>
        <a:p>
          <a:endParaRPr lang="pt-BR"/>
        </a:p>
      </dgm:t>
    </dgm:pt>
    <dgm:pt modelId="{ADF6D1EA-BCCE-4618-850A-FF121CE8CC37}">
      <dgm:prSet phldrT="[Texto]"/>
      <dgm:spPr>
        <a:solidFill>
          <a:schemeClr val="accent5"/>
        </a:solidFill>
      </dgm:spPr>
      <dgm:t>
        <a:bodyPr/>
        <a:lstStyle/>
        <a:p>
          <a:r>
            <a:rPr lang="pt-BR" dirty="0" smtClean="0"/>
            <a:t>Ambientação com as ferramentas</a:t>
          </a:r>
          <a:endParaRPr lang="pt-BR" dirty="0"/>
        </a:p>
      </dgm:t>
    </dgm:pt>
    <dgm:pt modelId="{5540661B-3981-43B6-A06A-28129BBE45E4}" type="parTrans" cxnId="{37CB071B-61AE-453E-B475-3CEB4D9CC03F}">
      <dgm:prSet/>
      <dgm:spPr/>
      <dgm:t>
        <a:bodyPr/>
        <a:lstStyle/>
        <a:p>
          <a:endParaRPr lang="pt-BR"/>
        </a:p>
      </dgm:t>
    </dgm:pt>
    <dgm:pt modelId="{5C22AF0B-7B2B-460D-ABD3-31B3072DED60}" type="sibTrans" cxnId="{37CB071B-61AE-453E-B475-3CEB4D9CC03F}">
      <dgm:prSet/>
      <dgm:spPr/>
      <dgm:t>
        <a:bodyPr/>
        <a:lstStyle/>
        <a:p>
          <a:endParaRPr lang="pt-BR"/>
        </a:p>
      </dgm:t>
    </dgm:pt>
    <dgm:pt modelId="{FD11DD94-B084-4D1E-9990-4A2E5BAD16A7}" type="pres">
      <dgm:prSet presAssocID="{89049DC1-A649-471E-866F-01C974D3754C}" presName="diagram" presStyleCnt="0">
        <dgm:presLayoutVars>
          <dgm:dir/>
          <dgm:resizeHandles val="exact"/>
        </dgm:presLayoutVars>
      </dgm:prSet>
      <dgm:spPr/>
    </dgm:pt>
    <dgm:pt modelId="{98F702BC-F8B2-41BA-9065-D1228CD8390B}" type="pres">
      <dgm:prSet presAssocID="{7485ED6D-7763-44CB-A3A3-C5FA6F95B99B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147FA7D1-BE74-495F-9B9C-71CDB329E5D7}" type="pres">
      <dgm:prSet presAssocID="{F0D39EC3-93A3-4B87-8995-7CE449898872}" presName="sibTrans" presStyleCnt="0"/>
      <dgm:spPr/>
    </dgm:pt>
    <dgm:pt modelId="{210B0970-3053-4CEB-8408-7C2EF7D9AA65}" type="pres">
      <dgm:prSet presAssocID="{C9E4D9AC-E7BF-422E-B79A-BC81E5EBE4FA}" presName="node" presStyleLbl="node1" presStyleIdx="1" presStyleCnt="4">
        <dgm:presLayoutVars>
          <dgm:bulletEnabled val="1"/>
        </dgm:presLayoutVars>
      </dgm:prSet>
      <dgm:spPr/>
    </dgm:pt>
    <dgm:pt modelId="{DF95F99E-BEEB-4C93-B574-F00149CADBD4}" type="pres">
      <dgm:prSet presAssocID="{8BDA44EB-A524-49BA-81C9-8B53E0926F00}" presName="sibTrans" presStyleCnt="0"/>
      <dgm:spPr/>
    </dgm:pt>
    <dgm:pt modelId="{FB13D7E5-8BC3-4C94-9F9D-74B274557D22}" type="pres">
      <dgm:prSet presAssocID="{CA1247BC-A486-4F22-9783-7C8ADFE2481F}" presName="node" presStyleLbl="node1" presStyleIdx="2" presStyleCnt="4">
        <dgm:presLayoutVars>
          <dgm:bulletEnabled val="1"/>
        </dgm:presLayoutVars>
      </dgm:prSet>
      <dgm:spPr/>
    </dgm:pt>
    <dgm:pt modelId="{FAE909A2-7738-4777-8F27-1BB29AE91E96}" type="pres">
      <dgm:prSet presAssocID="{68F35897-53F3-4C67-B7FB-9BB04DB9668C}" presName="sibTrans" presStyleCnt="0"/>
      <dgm:spPr/>
    </dgm:pt>
    <dgm:pt modelId="{9C7F713B-7D3B-4E8C-9691-2241F7701385}" type="pres">
      <dgm:prSet presAssocID="{ADF6D1EA-BCCE-4618-850A-FF121CE8CC37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37CB071B-61AE-453E-B475-3CEB4D9CC03F}" srcId="{89049DC1-A649-471E-866F-01C974D3754C}" destId="{ADF6D1EA-BCCE-4618-850A-FF121CE8CC37}" srcOrd="3" destOrd="0" parTransId="{5540661B-3981-43B6-A06A-28129BBE45E4}" sibTransId="{5C22AF0B-7B2B-460D-ABD3-31B3072DED60}"/>
    <dgm:cxn modelId="{7107D3A7-B00B-41F5-A9E0-2AF0C88C0C7D}" srcId="{89049DC1-A649-471E-866F-01C974D3754C}" destId="{C9E4D9AC-E7BF-422E-B79A-BC81E5EBE4FA}" srcOrd="1" destOrd="0" parTransId="{10714588-CB09-4D4A-9671-0BCD3087FB11}" sibTransId="{8BDA44EB-A524-49BA-81C9-8B53E0926F00}"/>
    <dgm:cxn modelId="{11B820E8-6993-44E8-ADFF-B55905D3682D}" type="presOf" srcId="{CA1247BC-A486-4F22-9783-7C8ADFE2481F}" destId="{FB13D7E5-8BC3-4C94-9F9D-74B274557D22}" srcOrd="0" destOrd="0" presId="urn:microsoft.com/office/officeart/2005/8/layout/default"/>
    <dgm:cxn modelId="{CB3567E5-9640-4D87-A31B-7F3ED206F1F1}" type="presOf" srcId="{89049DC1-A649-471E-866F-01C974D3754C}" destId="{FD11DD94-B084-4D1E-9990-4A2E5BAD16A7}" srcOrd="0" destOrd="0" presId="urn:microsoft.com/office/officeart/2005/8/layout/default"/>
    <dgm:cxn modelId="{2CDA4117-5EC2-480D-A154-BA512A0AFE90}" type="presOf" srcId="{7485ED6D-7763-44CB-A3A3-C5FA6F95B99B}" destId="{98F702BC-F8B2-41BA-9065-D1228CD8390B}" srcOrd="0" destOrd="0" presId="urn:microsoft.com/office/officeart/2005/8/layout/default"/>
    <dgm:cxn modelId="{AB08A7BB-A894-43BD-ACCF-B3A898828FA0}" srcId="{89049DC1-A649-471E-866F-01C974D3754C}" destId="{7485ED6D-7763-44CB-A3A3-C5FA6F95B99B}" srcOrd="0" destOrd="0" parTransId="{376BB5C4-2748-457E-8837-3274FF96CD29}" sibTransId="{F0D39EC3-93A3-4B87-8995-7CE449898872}"/>
    <dgm:cxn modelId="{EE53FF6C-7ABA-46B7-8733-B2E84EB8193D}" type="presOf" srcId="{C9E4D9AC-E7BF-422E-B79A-BC81E5EBE4FA}" destId="{210B0970-3053-4CEB-8408-7C2EF7D9AA65}" srcOrd="0" destOrd="0" presId="urn:microsoft.com/office/officeart/2005/8/layout/default"/>
    <dgm:cxn modelId="{4FDB955D-0612-4928-A1D8-4E64C0A5B354}" type="presOf" srcId="{ADF6D1EA-BCCE-4618-850A-FF121CE8CC37}" destId="{9C7F713B-7D3B-4E8C-9691-2241F7701385}" srcOrd="0" destOrd="0" presId="urn:microsoft.com/office/officeart/2005/8/layout/default"/>
    <dgm:cxn modelId="{57E33C77-93A3-4759-8C5A-8B07E534E439}" srcId="{89049DC1-A649-471E-866F-01C974D3754C}" destId="{CA1247BC-A486-4F22-9783-7C8ADFE2481F}" srcOrd="2" destOrd="0" parTransId="{8A67C6CD-E341-405E-A9D8-B66C80DA0C60}" sibTransId="{68F35897-53F3-4C67-B7FB-9BB04DB9668C}"/>
    <dgm:cxn modelId="{73849A70-0076-4680-AFE8-77538A672793}" type="presParOf" srcId="{FD11DD94-B084-4D1E-9990-4A2E5BAD16A7}" destId="{98F702BC-F8B2-41BA-9065-D1228CD8390B}" srcOrd="0" destOrd="0" presId="urn:microsoft.com/office/officeart/2005/8/layout/default"/>
    <dgm:cxn modelId="{E845FFEC-C622-4DFF-921D-FD82C4E9D97F}" type="presParOf" srcId="{FD11DD94-B084-4D1E-9990-4A2E5BAD16A7}" destId="{147FA7D1-BE74-495F-9B9C-71CDB329E5D7}" srcOrd="1" destOrd="0" presId="urn:microsoft.com/office/officeart/2005/8/layout/default"/>
    <dgm:cxn modelId="{7C6D90D9-F0A1-4865-A987-C54FE4F29248}" type="presParOf" srcId="{FD11DD94-B084-4D1E-9990-4A2E5BAD16A7}" destId="{210B0970-3053-4CEB-8408-7C2EF7D9AA65}" srcOrd="2" destOrd="0" presId="urn:microsoft.com/office/officeart/2005/8/layout/default"/>
    <dgm:cxn modelId="{B7A80679-8DF4-40C4-BF84-6CEDEB7D57BA}" type="presParOf" srcId="{FD11DD94-B084-4D1E-9990-4A2E5BAD16A7}" destId="{DF95F99E-BEEB-4C93-B574-F00149CADBD4}" srcOrd="3" destOrd="0" presId="urn:microsoft.com/office/officeart/2005/8/layout/default"/>
    <dgm:cxn modelId="{22031152-BE32-477D-BFEE-3257104AE95D}" type="presParOf" srcId="{FD11DD94-B084-4D1E-9990-4A2E5BAD16A7}" destId="{FB13D7E5-8BC3-4C94-9F9D-74B274557D22}" srcOrd="4" destOrd="0" presId="urn:microsoft.com/office/officeart/2005/8/layout/default"/>
    <dgm:cxn modelId="{9C794A37-DD2E-4783-9C0C-0354647DEFA7}" type="presParOf" srcId="{FD11DD94-B084-4D1E-9990-4A2E5BAD16A7}" destId="{FAE909A2-7738-4777-8F27-1BB29AE91E96}" srcOrd="5" destOrd="0" presId="urn:microsoft.com/office/officeart/2005/8/layout/default"/>
    <dgm:cxn modelId="{6AAF8B36-5D23-4E68-AA81-367CCCD4DEEB}" type="presParOf" srcId="{FD11DD94-B084-4D1E-9990-4A2E5BAD16A7}" destId="{9C7F713B-7D3B-4E8C-9691-2241F7701385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D69CA0-7E20-4C78-A8CC-73EE8D77B62F}">
      <dsp:nvSpPr>
        <dsp:cNvPr id="0" name=""/>
        <dsp:cNvSpPr/>
      </dsp:nvSpPr>
      <dsp:spPr>
        <a:xfrm>
          <a:off x="7143" y="2068777"/>
          <a:ext cx="2135187" cy="1281112"/>
        </a:xfrm>
        <a:prstGeom prst="roundRect">
          <a:avLst>
            <a:gd name="adj" fmla="val 10000"/>
          </a:avLst>
        </a:prstGeom>
        <a:solidFill>
          <a:schemeClr val="accent5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200" kern="1200" dirty="0" smtClean="0"/>
            <a:t>Entrada [Linguagem JAVA]</a:t>
          </a:r>
          <a:endParaRPr lang="pt-BR" sz="2200" kern="1200" dirty="0"/>
        </a:p>
      </dsp:txBody>
      <dsp:txXfrm>
        <a:off x="44665" y="2106299"/>
        <a:ext cx="2060143" cy="1206068"/>
      </dsp:txXfrm>
    </dsp:sp>
    <dsp:sp modelId="{4D5EC6D6-0150-4696-A67A-FDE1C9704484}">
      <dsp:nvSpPr>
        <dsp:cNvPr id="0" name=""/>
        <dsp:cNvSpPr/>
      </dsp:nvSpPr>
      <dsp:spPr>
        <a:xfrm>
          <a:off x="2355850" y="2444570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700" kern="1200"/>
        </a:p>
      </dsp:txBody>
      <dsp:txXfrm>
        <a:off x="2355850" y="2550475"/>
        <a:ext cx="316861" cy="317716"/>
      </dsp:txXfrm>
    </dsp:sp>
    <dsp:sp modelId="{2C2F8D05-C214-4EA8-9AB1-53C2244C9F22}">
      <dsp:nvSpPr>
        <dsp:cNvPr id="0" name=""/>
        <dsp:cNvSpPr/>
      </dsp:nvSpPr>
      <dsp:spPr>
        <a:xfrm>
          <a:off x="2996406" y="2068777"/>
          <a:ext cx="2135187" cy="1281112"/>
        </a:xfrm>
        <a:prstGeom prst="roundRect">
          <a:avLst>
            <a:gd name="adj" fmla="val 10000"/>
          </a:avLst>
        </a:prstGeom>
        <a:solidFill>
          <a:schemeClr val="accent5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200" kern="1200" dirty="0" smtClean="0"/>
            <a:t>Processamento [Compilação]</a:t>
          </a:r>
          <a:endParaRPr lang="pt-BR" sz="2200" kern="1200" dirty="0"/>
        </a:p>
      </dsp:txBody>
      <dsp:txXfrm>
        <a:off x="3033928" y="2106299"/>
        <a:ext cx="2060143" cy="1206068"/>
      </dsp:txXfrm>
    </dsp:sp>
    <dsp:sp modelId="{3E16BB43-047A-4927-98CB-0C5E52BB513F}">
      <dsp:nvSpPr>
        <dsp:cNvPr id="0" name=""/>
        <dsp:cNvSpPr/>
      </dsp:nvSpPr>
      <dsp:spPr>
        <a:xfrm>
          <a:off x="5345112" y="2444570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700" kern="1200"/>
        </a:p>
      </dsp:txBody>
      <dsp:txXfrm>
        <a:off x="5345112" y="2550475"/>
        <a:ext cx="316861" cy="317716"/>
      </dsp:txXfrm>
    </dsp:sp>
    <dsp:sp modelId="{240FB790-4017-416B-8885-7244FB3709C8}">
      <dsp:nvSpPr>
        <dsp:cNvPr id="0" name=""/>
        <dsp:cNvSpPr/>
      </dsp:nvSpPr>
      <dsp:spPr>
        <a:xfrm>
          <a:off x="5985668" y="2068777"/>
          <a:ext cx="2135187" cy="1281112"/>
        </a:xfrm>
        <a:prstGeom prst="roundRect">
          <a:avLst>
            <a:gd name="adj" fmla="val 10000"/>
          </a:avLst>
        </a:prstGeom>
        <a:solidFill>
          <a:schemeClr val="accent5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200" kern="1200" dirty="0" smtClean="0"/>
            <a:t>Saída [Linguagem C]</a:t>
          </a:r>
          <a:endParaRPr lang="pt-BR" sz="2200" kern="1200" dirty="0"/>
        </a:p>
      </dsp:txBody>
      <dsp:txXfrm>
        <a:off x="6023190" y="2106299"/>
        <a:ext cx="2060143" cy="12060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F702BC-F8B2-41BA-9065-D1228CD8390B}">
      <dsp:nvSpPr>
        <dsp:cNvPr id="0" name=""/>
        <dsp:cNvSpPr/>
      </dsp:nvSpPr>
      <dsp:spPr>
        <a:xfrm>
          <a:off x="1164573" y="881"/>
          <a:ext cx="2984364" cy="1790618"/>
        </a:xfrm>
        <a:prstGeom prst="rect">
          <a:avLst/>
        </a:prstGeom>
        <a:solidFill>
          <a:schemeClr val="accent5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600" kern="1200" dirty="0" smtClean="0"/>
            <a:t>Definição do Escopo</a:t>
          </a:r>
          <a:endParaRPr lang="pt-BR" sz="3600" kern="1200" dirty="0"/>
        </a:p>
      </dsp:txBody>
      <dsp:txXfrm>
        <a:off x="1164573" y="881"/>
        <a:ext cx="2984364" cy="1790618"/>
      </dsp:txXfrm>
    </dsp:sp>
    <dsp:sp modelId="{210B0970-3053-4CEB-8408-7C2EF7D9AA65}">
      <dsp:nvSpPr>
        <dsp:cNvPr id="0" name=""/>
        <dsp:cNvSpPr/>
      </dsp:nvSpPr>
      <dsp:spPr>
        <a:xfrm>
          <a:off x="4447374" y="881"/>
          <a:ext cx="2984364" cy="1790618"/>
        </a:xfrm>
        <a:prstGeom prst="rect">
          <a:avLst/>
        </a:prstGeom>
        <a:solidFill>
          <a:schemeClr val="accent5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600" kern="1200" dirty="0" smtClean="0"/>
            <a:t>Estudo do FLEX</a:t>
          </a:r>
          <a:endParaRPr lang="pt-BR" sz="3600" kern="1200" dirty="0"/>
        </a:p>
      </dsp:txBody>
      <dsp:txXfrm>
        <a:off x="4447374" y="881"/>
        <a:ext cx="2984364" cy="1790618"/>
      </dsp:txXfrm>
    </dsp:sp>
    <dsp:sp modelId="{FB13D7E5-8BC3-4C94-9F9D-74B274557D22}">
      <dsp:nvSpPr>
        <dsp:cNvPr id="0" name=""/>
        <dsp:cNvSpPr/>
      </dsp:nvSpPr>
      <dsp:spPr>
        <a:xfrm>
          <a:off x="1164573" y="2089936"/>
          <a:ext cx="2984364" cy="1790618"/>
        </a:xfrm>
        <a:prstGeom prst="rect">
          <a:avLst/>
        </a:prstGeom>
        <a:solidFill>
          <a:schemeClr val="accent5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600" kern="1200" dirty="0" smtClean="0"/>
            <a:t>Estudo do </a:t>
          </a:r>
          <a:r>
            <a:rPr lang="pt-BR" sz="3600" kern="1200" dirty="0" err="1" smtClean="0"/>
            <a:t>Bison</a:t>
          </a:r>
          <a:endParaRPr lang="pt-BR" sz="3600" kern="1200" dirty="0"/>
        </a:p>
      </dsp:txBody>
      <dsp:txXfrm>
        <a:off x="1164573" y="2089936"/>
        <a:ext cx="2984364" cy="1790618"/>
      </dsp:txXfrm>
    </dsp:sp>
    <dsp:sp modelId="{9C7F713B-7D3B-4E8C-9691-2241F7701385}">
      <dsp:nvSpPr>
        <dsp:cNvPr id="0" name=""/>
        <dsp:cNvSpPr/>
      </dsp:nvSpPr>
      <dsp:spPr>
        <a:xfrm>
          <a:off x="4447374" y="2089936"/>
          <a:ext cx="2984364" cy="1790618"/>
        </a:xfrm>
        <a:prstGeom prst="rect">
          <a:avLst/>
        </a:prstGeom>
        <a:solidFill>
          <a:schemeClr val="accent5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600" kern="1200" dirty="0" smtClean="0"/>
            <a:t>Ambientação com as ferramentas</a:t>
          </a:r>
          <a:endParaRPr lang="pt-BR" sz="3600" kern="1200" dirty="0"/>
        </a:p>
      </dsp:txBody>
      <dsp:txXfrm>
        <a:off x="4447374" y="2089936"/>
        <a:ext cx="2984364" cy="17906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9/5/2013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9/5/2013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9/5/2013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Compiladores – </a:t>
            </a:r>
            <a:r>
              <a:rPr lang="pt-BR" dirty="0" err="1" smtClean="0"/>
              <a:t>Old</a:t>
            </a:r>
            <a:r>
              <a:rPr lang="pt-BR" dirty="0" smtClean="0"/>
              <a:t> </a:t>
            </a:r>
            <a:r>
              <a:rPr lang="pt-BR" dirty="0" err="1" smtClean="0"/>
              <a:t>but</a:t>
            </a:r>
            <a:r>
              <a:rPr lang="pt-BR" dirty="0" smtClean="0"/>
              <a:t> </a:t>
            </a:r>
            <a:r>
              <a:rPr lang="pt-BR" dirty="0" err="1" smtClean="0"/>
              <a:t>gold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3223615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Obrigado</a:t>
            </a:r>
            <a:endParaRPr lang="pt-BR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48996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Integrantes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André Cruz Cavalcante</a:t>
            </a:r>
          </a:p>
          <a:p>
            <a:r>
              <a:rPr lang="pt-BR" dirty="0" smtClean="0"/>
              <a:t>Greg </a:t>
            </a:r>
            <a:r>
              <a:rPr lang="pt-BR" dirty="0" err="1" smtClean="0"/>
              <a:t>Ouyama</a:t>
            </a:r>
            <a:r>
              <a:rPr lang="pt-BR" dirty="0" smtClean="0"/>
              <a:t> Martins</a:t>
            </a:r>
          </a:p>
          <a:p>
            <a:r>
              <a:rPr lang="pt-BR" dirty="0" smtClean="0"/>
              <a:t>Matheus Freire</a:t>
            </a:r>
          </a:p>
          <a:p>
            <a:r>
              <a:rPr lang="pt-BR" dirty="0" smtClean="0"/>
              <a:t>Tiago dos Santos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61418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Agenda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Proposta</a:t>
            </a:r>
          </a:p>
          <a:p>
            <a:r>
              <a:rPr lang="pt-BR" dirty="0" smtClean="0"/>
              <a:t>Escopo</a:t>
            </a:r>
          </a:p>
          <a:p>
            <a:r>
              <a:rPr lang="pt-BR" dirty="0" smtClean="0"/>
              <a:t>Cronograma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69447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Proposta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endParaRPr lang="pt-BR" dirty="0"/>
          </a:p>
        </p:txBody>
      </p:sp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2726727884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93636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Proposta – Levantamento de riscos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/>
              <a:t>Devido a diferença de paradigmas, o grande desafio será a definição de regras que suportam a conversão sintática e estrutural das duas linguagens. Uma classe desenvolvida em JAVA pode gerar diversos arquivos em C, assim é necessário projetar regras viáveis para que a conversão seja realizada de forma eficiente.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65877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Escopo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3600" dirty="0" smtClean="0"/>
              <a:t>Classes</a:t>
            </a:r>
          </a:p>
          <a:p>
            <a:r>
              <a:rPr lang="pt-BR" sz="3600" dirty="0" smtClean="0"/>
              <a:t>Tipo de Variáveis</a:t>
            </a:r>
          </a:p>
          <a:p>
            <a:r>
              <a:rPr lang="pt-BR" sz="3600" dirty="0" smtClean="0"/>
              <a:t>Estrutura de Controle</a:t>
            </a:r>
          </a:p>
          <a:p>
            <a:r>
              <a:rPr lang="pt-BR" sz="3600" dirty="0" smtClean="0"/>
              <a:t>Comandos de I/O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14424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Escopo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35" t="1026" r="10649" b="998"/>
          <a:stretch/>
        </p:blipFill>
        <p:spPr>
          <a:xfrm>
            <a:off x="960669" y="1154090"/>
            <a:ext cx="7701566" cy="5396248"/>
          </a:xfrm>
        </p:spPr>
      </p:pic>
    </p:spTree>
    <p:extLst>
      <p:ext uri="{BB962C8B-B14F-4D97-AF65-F5344CB8AC3E}">
        <p14:creationId xmlns:p14="http://schemas.microsoft.com/office/powerpoint/2010/main" val="571859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que foi feito!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5182415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49600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Cronograma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5062879"/>
              </p:ext>
            </p:extLst>
          </p:nvPr>
        </p:nvGraphicFramePr>
        <p:xfrm>
          <a:off x="510269" y="1222021"/>
          <a:ext cx="8763732" cy="55009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21244"/>
                <a:gridCol w="2921244"/>
                <a:gridCol w="2921244"/>
              </a:tblGrid>
              <a:tr h="43555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effectLst/>
                        </a:rPr>
                        <a:t>Atividade</a:t>
                      </a:r>
                      <a:endParaRPr lang="pt-BR" sz="1600" b="1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effectLst/>
                        </a:rPr>
                        <a:t>Data Início</a:t>
                      </a:r>
                      <a:endParaRPr lang="pt-BR" sz="1600" b="1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effectLst/>
                        </a:rPr>
                        <a:t>Data Fim</a:t>
                      </a:r>
                      <a:endParaRPr lang="pt-BR" sz="1600" b="1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</a:tr>
              <a:tr h="43555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Definir Escopo</a:t>
                      </a:r>
                      <a:endParaRPr lang="pt-BR" sz="1600" b="1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28/08/2013</a:t>
                      </a:r>
                      <a:endParaRPr lang="pt-BR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28/08/2013</a:t>
                      </a:r>
                      <a:endParaRPr lang="pt-BR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</a:tr>
              <a:tr h="43555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Ambientação com o flex</a:t>
                      </a:r>
                      <a:endParaRPr lang="pt-BR" sz="1600" b="1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29/08/2013</a:t>
                      </a:r>
                      <a:endParaRPr lang="pt-BR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02/09/2013</a:t>
                      </a:r>
                      <a:endParaRPr lang="pt-BR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</a:tr>
              <a:tr h="43555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Ambientação com o bison</a:t>
                      </a:r>
                      <a:endParaRPr lang="pt-BR" sz="1600" b="1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03/09/2013</a:t>
                      </a:r>
                      <a:endParaRPr lang="pt-BR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04/09/2013</a:t>
                      </a:r>
                      <a:endParaRPr lang="pt-BR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</a:tr>
              <a:tr h="62487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effectLst/>
                        </a:rPr>
                        <a:t>Entrega 01</a:t>
                      </a:r>
                      <a:endParaRPr lang="pt-BR" sz="1600" b="1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05/09/2013</a:t>
                      </a:r>
                      <a:endParaRPr lang="pt-BR" sz="16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 </a:t>
                      </a:r>
                      <a:endParaRPr lang="pt-BR" sz="16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</a:tr>
              <a:tr h="43555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Definir expressões regulares</a:t>
                      </a:r>
                      <a:endParaRPr lang="pt-BR" sz="1600" b="1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09/09/2013</a:t>
                      </a:r>
                      <a:endParaRPr lang="pt-BR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24/09/2013</a:t>
                      </a:r>
                      <a:endParaRPr lang="pt-BR" sz="16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</a:tr>
              <a:tr h="43555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Gerar tokens</a:t>
                      </a:r>
                      <a:endParaRPr lang="pt-BR" sz="1600" b="1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25/09/2013</a:t>
                      </a:r>
                      <a:endParaRPr lang="pt-BR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02/10/2013</a:t>
                      </a:r>
                      <a:endParaRPr lang="pt-BR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</a:tr>
              <a:tr h="62487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Entrega 02</a:t>
                      </a:r>
                      <a:endParaRPr lang="pt-BR" sz="1600" b="1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03/10/2013</a:t>
                      </a:r>
                      <a:endParaRPr lang="pt-BR" sz="16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 </a:t>
                      </a:r>
                      <a:endParaRPr lang="pt-BR" sz="16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</a:tr>
              <a:tr h="43555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Aprimorar tokens</a:t>
                      </a:r>
                      <a:endParaRPr lang="pt-BR" sz="1600" b="1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07/10/2013</a:t>
                      </a:r>
                      <a:endParaRPr lang="pt-BR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11/10/2013</a:t>
                      </a:r>
                      <a:endParaRPr lang="pt-BR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</a:tr>
              <a:tr h="43555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Geração de código</a:t>
                      </a:r>
                      <a:endParaRPr lang="pt-BR" sz="1600" b="1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14/10/2013</a:t>
                      </a:r>
                      <a:endParaRPr lang="pt-BR" sz="16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04/11/2013</a:t>
                      </a:r>
                      <a:endParaRPr lang="pt-BR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</a:tr>
              <a:tr h="62487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effectLst/>
                        </a:rPr>
                        <a:t>Entrega 03</a:t>
                      </a:r>
                      <a:endParaRPr lang="pt-BR" sz="1600" b="1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05/11/2013</a:t>
                      </a:r>
                      <a:endParaRPr lang="pt-BR" sz="16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 </a:t>
                      </a:r>
                      <a:endParaRPr lang="pt-BR" sz="16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2227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do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49</TotalTime>
  <Words>174</Words>
  <Application>Microsoft Office PowerPoint</Application>
  <PresentationFormat>Widescreen</PresentationFormat>
  <Paragraphs>62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5" baseType="lpstr">
      <vt:lpstr>Arial</vt:lpstr>
      <vt:lpstr>Times New Roman</vt:lpstr>
      <vt:lpstr>Trebuchet MS</vt:lpstr>
      <vt:lpstr>Wingdings 3</vt:lpstr>
      <vt:lpstr>Facetado</vt:lpstr>
      <vt:lpstr>Compiladores – Old but gold</vt:lpstr>
      <vt:lpstr>Integrantes</vt:lpstr>
      <vt:lpstr>Agenda</vt:lpstr>
      <vt:lpstr>Proposta</vt:lpstr>
      <vt:lpstr>Proposta – Levantamento de riscos</vt:lpstr>
      <vt:lpstr>Escopo</vt:lpstr>
      <vt:lpstr>Escopo</vt:lpstr>
      <vt:lpstr>O que foi feito!</vt:lpstr>
      <vt:lpstr>Cronograma</vt:lpstr>
      <vt:lpstr>Obrigado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Compiladores</dc:title>
  <dc:creator>Matheus Freire</dc:creator>
  <cp:lastModifiedBy>Matheus Freire</cp:lastModifiedBy>
  <cp:revision>5</cp:revision>
  <dcterms:created xsi:type="dcterms:W3CDTF">2013-09-05T13:08:21Z</dcterms:created>
  <dcterms:modified xsi:type="dcterms:W3CDTF">2013-09-05T13:58:04Z</dcterms:modified>
</cp:coreProperties>
</file>