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5.xml" ContentType="application/vnd.openxmlformats-officedocument.presentationml.notesSlide+xml"/>
  <Override PartName="/ppt/ink/ink2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331" r:id="rId5"/>
    <p:sldId id="262" r:id="rId6"/>
    <p:sldId id="332" r:id="rId7"/>
    <p:sldId id="345" r:id="rId8"/>
    <p:sldId id="333" r:id="rId9"/>
    <p:sldId id="265" r:id="rId10"/>
    <p:sldId id="266" r:id="rId11"/>
    <p:sldId id="337" r:id="rId12"/>
    <p:sldId id="267" r:id="rId13"/>
    <p:sldId id="269" r:id="rId14"/>
    <p:sldId id="270" r:id="rId15"/>
    <p:sldId id="272" r:id="rId16"/>
    <p:sldId id="338" r:id="rId17"/>
    <p:sldId id="339" r:id="rId18"/>
    <p:sldId id="334" r:id="rId19"/>
    <p:sldId id="335" r:id="rId20"/>
    <p:sldId id="336" r:id="rId21"/>
    <p:sldId id="330" r:id="rId22"/>
    <p:sldId id="315" r:id="rId23"/>
    <p:sldId id="287" r:id="rId24"/>
    <p:sldId id="293" r:id="rId25"/>
    <p:sldId id="294" r:id="rId26"/>
    <p:sldId id="296" r:id="rId27"/>
    <p:sldId id="297" r:id="rId28"/>
    <p:sldId id="298" r:id="rId29"/>
    <p:sldId id="299" r:id="rId30"/>
    <p:sldId id="327" r:id="rId31"/>
    <p:sldId id="302" r:id="rId32"/>
    <p:sldId id="304" r:id="rId33"/>
    <p:sldId id="305" r:id="rId34"/>
    <p:sldId id="344" r:id="rId35"/>
    <p:sldId id="306" r:id="rId36"/>
    <p:sldId id="307" r:id="rId37"/>
    <p:sldId id="308" r:id="rId38"/>
    <p:sldId id="310" r:id="rId39"/>
    <p:sldId id="311" r:id="rId40"/>
    <p:sldId id="312" r:id="rId41"/>
    <p:sldId id="313" r:id="rId42"/>
    <p:sldId id="314" r:id="rId43"/>
    <p:sldId id="340" r:id="rId44"/>
    <p:sldId id="320" r:id="rId45"/>
    <p:sldId id="316" r:id="rId46"/>
    <p:sldId id="341" r:id="rId47"/>
    <p:sldId id="342" r:id="rId48"/>
    <p:sldId id="34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TTCN-3 test cases</c:v>
                </c:pt>
              </c:strCache>
            </c:strRef>
          </c:tx>
          <c:invertIfNegative val="0"/>
          <c:cat>
            <c:strRef>
              <c:f>Blad1!$A$2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Blad1!$B$2</c:f>
              <c:numCache>
                <c:formatCode>General</c:formatCode>
                <c:ptCount val="1"/>
                <c:pt idx="0">
                  <c:v>12569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QuickCheck and Erlang</c:v>
                </c:pt>
              </c:strCache>
            </c:strRef>
          </c:tx>
          <c:invertIfNegative val="0"/>
          <c:cat>
            <c:strRef>
              <c:f>Blad1!$A$2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Blad1!$C$2</c:f>
              <c:numCache>
                <c:formatCode>General</c:formatCode>
                <c:ptCount val="1"/>
                <c:pt idx="0">
                  <c:v>1388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5543152"/>
        <c:axId val="305536880"/>
      </c:barChart>
      <c:catAx>
        <c:axId val="30554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5536880"/>
        <c:crosses val="autoZero"/>
        <c:auto val="1"/>
        <c:lblAlgn val="ctr"/>
        <c:lblOffset val="100"/>
        <c:noMultiLvlLbl val="0"/>
      </c:catAx>
      <c:valAx>
        <c:axId val="30553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5431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Blad2!$A$2</c:f>
              <c:strCache>
                <c:ptCount val="1"/>
                <c:pt idx="0">
                  <c:v>Code</c:v>
                </c:pt>
              </c:strCache>
            </c:strRef>
          </c:tx>
          <c:invertIfNegative val="0"/>
          <c:cat>
            <c:strRef>
              <c:f>Blad2!$B$1:$E$1</c:f>
              <c:strCache>
                <c:ptCount val="4"/>
                <c:pt idx="0">
                  <c:v>CAN</c:v>
                </c:pt>
                <c:pt idx="1">
                  <c:v>DEM</c:v>
                </c:pt>
                <c:pt idx="2">
                  <c:v>FlexRay</c:v>
                </c:pt>
                <c:pt idx="3">
                  <c:v>COM</c:v>
                </c:pt>
              </c:strCache>
            </c:strRef>
          </c:cat>
          <c:val>
            <c:numRef>
              <c:f>Blad2!$B$2:$E$2</c:f>
              <c:numCache>
                <c:formatCode>General</c:formatCode>
                <c:ptCount val="4"/>
                <c:pt idx="0">
                  <c:v>13813</c:v>
                </c:pt>
                <c:pt idx="1">
                  <c:v>14587</c:v>
                </c:pt>
                <c:pt idx="2">
                  <c:v>12314</c:v>
                </c:pt>
                <c:pt idx="3">
                  <c:v>19913</c:v>
                </c:pt>
              </c:numCache>
            </c:numRef>
          </c:val>
        </c:ser>
        <c:ser>
          <c:idx val="1"/>
          <c:order val="1"/>
          <c:tx>
            <c:strRef>
              <c:f>Blad2!$A$3</c:f>
              <c:strCache>
                <c:ptCount val="1"/>
                <c:pt idx="0">
                  <c:v>QuickCheck</c:v>
                </c:pt>
              </c:strCache>
            </c:strRef>
          </c:tx>
          <c:invertIfNegative val="0"/>
          <c:cat>
            <c:strRef>
              <c:f>Blad2!$B$1:$E$1</c:f>
              <c:strCache>
                <c:ptCount val="4"/>
                <c:pt idx="0">
                  <c:v>CAN</c:v>
                </c:pt>
                <c:pt idx="1">
                  <c:v>DEM</c:v>
                </c:pt>
                <c:pt idx="2">
                  <c:v>FlexRay</c:v>
                </c:pt>
                <c:pt idx="3">
                  <c:v>COM</c:v>
                </c:pt>
              </c:strCache>
            </c:strRef>
          </c:cat>
          <c:val>
            <c:numRef>
              <c:f>Blad2!$B$3:$E$3</c:f>
              <c:numCache>
                <c:formatCode>General</c:formatCode>
                <c:ptCount val="4"/>
                <c:pt idx="0">
                  <c:v>4100</c:v>
                </c:pt>
                <c:pt idx="1">
                  <c:v>4414</c:v>
                </c:pt>
                <c:pt idx="2">
                  <c:v>4108</c:v>
                </c:pt>
                <c:pt idx="3">
                  <c:v>3329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5539232"/>
        <c:axId val="305544328"/>
      </c:barChart>
      <c:catAx>
        <c:axId val="30553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5544328"/>
        <c:crosses val="autoZero"/>
        <c:auto val="1"/>
        <c:lblAlgn val="ctr"/>
        <c:lblOffset val="100"/>
        <c:noMultiLvlLbl val="0"/>
      </c:catAx>
      <c:valAx>
        <c:axId val="305544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5392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634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3521 595,'0'-45,"-17"18,-11-9,-9-4,-9 8,-4-1,-14 1,-4 5,-12 6,-8 1,-8 10,-8 5,-12 5,-5 6,-10 14,-4 5,-5 12,3-2,1 8,6-1,4 6,10-4,5 1,9-4,3 4,14 0,-1 7,8-1,4 14,7 5,4 15,10 9,2 16,13 5,5 18,9-1,7 5,11-9,6-3,6-13,18-21,1-4,6-40,-5-16,-7-29,-19-2</inkml:trace>
  <inkml:trace contextRef="#ctx0" brushRef="#br0" timeOffset="1">3578 523,'12'-23,"-12"23,0 0,22-17,-22 17,35 22,-5 8,13 3,7 16,11 4,3 7,6 5,-5 10,4-2,-15 14,-2-2,-9 13,-11 4,-10 16,-4 5,-9 6,-4 4,-5 4,0-5,-1-6,1-9,0-20,0-9,13-28,0-19,-13-41,15 12,-15-12</inkml:trace>
  <inkml:trace contextRef="#ctx0" brushRef="#br0" timeOffset="2.0001">1701 768,'-6'-45,"6"10,7-5,10-5,22-15,11 4,33-13,17 6,33-10,19 9,27 1,10 16,13 7,-10 22,-12 10,-24 13,-18 18,-28 15,-31 11,-17-4,-34 10,-19-10,-11-5,-21-9,23-31</inkml:trace>
  <inkml:trace contextRef="#ctx0" brushRef="#br0" timeOffset="3.0001">2143 720,'28'-28,"14"-1,25-11,11-3,37-10,21 8,25-5,0 16,4 8,-12 21,-5 5,-20 31,-17 18,-25 16,-21 8,-15 4,-15-2,-5-12,-25 2,0-22,-5-5,-12-18,-16-5,28-15</inkml:trace>
  <inkml:trace contextRef="#ctx0" brushRef="#br0" timeOffset="4">2346 840,'-60'0,"60"0,0-24,32 11,44-14,26 11,38-9,24 8,23-1,9 13,6 5,-12 12,-13 14,-22 12,-26 6,-31 1,-27 5,-23-9,-29 3,-10-13,-22 13,-21-19,-15 0,-7-10,56-15</inkml:trace>
  <inkml:trace contextRef="#ctx0" brushRef="#br0" timeOffset="5">2922 1120,'12'-4,"17"-14,14-7,21-10,15 12,27-11,17 4,20 0,4 14,7-1,-9 17,-1 8,-14 21,-12 12,-21 16,-19 1,-13 4,-19-2,-8-5,-25-3,-4-11,-18 3,-12-18,-10-4,-6-17,-8-3,45-2</inkml:trace>
  <inkml:trace contextRef="#ctx0" brushRef="#br0" timeOffset="6">3434 1218,'160'-27,"-56"21,17-3,-1 9,18 0,-1 22,-1 3,-19 10,-13 3,-20 2,-21-5,-16 4,-10-4,-13-4,-8 1,7-5,-10 8,0-18,-13-17,0 0,0 0</inkml:trace>
  <inkml:trace contextRef="#ctx0" brushRef="#br0" timeOffset="7">1195 783,'-52'-12,"5"12,-4 0,-11 5,-16 22,-2 6,-17 19,4 11,-11 22,11 7,-9 25,22 3,2 15,24-8,10 1,19-11,11-12,14-17,7-16,9-21,9-21,-14-10,15-20,-26 0,28-28,-21-4,-7 32</inkml:trace>
  <inkml:trace contextRef="#ctx0" brushRef="#br0" timeOffset="8">869 1108,'-85'67,"38"-24,-5 14,6 3,-4 15,11 3,-4 9,11-5,4 1,10-8,7-7,11-13,0-5,7-8,14-14,-6 6,10-21,-6-5,0-8,-19 0,0 0</inkml:trace>
  <inkml:trace contextRef="#ctx0" brushRef="#br0" timeOffset="9">1059 1231,'-98'40,"33"-3,0 3,-10 18,7 6,1 12,13 5,13 4,13 10,16-17,12-11,8-22,-8-45</inkml:trace>
  <inkml:trace contextRef="#ctx0" brushRef="#br0" timeOffset="10">520 2615,'0'-27,"0"-6,0 33,0-35,17 10,4 8,16-8,0 0,17-5,3 7,10-4,1 11,9-4,3 8,4 2,1 12,6 9,-2 14,8-1,-4 9,4 0,-4 7,2 2,-5 3,-4-3,-5 2,-6 1,-8 0,-9 2,-10-7,-7-7,-12-3,-4-5,-9-8,-16-17,17 18,-17-18,0 0,0 0,0 0,0 0,0 0,0 0,0 0,0 0,0 0,0 0,0 0,11-10,-11 10,0 0,15 0,-15 0,22 0,-5 0,7-6,4-1,5-6,6-2,9-9,4-2,8 2,9-6,3 2,8 1,4 4,5 1,4 6,7 2,-1 3,1 6,4 3,-2 2,2 2,0 9,1 4,-7 4,1 2,-8 3,-4 2,-12-1,-10 4,-6-4,-14-2,-8-3,-7 2,-6-7,-6 0,-18-15,24 25,-24-25,17 16,-17-16,0 22,0-22,-26 8,-2-8,28 0</inkml:trace>
  <inkml:trace contextRef="#ctx0" brushRef="#br0" timeOffset="11">2913 3010,'0'0,"0"25,0-4,-3 8,8 2,6 21,12 5,-1 21,13 0,4 16,9-6,3 12,14-14,3 3,10-13,1-9,10-19,3-6,7-17,4-10,4-13,6-6,3-19,5-9,-4-8,-2-8,0-7,-10-12,-9-4,-14-9,-13-5,-17-5,-11-3,-15 1,-8-1,-12 8,-6 5,0 11,-2 11,-4 13,-1 10,7 10,0 25,-9-18,9 18,-23 26,-5 8,28-34</inkml:trace>
  <inkml:trace contextRef="#ctx0" brushRef="#br0" timeOffset="12">2774 2986,'0'0,"-8"0,8 0,-28 34,6 7,3 9,-9 20,-1 12,-5 15,-8-1,-4 7,-2-4,-10 1,-3-10,-9-9,-5-14,-7-10,-2-14,-1-8,-6-20,2-8,-1-9,-1-15,4-13,1-8,2-7,3-5,5-3,5-4,4 0,2-6,6 0,5-2,5-2,3-3,7-3,8-5,3-7,5 5,-1-4,2 3,1 6,-5 3,1 9,-2 11,3 12,-2 8,6 9,5 10,15 13,-20-9,20 9,0 0,0 25,7-8,9 3,7 0,3-3,-26-17</inkml:trace>
  <inkml:trace contextRef="#ctx0" brushRef="#br0" timeOffset="13">1327 3373,'-19'8,"19"-8,0 0,0 0,0 0,0 0,0 0,-1-21,1 21,7-29,4 9,6-1,1-3,8-4,-1 3,6-2,6 2,8-1,-2 7,8-1,0 7,4 1,1 6,7 6,-7 5,6 11,-3 14,2 5,-7 12,2 0,-8 6,-3-3,-9-2,-3-9,-11-4,-7-12,-6-3,-9-20,7 16,-7-16,0 0,0 0,-9-1,9 1,0 0,0 0,0 0,0 0,-12-17,12 17,0 0,0 0,0 0,0 0,0 0,0 0,0 0,0 0,0 0,0 0,0 0,-17 13,-3 1,-3 2,-7 1,-5 1,-9 4,-9-2,-8-2,-8-4,-5-8,-8-2,-2-4,-7 0,4-7,3-10,6-4,8 1,8-4,18 3,12-1,11 1,16 1,5 20,16-25,-16 25,42-2,-19 2,4 0,-10 10,-17-10</inkml:trace>
  <inkml:trace contextRef="#ctx0" brushRef="#br0" timeOffset="14">1963 3351,'16'9,"-16"-9,21 8,-14 10,-7-18,21 29,-12-13,-9 8,0-1,-9 5,-8-6,-13-4,0-8,-3-7,5-3,-1-8,10-19,6-4,11-7,2-2,15 1,4 4,6 4,-1 7,6 11,-4 10,0 3,-2 13,-5 10,-5 2,-4 2,-6-2,-4-2,0-1,0-22,-17 20,17-20,-20 0,20 0,-12-32,10 9,2-2,0 2,6 1,6 5,-12 17,28-8,-28 8,25 17,-19 4,-2 1,-4 0,-6-2,-11-7,-4-6,0-7,0 0,16-17,5 17,20-43,17 4,20-6,-57 45</inkml:trace>
  <inkml:trace contextRef="#ctx0" brushRef="#br0" timeOffset="15">3454 3433,'-26'27,"9"-14,17-13,0 0,0 0,0-22,6 6,7-9,-2-2,3-3,0 0,4 0,-1 2,4-1,4 3,3-1,4 4,5 1,5 4,4 3,-1 8,3 2,0 5,0 7,-3 9,-2-1,-6 7,-2-4,-1 1,-4-6,-4 0,-1-3,-4-1,0-4,-3-2,-1-1,-17-2,25 3,-25-3,16 2,-16-2,0 0,0 0,0 0,0 0,5 18,-5-18,7 25,0-7,-6 6,5 1,-4 1,-1 3,-1 1,-3 3,-9 0,-10-1,3-4,-12 0,-3-3,-8-1,-3-8,-7-7,0-3,-7-6,-1 0,-3 0,3-10,1-1,5 1,4-2,6-6,9 1,8 2,6-2,9 1,9-3,3 3,6-1,-6 17,34-25,-16 19,12-9,-11 15,-1-4,-18 4,0 0,0 0</inkml:trace>
  <inkml:trace contextRef="#ctx0" brushRef="#br0" timeOffset="16">3877 3471,'0'-13,"0"13,3-25,-3 25,15-18,-15 18,0 0,15-19,-15 19,0 0,9 17,-9-17,0 23,0-23,0 25,0-25,0 0,-24 14,24-14,-19-4,19 4,-17-20,17 20,-5-20,5 20,0 0,14-13,-14 13,25 2,-25-2,26 23,-26-23,20 23,-20-23,4 22,-4-22,0 0,-19 10,19-10,-26-2,26 2,-22-23,22 23,-15-30,15 30,0-27,0 27,0 0,0 0,0 0,0 0,-5 20,-6 2,1-2,-5 3,6-6,-2-1,11-16,0 0,-17 9,17-9,2-15,11-7,1 2,0-6,0 4,2 4,-16 18,16-14,-16 14,0 0,-14-13,14 13</inkml:trace>
  <inkml:trace contextRef="#ctx0" brushRef="#br0" timeOffset="17">3842 3416,'-9'-28,"9"-2,0 30,19-27,5 14,-2 1,4 6,1 2,-3 4,-2 9,-3 9,-7 9,-3 9,-9 6,0 1,-12 2,-5-3,-5-2,-4-10,-10-7,-1-11,-2-9,4-3,1-17,7-8,4-5,12-6,10 2,6-4,17 3,6 2,3 8,3 5,3 5,-4 7,-3 6,-6 2,-8 10,-5 8,-6 2,-5 4,-2-1,-9-5,-4 1,-1-9,0-2,16-8,-19 0,19 0,0 0,29-27,2 12,3-5,-34 20</inkml:trace>
  <inkml:trace contextRef="#ctx0" brushRef="#br0" timeOffset="18">2443 4393,'1'-19,"-1"19,0 0,0 0,0 0,0 0,0 0,2 19,-2-19,0 23,2-5,-2 12,0-2,-2 16,2-3,0 11,0-10,0 7,9-9,-2-2,4-8,-3-5,-8-25,24 22,-9-22,1 0,2-14,2-7,5-8,-1-1,1-1,0-3,-4 4,-2 4,-1 8,-18 18,28-18,-28 18,22 7,-22-7,28 34,-11-8,2 1,4 0,0-2,-1-2,1-5,-1-3,0-11,-1-1,1-3,-3-8,2-9,-2 0,2-3,1 2,-1-2,-4 2,1 1,-1 0,3 1,-5 4,3-5,-4-2,-3-7,-2-3,-6-9,-3-5,-9-9,-13 2,-5-3,-9 0,0 4,-1 11,0 6,24 1,-2 16,15-7,0 22,25-25,-25 25</inkml:trace>
  <inkml:trace contextRef="#ctx0" brushRef="#br0" timeOffset="19">1888 5095,'-13'-20,"8"1,5 19,0 0,0 0,-6-21,6 21,0 0,0 0,0 0,2 11,-2-11,18 49,-1-16,-4 20,13 1,-2 16,8-4,3 4,10-7,2-3,10-13,4-5,6-16,3-7,9-9,4-10,4 0,-1-12,4-5,3-6,-3 0,-1-6,-3-4,-1 1,-7-3,-7 2,-10-2,-5 3,-10-1,-7 2,-7-1,-11 5,-1 2,-9 7,-2 0,-9 18,11-25,-11 25,0 0,0 0,8-20,-8 20,0 0,0 0,9-19,-9 19,0 0,8-18,-8 18,0 0,11-18,-11 18,0 0,0 0,0 0,0 0,0 0,0 0,13-17,-13 17,0 0,0 0,9-17,-9 17,6-21,-6 21,10-32,-6 14,0 1,-4 17,2-32,-2 32,2-18,-2 18,0 0,0 0,0 0,0 0,0 0,0 0,0 0,0 0,0 0,0 0,0 0,0 0,0 0,26-15,-26 15,0 0,0 0,-33 13,33-13</inkml:trace>
  <inkml:trace contextRef="#ctx0" brushRef="#br0" timeOffset="20">1137 4176,'-34'-3,"34"3,-25 0,10 3,15-3,-17 45,17-5,-8 23,8 11,-10 27,10 6,-6 25,6 0,0 14,2-7,5-4,8-17,4-8,3-15,-2-15,4-19,-5-11,3-13,-3-9,-2-6,3 0,3-9,3 0,4-1,7-2,3 3,11 6,6-1,3 4,6 1,10 0,8 2,6-5,10 0,6-6,6-6,6 0,5-6,4-2,0 0,-2-2,2-4,-2-1,-2-3,-2-2,-1-1,-6-2,-5-3,-4-1,-7-7,-3-1,-6 0,-10-3,-9 2,-5-4,-5 1,-5-3,-6-1,-7-3,-5-5,-2-4,-5-8,0-2,-6-6,-1 1,-5-4,-4 1,-4 0,-4 0,-2 0,-4-2,-6-4,-7 1,0 0,-3 0,2 0,0 6,3 2,1 12,3 8,-1 9,3 10,0 1,-18 21,6-1,-15 4,-12 8,-16 10,60-20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8:49:43.7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5880 0 27,'0'0'25,"0"0"0,0 0 1,0 0-8,0 0-4,0 0-2,0 0-2,0 0-1,0 0 0,0 16-3,0-16 0,0 0-1,-21 16-1,21-16 0,-18 24-1,8-1-1,-6-2 0,-1 6 0,-4 3-1,0 0 1,-4 1-1,1 0 0,-2-1 0,0-2 0,-2-7 0,0 1 0,-2-6 0,0 1 1,-3-5 0,-2 2-1,-7-3 1,-1 3-1,-11 0-1,-4 0 1,-8 3-1,-6 2 1,-10 6-1,-4-3 0,-3 6 0,-3 0-1,-4-2 1,-2 2-1,-1-2 2,-6-3-2,4-8 1,-1-1-1,3-7 1,-4-5 0,5-6 0,4-6 1,3-6-1,2-6 1,4-6-1,-6-2 1,4-5-1,1-3 1,0 0-1,1-2 0,-2-2 0,5 4 0,-6 1 0,6 2 0,-3 1 0,1 0 0,-2 1 0,1 4-1,-4-1 1,-5 4 0,3 2 0,-4 1 0,3 2 0,-1 2 0,4 3 0,-3 6-1,6 5 0,4 0 1,4 6-1,3 6 1,0 2-1,0 7 1,0 3 0,3 7-1,-3 3 1,0 6 0,1 4 0,1 4 0,5 4-1,3 2 1,6 3 0,5 0-1,5 0 1,6-1-2,2-2 2,8-2-1,2-4 1,6 1-1,4-8 1,6-3 0,1 2 0,7-4 0,3-1 0,1 0 0,4-3-1,-1 1 2,2 0-2,0-2 1,0 0 0,-1-3 0,3-2 0,-1 0 0,-1-6 0,0 1 0,-2-16 0,3 23 0,-3-23 0,0 0 0,6 15 0,-6-15 1,0 0-1,0 0 0,0 0 0,0 0 0,0 0 0,0 0 0,0 0 1,0 0-1,0 0 0,0 0 0,-14 18 0,14-18 0,0 17 0,0-17 0,-2 17-1,2-17 1,0 0 0,-2 16 0,2-16 0,0 0-1,0 0 1,7-19 0,-7 19-2,4-24-4,-4 24-29,8-23-2,-8 23 1,-7-16-2</inkml:trace>
  <inkml:trace contextRef="#ctx0" brushRef="#br0" timeOffset="1469">2 1041 30,'-16'4'29,"16"-4"2,0 0 0,0 0-10,0 0-6,0 0-5,0 0-1,0 0-3,0 0-1,0 0 0,0 0-1,0 0-1,18 17 0,-18-17 0,16 37-1,-6-15 0,4 6-1,0 3 0,5 1 0,2-3 0,-2 3-1,0-8 0,1-3 0,-3-4 0,1-5 1,-18-12-1,28 9 1,-28-9 0,20-14 0,-20 14 0,14-26 1,-8 9-1,2-4 0,1-2 0,0 2-1,5-1 1,2-1 0,1-1 0,4-2 0,0-2 0,2 2 0,-1-2-1,3 0 1,-4 0 0,-4 5-1,1 6 0,-4 0-1,-14 17 0,17-18-3,-17 18-3,0 0-16,0 0-15,0 0 1,0 0-1,17 30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8:49:46.5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144 17 15,'0'0'24,"0"0"2,-10-19 3,10 19-10,0 0-2,0 0-4,0 0-2,0 0-3,0 0 0,-16 3-3,16 13-1,0-16-1,-4 38-1,1-8 0,1 3-2,2 5 2,0 6-3,0 2 2,4 3-1,-3 1 0,1 3-1,2-6 1,-1-2 1,-1 0-1,1-7 0,-1-3 0,0-4 0,0-5 0,-1-3 1,1-2-1,-4-2 0,2-19 0,2 31 1,-2-31-1,0 24 1,0-24 0,-2 27 0,2-27 0,0 24 0,0-24 0,0 16 0,0-16 0,0 0 0,0 17 0,0-17-1,0 0 1,-3 16-1,3-16 1,0 0-1,-2 19 0,2-19 0,0 0 0,0 0 0,0 0-2,0 0-2,2-18-5,-6 3-23,3-11-2,6 5 1,-9-5-2</inkml:trace>
  <inkml:trace contextRef="#ctx0" brushRef="#br0" timeOffset="682">2 672 24,'0'0'27,"0"0"2,0 0 2,0 0-9,0 0-5,0 0-4,0 0-2,0 0-2,0 0-3,-5 28-1,5-28-1,3 23 0,-1-8-2,7 8 0,-2-2 0,4 7 0,-1-2-1,4 0 0,0-2-1,2-3 0,-4-5 1,-12-16-1,26 19 0,-26-19 0,23 5 0,-23-5 0,19-5 1,-19 5-1,0 0 0,18-18 1,-18 18 0,9-24-1,-4 7 1,2-4 0,4-4 0,1 1 0,5-6 0,4 3 0,0-1-1,4 2 1,-1 1-3,-1 3-1,3 17-5,-8-1-25,-2 8-4,-16-2 2,24 26-2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8:49:48.35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323 23 8,'0'0'13,"-9"-17"-1,9 17 1,0 0 0,0 0 2,0 0-1,0 0-1,0 0 1,0 0 0,0 0-2,0 0-1,0 0-2,0 0 0,0 0-2,0 0-2,0 0-1,0 0-1,0 0-1,0 0-1,-15-6 1,15 6-1,-7 20-1,3 0 1,3 8-1,-8 9 0,7 8-1,-1 9 1,3 5 0,-2 7 0,4 7 1,-2-2-1,0 2 1,5-3 0,-2-6 0,-1-3 0,0-6 0,1-8 0,6-3 1,-7-11-1,5-2 0,-4-3 0,4-4 1,-7-3-2,7-2 2,-9-2-2,2 1 1,0-18 0,-5 24 0,5-24-1,-10 18 0,10-18 0,0 0 0,0 0-2,-16 7-2,16-7-7,0 0-25,0 0 0,4-16 0,-4 16 0</inkml:trace>
  <inkml:trace contextRef="#ctx0" brushRef="#br0" timeOffset="658">17 941 53,'0'0'33,"0"0"0,-18 0 0,18 0-17,4 20-4,-4-20-6,16 33-1,-3-12-1,7 11-2,0-1 0,7 5-1,-3-1 0,0 2-1,1-6 1,-3 2-1,1-9 1,-4-3 1,-3-9-1,-1-3 1,-15-9 0,30-9 1,-18-10 0,2 0 0,-5-9 0,6-5 1,-2-3-1,6-3 0,-2 0-1,4 2 1,2 2-2,5 4 1,1 3-2,2 6-1,6 2-2,-7-6-6,15 7-28,-14 7-3,-8 2 1,-8 8-2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8:49:50.8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0 104 23,'0'0'14,"0"0"1,15-7-1,-15 7-4,0 0-1,0 0-1,0 0-2,0 0-1,0 0-1,0 0 0,0 0-1,6-16 1,-6 16 0,0 0-1,0 0 1,14-15-1,-14 15-1,5-16 1,-5 16-1,5-19-1,-5 19 2,4-16-1,-4 16 1,0 0 1,0 0-1,0 0 0,-2-15 0,2 15-1,0 0 0,0 0-1,0 0-1,0 0 1,0 0-1,-4 21 2,4-21-2,0 0 1,0 20 0,0-20 1,0 0 0,6 25 1,-6-25-1,1 21 1,-1-21 0,6 36-1,-5-15 1,6 6-1,0 3-1,5 5 1,-1-1-2,5 1 1,-1-2-1,3 2 1,3-2-1,3-1 0,2 3 0,-1-5-1,6 3 1,-1-1-1,1 0 1,4-3-2,-2 1 2,7-1-1,-3-5 2,5 2-2,-2-3 2,5 1 0,3-1-1,4-1 2,-1-1-1,3 2 0,0-3 0,3 3 0,1-1 0,1 3 0,2-4-1,0-1 1,6-2-1,1-3 0,1-4 1,3-3-1,-2-2 0,1-5 1,-1-1-1,0-1 0,0-3 0,1 2 0,1-1 1,3-1-1,0 1 0,7 1 0,3 1 0,6 1 0,0-2 0,0 2 0,1 0 0,-3-2 0,2 0 0,-2-1 0,-9 1 1,-1 0-1,-4 1 0,-2 2 0,-3 6 0,-6 4 1,-1 8-1,-5 2 0,-3 6 1,-2 5-1,-3 6 0,-3 3 1,-5 4-1,0 0 0,-5 1 0,-2 2 0,-4-1 0,-1 0 1,-2 0-1,-2-4-1,0-2 1,0 3-1,-1-4 1,-3-2-1,3 2 1,-1 0 0,-1-7 0,1 5-1,-1-2 1,-2-1 1,0 1-1,-4-1 0,1 1 0,-2-1 0,-4 3 0,-2 0 0,4-5 0,-3-2 1,1-1-1,-2-1 0,-1-4 0,0-5 1,-4-2-1,2-3 0,-4 3 0,-1-1 0,-2-17 0,0 28 0,-2-11 0,2 0 0,-3 1 0,-1-3 0,1 1 0,-1 0 0,3 1 0,-3-2 0,4-15 0,-5 28 0,5-28 0,-2 28 1,2-28-2,-3 24 2,3-24-1,-2 18 0,2-18 0,0 0 0,-3 17 0,3-17 0,0 0 0,0 0 0,-4 17 0,4-17 0,0 0 1,0 0-1,0 0 0,5 16 0,-5-16 0,0 0-1,0 0 1,0 0 0,0 0-1,0 0-2,0 0-5,0 0-27,2-28 2,-2 28-2,-10-24-1</inkml:trace>
  <inkml:trace contextRef="#ctx0" brushRef="#br0" timeOffset="1733">4036 2488 48,'0'0'30,"0"0"1,0 0 0,0 0-14,0 0-4,0 0-4,0 0-3,10 17 0,-10-17-3,17 36 0,-6-10-1,5 9 0,5 0-1,-4 5 0,2 0 0,4-1-2,-4-4 2,2-4-1,-3-6 0,-3-8 0,-15-17 1,26 19 0,-26-19 0,23-12 1,-14-4 0,3-1 1,-2-4-1,4 0 1,0-5-1,4 6 0,-1-5 0,4 4 0,4-1-2,1 1 1,2-1 0,1-1-1,-1 0 1,-1-3-2,-3 6 0,-8-3-3,6 13-3,-22 10-28,0 0-2,0 0 1,2 21-1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8:49:53.8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233 0 11,'0'0'20,"0"0"1,-4 22-3,4-22-1,0 0-4,-3 18-1,3-18-2,0 17-2,0-17 0,0 23-1,0-23-2,1 33 0,-2-14 0,4 14-1,-3-2-1,5 10 1,-3 3-1,3 6-1,-3 9 0,2 3 0,-3 8 0,1 6-2,-4 0 2,1 8-2,-3 1 2,2 5-2,1 2 1,-3-1-1,2-2 1,2-4 0,0-2-1,4-5 0,1-2 0,-1-4-1,1-8 1,2-2-1,0-5 1,1 1-1,1-1 1,-2-4-1,0 0 1,0-1 1,0 1-1,-2-2 0,1-1 0,-6-9 1,0-6-1,0-2 1,-2-7 0,-2-3 0,4-23 0,-5 29 0,5-29 0,-5 21 1,5-21-1,-7 28 0,3-13 0,3 1-1,1-16 1,-6 26-1,6-26 1,-5 22-1,5-22 1,0 0-1,0 0 0,0 0-1,0 0-4,-14-29-20,9 13-8,5 16 0,-12-34-1,12 34 1</inkml:trace>
  <inkml:trace contextRef="#ctx0" brushRef="#br0" timeOffset="836">25 2162 28,'0'0'26,"0"0"2,-26-21 1,26 21-9,2-17-6,-2 17-3,0 0-2,0-21 0,0 21-3,0 0 0,22 23-2,-15-4 1,7 12-2,-3 4-1,6 8 0,-1 2-1,5 4 0,-2-1 0,0-1-1,4-9 0,-2-5 1,1-10-1,1-10 0,-2-6 0,-4-8 1,-1-8 1,-2-8-1,-5-4 2,1 3-1,-6-2 0,3-1 0,-7-3 1,7 3-2,0-4 1,3 5-1,6-3 0,3-1-1,0-2 1,4 2-1,1 3 0,-1 3-1,0 8-1,-8 0-3,11 13-24,-26-3-8,9 21 1,-14-4-2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35.08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263-1 25,'-18'-10'23,"18"10"3,0 0-4,-9 19-4,9-19-4,0 0-2,-2 21-1,2-21-2,0 23-1,0-23 0,-3 39-3,-1-15 0,6 13-1,-7 4-2,6 12 0,-2 1 0,4 8-1,-1-3-1,3 3 1,-1 1-1,1-3 1,0-5-1,1-8 0,-3-5 1,-1-3-1,2-6 1,-4-5-1,1-6 1,1-5-1,-2-17 0,2 16-1,-2-16-2,0 0-4,0 0-10,21-21-16,-21-4 0,0 25-1,7-37 1</inkml:trace>
  <inkml:trace contextRef="#ctx0" brushRef="#br0" timeOffset="635">-5 580 30,'0'0'26,"0"0"1,6-18 3,-6 18-12,0 0-5,0 0-2,19 12-2,-19-12 0,12 23-2,-12-23-2,11 39 0,-9-13-1,7 8 0,-4-1-1,4 4-1,0-4 1,3 3-2,4-7 1,4 0-1,-3-12 2,4 1-2,-1-8 0,-1-1 0,-3-5 1,0-3-1,-16-1 0,18-5 0,-18 5 0,14-17 0,-14 17-1,16-29 1,-3 10-1,2-4 0,3-5 0,5 0 1,4 0-1,-1 1 1,4-1-1,-1 2 1,-1 3-1,-1 5 0,-4 4-1,-23 14-3,33-15-4,-33 15-15,0 0-13,0 0 0,0 0 0,-3 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41.8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77-3 5,'0'0'18,"0"0"2,16 9 1,-16-9-6,0 0-1,0 0-2,0 0 0,5 23-1,-5-23 0,5 26-2,-5-11-2,6 13-1,-5 0-1,6 9-1,-1-3-1,2 8-1,-3-2-1,2 5 0,2-5 0,-2 0 0,0 2-1,-2-5 1,0 1-1,-1-2 0,-1-3 0,-1 0-1,-2-1 2,0-1-2,0-7 1,0 4 0,0-4 1,0-1-1,0-2 0,0-2 1,2-3-1,-2-16 1,2 24 1,-2-24-1,-2 21 1,2-21-1,-2 23 1,2-23-1,-5 22 0,5-22 1,-4 18-2,4-18 0,0 0-2,0 0-7,6-16-23,-6 16 1,0-30-1,0 30-1</inkml:trace>
  <inkml:trace contextRef="#ctx0" brushRef="#br0" timeOffset="657">29 837 34,'-16'-3'27,"16"3"2,0 0-1,-15-4-11,15 4-4,0 0-2,0 0-2,0 0-1,15 21-1,-15-21-2,14 30 1,-9-11-3,7 7 0,-5 0-1,4 5 0,-1-1-1,4-2 0,-2-4-1,2-3 1,0-5-1,-14-16 1,26 17 1,-26-17-1,24-9 1,-24 9 0,25-28 1,-11 9-1,-1-7 0,5 0 0,-1-3 0,2 1-1,0 0 0,0 2-2,4 7-4,-11-7-6,4 8-25,3 11 0,-19 7 0,19-5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37.3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7751 0 35,'0'0'25,"0"0"1,0 0-5,0 0-4,0 0-3,-14 21-1,14-21-4,0 0-1,-19 11 0,19-11-3,0 0 0,-19 29 0,19-29-2,-22 28 0,6-9-1,2 4 0,-5 1-2,-2 2 1,-3 2-1,-1-3 1,-1 1-1,-2-4 0,-1 1 1,-3-2-1,1-6 1,-2-1-1,0-1 1,-2-3 0,0-1-1,-1-1 2,1-2-1,0 1 0,-7-2 0,-1 0-1,-11 4 1,-3 3 0,-11-2 0,-5 4-1,-9-2 1,-3 4 0,-6-2-1,-3 0 1,-3-4-1,-4-1 1,-2-2-1,-3 0 0,-2-4 0,-3-1 0,-4 0 0,-2-2 0,-1 0 0,-4-2 0,-1-1 0,-4-1-1,-2 1 2,-1-3-2,1 0 1,4-3 0,1-3 0,2-1 0,0-2 0,1-1-1,1-5 1,3-1 0,0 1 1,-3-4-2,2 1 1,5 0 0,0 1 0,0-1-1,-4 3 1,-3-2-1,-2 6 1,2 1 0,-3 4-1,-4 5 1,3 2-1,1 1 1,1 8-1,0-1 1,0 3-1,1 1 1,4-1 0,2 3 0,2 0-1,5 0 1,9-1 0,5 1-1,4 3 1,3 0 0,5 2 0,0 0 0,4 4-1,-1 2 1,8 3 0,5 0 0,9 3 0,8 2-1,7 3 1,11 0 1,8 2-1,11 0-1,5 2 0,2 2 0,5-1 2,2-1-2,1-4 0,-1-1 0,0-4 1,-1-2 0,1-1 0,0-6 0,-2 1 0,-4-3 0,4-15 0,-7 30 1,7-30-1,-8 29 1,8-29-1,-13 30 0,8-14 1,5-16-1,-7 26 0,7-26 0,-3 22 0,3-22 0,-2 20 0,2-20 1,0 0-1,4 17 0,-4-17 1,0 0-1,0 0 1,0 0 0,0 0 0,0 0 0,0 0 0,0 0-1,0 0 1,0 0-2,0 0-3,5-21-4,-5 21-22,8-21-6,-11 4-1,3 17 0</inkml:trace>
  <inkml:trace contextRef="#ctx0" brushRef="#br0" timeOffset="1358">0 848 30,'0'0'28,"0"0"3,0 0-1,0 0-12,0 0-4,0 0-2,4 20-1,-4-20-2,12 42-2,-7-16-1,9 11-2,-7-1-1,5 6-1,0-5-1,2-1 0,0-4 0,4-5 0,-3-8-1,3-3 1,-18-16 0,31 19-1,-31-19 1,26 7 0,-26-7 0,26-7 1,-26 7-1,24-19 1,-10 2 0,6-2 0,0-7-1,5 1 1,-3-4-1,4 1 0,4-2 0,1 6-1,1 1 1,-4 4-2,-1 7-1,-4-2-2,5 17-5,-28-3-25,26 9-5,-26-9 2,12 21-1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39.8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139 0 35,'-2'26'27,"2"-26"2,0 0-8,-14 22-4,14-22-4,-2 24-2,2-24-2,4 28 0,-4-28-2,7 41-2,-7-15-1,7 10-1,-5 2 0,3 7-1,-2 5-1,1 5-2,-4 0 2,0 1-2,0-6 2,2-2-2,-2-5 1,0-5-1,-2-9 1,2-6 1,2-4-2,-1-4 2,-1-15-1,2 19 0,-2-19 0,0 0-1,0 0 1,2 16-2,-2-16 0,0 0-2,0 0-7,0 0-14,0 0-8,0 0 1,-9-19-2,16 3 3</inkml:trace>
  <inkml:trace contextRef="#ctx0" brushRef="#br0" timeOffset="528">18 538 30,'-21'-19'28,"21"19"2,0 0 0,0 17-11,9 4-5,-9-21-4,16 43-3,-9-19 0,8 16-2,-4-6-1,8 4 0,-3-3-1,1 1 0,-3-5-1,6-3 1,-8-9-1,7-6 1,-3-14 0,3-3 0,-1-11-1,4-6 0,3-10 1,1 3-2,-1-6 1,3 1-1,-2 0-2,0 2-2,6 11-6,-13 2-25,-1 5-4,3 11 2,-21 2-2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54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222 0 24,'0'0'22,"-16"12"2,16-12-6,0 0-3,0 0-3,0 0-1,-19 7-2,19-7-1,0 0-2,0 0-1,0 0 0,-4 22-2,4-22-1,2 28 0,0-6-1,-1 4-1,5 6 1,1 2-1,-2 6-1,0 2 1,2 6-1,-3 4 1,-3-2 0,1 4 1,-4-2-1,2 0 1,-5-5 2,5-6-1,-3-8 0,-1-7 0,2-8-1,2-18 0,-5 19 0,5-19-1,0 0-3,-9-21-9,6 2-19,3 19 1,-4-28-2,4 28 1</inkml:trace>
  <inkml:trace contextRef="#ctx0" brushRef="#br0" timeOffset="520">34 493 34,'-17'-15'26,"17"15"3,0 0 0,-18-14-12,18 14-5,0 0-2,20 28-3,-13-13 0,14 15-2,-6-4-1,10 12-1,-2-4-1,3 10 0,-2-4-1,3-4 0,-3-5 0,1-5 0,-6-5 0,0-9 0,-19-12 1,32 0 1,-22-17 0,2-2-1,-1-13 1,3-2 0,-2-8-1,9 2 0,-3 1-2,3 2-2,8 13-12,-1 7-21,-5 4-1,0 15 1,-23-2-3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655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3200 591,'0'-44,"-16"17,-9-9,-9-4,-7 9,-5-2,-11 1,-6 6,-9 4,-8 2,-7 10,-8 5,-10 5,-5 7,-9 13,-3 5,-5 11,4-1,-1 8,6-2,3 7,10-5,4 2,9-4,2 4,11 0,1 6,8-1,3 15,6 5,4 14,8 9,3 16,11 5,6 19,8-1,5 4,11-9,5-2,5-14,17-20,1-5,4-41,-4-13,-5-31,-18-1</inkml:trace>
  <inkml:trace contextRef="#ctx0" brushRef="#br0" timeOffset="1">3250 520,'12'-23,"-12"23,0 0,20-16,-20 16,32 21,-5 9,13 3,5 15,9 5,5 7,6 4,-6 10,3-2,-13 15,-1-3,-10 14,-7 3,-12 16,-3 6,-8 6,-3 3,-5 4,0-5,-2-5,2-10,0-21,0-7,12-29,0-17,-12-42,14 11,-14-11</inkml:trace>
  <inkml:trace contextRef="#ctx0" brushRef="#br0" timeOffset="2">1549 764,'-6'-45,"6"10,7-5,8-4,20-16,11 4,28-12,18 5,28-10,19 10,23 0,9 17,11 6,-6 22,-14 10,-20 13,-17 18,-24 15,-30 10,-14-3,-32 9,-18-9,-8-5,-20-9,21-31</inkml:trace>
  <inkml:trace contextRef="#ctx0" brushRef="#br0" timeOffset="3">1949 716,'26'-29,"11"1,25-11,9-4,33-10,19 8,23-5,0 17,4 7,-12 21,-3 5,-18 31,-17 17,-21 17,-20 8,-15 3,-12-2,-4-11,-24 1,1-21,-5-5,-11-18,-15-5,26-15</inkml:trace>
  <inkml:trace contextRef="#ctx0" brushRef="#br0" timeOffset="4">2134 834,'-54'0,"54"0,0-23,30 10,37-13,26 9,33-7,23 7,21-1,7 13,7 5,-12 11,-10 16,-22 11,-22 4,-30 3,-22 4,-23-7,-26 1,-8-12,-22 12,-18-18,-13 0,-7-10,51-15</inkml:trace>
  <inkml:trace contextRef="#ctx0" brushRef="#br0" timeOffset="5">2656 1112,'12'-3,"13"-16,15-5,17-11,14 12,26-10,15 3,18 0,3 13,6 1,-5 16,-4 8,-12 20,-11 14,-19 14,-17 2,-12 3,-17-1,-8-6,-21-2,-5-11,-16 2,-12-16,-8-6,-6-16,-7-3,41-2</inkml:trace>
  <inkml:trace contextRef="#ctx0" brushRef="#br0" timeOffset="6">3121 1210,'144'-27,"-49"21,15-3,0 9,15 0,0 22,-2 3,-16 9,-14 5,-16 0,-20-4,-14 3,-10-3,-11-4,-8 1,7-6,-9 9,0-17,-12-18,0 0,0 0</inkml:trace>
  <inkml:trace contextRef="#ctx0" brushRef="#br0" timeOffset="7">1087 779,'-46'-12,"4"12,-4 0,-11 5,-14 21,-1 7,-17 18,6 12,-13 21,12 7,-8 25,19 3,1 16,24-8,8 1,17-13,11-10,12-18,6-15,8-21,9-21,-12-10,12-20,-23 0,24-28,-17-4,-7 32</inkml:trace>
  <inkml:trace contextRef="#ctx0" brushRef="#br0" timeOffset="8">792 1100,'-77'67,"34"-24,-4 13,5 4,-2 14,8 4,-4 8,11-3,4 0,9-9,5-6,11-13,0-6,6-7,14-14,-6 5,8-20,-4-5,-1-8,-17 0,0 0</inkml:trace>
  <inkml:trace contextRef="#ctx0" brushRef="#br0" timeOffset="9">965 1223,'-89'40,"30"-4,0 4,-9 18,6 5,2 13,11 5,11 3,12 11,15-17,11-12,8-21,-8-45</inkml:trace>
  <inkml:trace contextRef="#ctx0" brushRef="#br0" timeOffset="10">2647 2990,'0'0,"0"25,0-3,-2 6,6 3,7 21,10 4,-1 22,12 0,3 14,7-4,5 11,12-13,4 2,6-13,4-8,8-19,2-7,7-16,3-10,5-14,5-4,2-20,6-9,-6-7,0-9,-1-7,-8-10,-10-6,-12-9,-10-4,-17-6,-10-2,-13 1,-9-2,-8 8,-7 6,0 11,-3 10,-2 13,-2 11,7 9,0 25,-7-19,7 19,-22 27,-3 6,25-33</inkml:trace>
  <inkml:trace contextRef="#ctx0" brushRef="#br0" timeOffset="11">2522 2967,'0'0,"-8"0,8 0,-25 33,5 9,3 8,-9 19,0 12,-5 15,-6 0,-5 7,-2-6,-9 3,-1-11,-9-9,-7-14,-4-9,-2-14,-1-8,-6-20,3-9,-2-8,0-14,2-14,2-8,2-7,2-4,4-4,6-3,3 0,2-7,6 0,4-1,4-3,3-2,7-4,7-5,2-6,5 4,1-2,0 0,0 8,-3 3,-1 8,0 11,2 13,-2 7,6 9,4 10,14 13,-17-8,17 8,0 0,0 24,6-7,8 3,7 0,3-4,-24-16</inkml:trace>
  <inkml:trace contextRef="#ctx0" brushRef="#br0" timeOffset="12">1209 3351,'-16'9,"16"-9,0 0,0 0,0 0,0 0,0 0,-1-22,1 22,6-28,4 8,5-2,1-1,7-5,0 3,5-1,6 1,6-2,1 9,4-2,2 7,2 2,2 4,6 7,-5 5,4 11,-3 14,3 5,-8 11,3 1,-7 6,-2-4,-10-1,-3-9,-9-5,-6-11,-6-3,-8-20,6 17,-6-17,0 0,0 0,-8-2,8 2,0 0,0 0,0 0,0 0,-11-16,11 16,0 0,0 0,0 0,0 0,0 0,0 0,0 0,0 0,0 0,0 0,0 0,-15 13,-3 0,-2 4,-8-1,-3 2,-10 4,-8-2,-6-2,-7-5,-5-6,-9-4,1-3,-7 0,2-6,4-11,5-4,8 1,7-3,15 1,12 0,10 1,14 1,5 20,15-25,-15 25,38-1,-17 1,4 0,-9 10,-16-10</inkml:trace>
  <inkml:trace contextRef="#ctx0" brushRef="#br0" timeOffset="13">1787 3330,'14'8,"-14"-8,19 8,-13 10,-6-18,20 29,-12-13,-8 7,0 1,-8 4,-8-7,-11-3,-1-8,-2-6,4-4,0-9,10-17,4-6,10-6,2-1,14 1,2 3,6 3,1 9,5 10,-5 10,1 3,-3 13,-3 10,-6 2,-2 1,-6-1,-4-2,0-1,0-22,-16 20,16-20,-18 0,18 0,-11-32,9 9,2-2,0 2,5 2,7 4,-12 17,25-8,-25 8,22 16,-16 6,-2-1,-4 1,-5-2,-11-7,-4-6,2-7,-2 0,16-17,4 17,19-43,14 5,17-7,-50 45</inkml:trace>
  <inkml:trace contextRef="#ctx0" brushRef="#br0" timeOffset="14">3138 3411,'-23'26,"7"-12,16-14,0 0,0 0,0-22,6 6,6-9,-2-2,3-3,-1 1,4-1,0 2,4-1,2 3,2-1,6 4,4 2,5 3,2 4,0 6,2 3,1 5,0 7,-3 9,-1-1,-7 7,-2-4,0 0,-3-5,-5 1,-1-4,-2-2,-1-3,-3-2,1-1,-17-2,21 3,-21-3,15 2,-15-2,0 0,0 0,0 0,0 0,4 18,-4-18,7 25,0-7,-6 5,4 2,-3 1,-2 3,0 0,-2 5,-10-1,-7-2,1-3,-10 0,-3-3,-7-2,-3-6,-6-9,1-1,-7-7,-3 0,-1 0,2-10,1-2,5 2,4-1,4-7,10 1,7 2,4-1,10-1,6-1,4 1,6 1,-6 16,31-25,-15 18,11-8,-10 15,0-3,-17 3,0 0,0 0</inkml:trace>
  <inkml:trace contextRef="#ctx0" brushRef="#br0" timeOffset="15">3523 3449,'0'-13,"0"13,3-25,-3 25,13-18,-13 18,0 0,15-19,-15 19,0 0,8 17,-8-17,0 23,0-23,0 25,0-25,0 0,-23 13,23-13,-17-3,17 3,-15-20,15 20,-5-20,5 20,0 0,13-13,-13 13,23 2,-23-2,24 23,-24-23,18 23,-18-23,4 21,-4-21,0 0,-18 10,18-10,-24-1,24 1,-20-23,20 23,-13-30,13 30,0-27,0 27,0 0,0 0,0 0,0 0,-5 20,-5 2,0-2,-3 3,4-7,-1 1,10-17,0 0,-14 8,14-8,2-15,9-6,1 1,1-7,-1 6,4 3,-16 18,14-14,-14 14,0 0,-12-13,12 13</inkml:trace>
  <inkml:trace contextRef="#ctx0" brushRef="#br0" timeOffset="16">3490 3394,'-8'-28,"8"-2,0 30,19-26,2 13,-1 1,4 5,2 4,-4 3,-3 8,-1 11,-8 7,-2 10,-8 6,0 1,-10 2,-5-4,-6-1,-2-10,-11-7,0-12,-2-7,4-4,2-17,6-8,3-5,11-6,9 3,6-5,14 3,7 2,1 8,4 5,3 5,-4 7,-2 6,-6 2,-7 10,-5 9,-5 0,-5 5,-2-1,-8-5,-4 0,0-8,-2-2,16-8,-17 0,17 0,0 0,27-26,1 11,4-5,-32 20</inkml:trace>
  <inkml:trace contextRef="#ctx0" brushRef="#br0" timeOffset="17">475 2598,'0'-27,"0"-6,0 33,0-35,16 11,4 7,14-8,-1 0,15-4,4 5,8-2,2 10,9-3,1 7,5 2,-2 12,9 9,-3 14,8-3,-4 11,2 0,-2 7,0 2,-2 2,-5-2,-6 2,-3 1,-7 0,-9 1,-11-6,-5-7,-11-3,-3-5,-9-9,-14-16,16 18,-16-18,0 0,0 0,0 0,0 0,0 0,0 0,0 0,0 0,0 0,0 0,0 0,10-9,-10 9,0 0,14 0,-14 0,20 0,-5 0,8-7,1 0,6-6,5-2,9-8,3-4,7 4,9-7,3 2,6 2,4 3,5 1,4 6,5 2,0 3,1 6,3 3,-2 2,4 2,-2 9,2 4,-7 3,1 4,-7 1,-5 4,-10-2,-8 3,-7-4,-12 0,-8-4,-6 1,-5-6,-6 0,-16-15,22 25,-22-25,15 16,-15-16,0 22,0-22,-23 8,-2-8,25 0</inkml:trace>
  <inkml:trace contextRef="#ctx0" brushRef="#br0" timeOffset="18">1035 4148,'-30'-3,"30"3,-22 0,8 3,14-3,-15 45,15-5,-8 23,8 10,-9 28,9 5,-5 26,5-1,0 14,1-7,5-4,9-16,1-10,5-14,-4-14,4-19,-3-11,1-14,-1-8,-2-6,2-1,4-7,1-1,6-2,4-1,2 4,12 4,4 0,4 3,5 3,9-1,7 2,5-5,11-1,4-5,6-6,5 0,4-6,5-2,-2 0,0-2,1-4,-1-1,-3-3,0-2,-4-1,-3-2,-5-3,-3 0,-8-9,1 1,-9-1,-9-2,-7 0,-5-2,-5 0,-4-3,-5 0,-7-4,-5-5,-1-4,-6-7,2-2,-6-8,0 3,-6-4,-3 0,-4 1,-4-1,-2 1,-3-3,-5-4,-6 2,-2-1,-1 0,1 1,0 4,3 4,0 11,4 9,-1 8,3 10,-2 1,-14 21,5-1,-14 4,-11 7,-14 11,54-20</inkml:trace>
  <inkml:trace contextRef="#ctx0" brushRef="#br0" timeOffset="19">2307 4369,'-2'-17,"-2"-5,4 22,-6-16,6 16,0-17,0 17,0 0,0-20,0 20,0 0,0 0,0 0,-6 20,2-3,-1 11,4 0,-4 14,5-6,0 7,0-5,0 2,6-10,-1-2,1-8,-1-2,-5-18,0 0,21 10,-21-10,16-10,-16 10,19-30,-19 30,18-28,-18 28,19-18,-19 18,22 0,-4 1,3 11,3 3,4-2,5 2,1-5,2-3,5-4,-6-3,0-10,-4-10,-1-5,-7-8,-4-5,-9-5,-6-10,-4 3,-8-4,-7 4,-3 4,-3 8,0 6,7 7,14 25,-20 0,20 0,-2 12,2-12</inkml:trace>
  <inkml:trace contextRef="#ctx0" brushRef="#br0" timeOffset="20">1861 5264,'0'0,"0"0,0 0,-18 0,18 0,0 0,0 0,0 0,0-15,0 15,0 0,0 0,0 0,0 0,0 0,0 0,0 0,0 0,0 0,0 0,0 0,16 0,0 0,7 0,10-1,14-1,15-6,9 3,13-7,10 4,3-5,5 1,-1-1,-4 1,-8 2,-9 4,-13-1,-12 4,-12-1,-10 4,-13-1,-20 1,23 0,-23 0,0 0,0 0,0 0,0 0,0 0,0 0,0 0,0 0,0 0,0 0,0 0,0 0,0 0,0 0,0 0,0 0,0 0,0 0,0 0,0 0,0 0,0 0,0 0,16 0,-16 0,18 1,-18-1,30 4,-13-4,3 1,2-1,-2 0,-2 0,3 0,-5 0,-1 0,-15 0,18 0,-18 0,0 0,0 0,0 0,0 0,0 0,0 0,0 0,0 0,-12 9,12-9,0 0,-20 3,20-3,0 0,0 0,-17 2,17-2,0 0,0 0,-27-19,27 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46.3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-2 0 29,'12'22'24,"-12"-22"1,0 0-4,0 25-5,0-25-3,7 33-2,-4-14-2,8 7-2,-4-2-1,7 9-1,0-2 0,7 9-2,1-7 0,8 4 0,-1-8 0,10 1 0,-3-8-1,11 1 0,-3-8 0,5-3 0,-4-3-1,5 0 0,1-4 0,-1 0 0,-1-1-1,0 1 1,3 5-1,-5-3 0,7 5 0,-3 0-1,3 4 1,-2 0-1,7 1 1,4-1-1,1-6 1,6 2 0,0-5 0,5 0 0,-2-3 0,3-4 0,1-4 0,0-5 0,-1 2 0,3-3 1,-1 1-1,1-3 1,4 4-1,4-3 1,-1 6-1,1 0 1,-2 0-1,0-1 0,4-2 0,0-1 0,-5-3 1,1 0-1,-1-4 1,1 4-1,4-4 1,1 4-1,-3 2 1,2 3-1,-2 0 0,0 2 0,-3 1 1,-4 3-1,0 1 0,-1 1 0,-4 1 0,1 1 0,3 1 0,1-1 0,0 3 1,3-3-1,-1 4 0,2 0 0,-2 5 0,1-3-1,-3 6 1,-1-2-1,-2 2 1,-1 4-1,-1 0 0,-5 4 0,-1-2 1,-1 3 0,0 0-1,-2 6 1,1 1 0,-3 0 0,2 2 0,-1 2 1,-1 1-1,-3-1 1,-3 3 0,-1-1-1,-8-1 1,0 2 0,-6-3-1,2 0 1,-8-3 0,1 3 0,-6-5 0,-1 1 0,0-2 0,-1 1 0,-4-4-1,0 2 1,0-4-1,1 0 1,-3 0-1,0 3 0,-1-3 0,-2 2 1,0 5-1,0 2 0,-4 2 0,0 1 0,1 2 1,-2 4-1,-1 0 1,-1 1-2,-2-1 2,2-1 0,0 4-1,-2-3 1,1-2 0,1 0-1,-2-6 1,0-1 0,0-7-1,-1 2 1,1-9 0,-2 2-1,-3-4 1,-3-1 0,-4-16-1,7 28 1,-9-13-1,2-15 1,-4 30-1,-1-15 0,3 3 0,1-3 0,-1 1 0,2-16 0,-4 24 0,4-24 0,0 0 0,0 0 0,0 0-2,0 0-2,4-15-2,-9-11-4,13 0-24,-4 3-3,-6-8 1,6 5-1</inkml:trace>
  <inkml:trace contextRef="#ctx0" brushRef="#br0" timeOffset="1557">6474 2173 27,'-18'-31'27,"18"31"4,-7-19-2,7 19-8,0 0-6,-3-28-3,3 28-3,0 0-2,0 0-1,0 0-2,0 0 0,0 0 0,0 0-1,17 7-1,-6 9 0,1 1 0,9 8 0,3-1-1,1 4 1,1-2-2,5 3 2,-1-5-2,-1 1 1,-4-8 0,-1 0-1,-7-3 1,-1-3 0,0-3-1,-16-8 1,15 7-1,-15-7 1,0 0 0,20-3 0,-20 3 1,15-17 0,-8 1 0,7 0 0,0-6 0,4 3 0,-1-7 0,2 0 0,2-4-1,3 4 0,1-2 0,1 6-1,-5-1 1,-2 2-1,-3 8 0,-16 13 0,24-20 0,-24 20-1,0 0-2,0 0-4,0 0-19,0 0-12,-10 21 0,10-21 0,-37 18-1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43.5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193 16 27,'0'0'23,"-9"-20"2,9 20-5,0 0-5,0 0-3,0 0-2,0 0-2,0 0 0,0 0-1,5 21-2,-5-21-1,-1 37 0,-1-14 1,4 8-2,-2-1 0,3 7-1,-1 1 0,1 8-1,-1-6 1,3 2-1,-3-4 0,2 3 0,-1-6 0,1-2-1,-3-7 0,3-3 0,-2-2 1,-1 2-1,1-4 0,0 0 1,-2-1 0,-2-1 0,0 1 0,1-1 0,1-17 0,-6 25 0,6-25 0,-5 15 0,5-15-1,0 0-1,0 0-2,0 0-3,0 0-6,0 0-20,7-22 0,-7 22-2,5-20 2</inkml:trace>
  <inkml:trace contextRef="#ctx0" brushRef="#br0" timeOffset="635">20 490 30,'0'0'25,"-24"-4"0,24 4 2,0 16-12,0-16-3,0 0-2,0 0-2,10 26-1,-10-26 0,18 26 0,-18-26-3,28 35 0,-13-12-1,8 7 0,-4-2-1,6 3 0,-4 1 0,0-4-1,-6-4 0,4-3 0,-19-21 1,27 25-1,-27-25 1,24-4 0,-14-11 1,4-3-1,0-8 1,2 1 0,0-6-1,5 1 0,-2 2 0,2 4-1,3 3 0,0 3-1,1 4 0,-4-3-3,10 11-8,-5-2-22,-13-8-3,-13 16 1,12-18-2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56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211 0 28,'0'0'23,"0"0"2,0 0 2,0 0-9,0 0-5,-2 21-2,2-21-3,0 0 0,0 0-1,-2 21-1,2-21-2,0 24-1,0-7 0,2 8-1,-2 1-1,2 3 0,0 8-2,-1 0 1,1 3-1,-2 0 1,2-4-1,-2 4 0,0-3 1,0-3-1,-2-4 2,0 1-1,2-8 0,-1-6 0,1-17 1,-2 23-1,2-23 0,0 0 0,0 0 0,0 0 1,0 0-2,0 0 0,0 0-1,0 0-5,0 0-7,7 19-15,-7-19-2,0 0 1,0 0-1</inkml:trace>
  <inkml:trace contextRef="#ctx0" brushRef="#br0" timeOffset="541">19 364 57,'0'0'31,"0"0"-2,0 0 3,-21 17-15,21-17-5,3 19-6,-3-19-1,13 24-1,-1-8-1,2 10-1,2-3 0,3 6-1,-3-1 0,3 0 1,-1 0-2,0-2 1,-6-3-1,6-6 1,-18-17 0,21 16 1,-21-16 0,21-18 0,-12-3 0,3-3 1,-2-7 0,6-1-1,-3-1 0,1 6-2,0 0-1,-2-2-4,11 11-27,-7 13-3,-16 5-1,0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9:01:58.8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232 0 11,'0'0'20,"0"0"-2,0 0 0,0 0-3,0 0 2,0 0-3,0 0 0,-6 26-2,6-26-2,0 29 0,-1-11-2,1 13-1,-2-3-3,4 11 0,-4-1-1,2 9-1,-4 0 0,8 5 0,-6-2 0,6 7 0,-4-3 0,3 6 0,-1-1 0,1 2 0,-3-4-1,2 3 1,0 3-1,0-5 0,-2 5 0,1-3-2,-1-1 2,6-2-2,-6 2 2,3-4-2,-1 1 1,-2-3 1,0-2-1,0-1 0,0 2 0,0-6 1,0 3-1,0 1 0,0-3 0,-2 3 0,0-3 0,-1 1 1,-1-3-1,-3 0 0,2-5 0,-2-4 0,4-1 0,-1-7-1,3-2 1,-3-7-1,4 0 0,2-2 0,-2-17 1,5 28-1,-5-28 1,2 20 0,-2-20 0,8 19 0,-8-19 0,0 0 0,0 0 0,0 0 0,0 0 0,0 0 0,0 0-2,-3-27 0,3 27-8,-9-19-19,4-2-5,5 21 1,-5-24-1</inkml:trace>
  <inkml:trace contextRef="#ctx0" brushRef="#br0" timeOffset="1018">0 2096 22,'0'0'27,"0"0"0,0 0 4,0 0-10,0 0-6,0 0-1,0 0-3,0 0-1,0 0-3,0 0-2,0 0-1,5 20-1,4 3-1,0 1-1,5 5-1,1 3 1,3 0-2,4 1 2,-4-2-2,4-8 1,-1-2 0,-2-7 0,1-4 1,-20-10 0,27 5 0,-27-5 0,23-15 1,-16-3 0,7 1 0,-4-6 1,4-1-1,2-5 0,5 1 0,2 0 0,4 1 0,1-1 0,2 4-1,3-2-1,-2 3 0,2 6-2,-7-7-6,6 3-25,-11 12-5,-21 9 2,17-10-2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1-09-23T01:20:18.21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-24 3389 13,'0'0'22,"0"0"1,0 0-6,-24-4-6,24 4-5,0 0 0,0 0-1,0 0 0,0 0-1,0 0 1,0 0 0,0 0-1,19-5 0,-19 5 1,26 5-2,-10 2 0,3 0 0,2 4-1,5 1 0,6 0 0,-1 2-1,7 0 1,4-2-2,5-5 2,7 0-2,4-2 1,8-5 0,1 3 0,6-3-1,2 0 1,2 2-1,-4 5 0,-3 2 1,-2-1 0,-7 6-1,0-2 1,-3 4 1,1 1-2,-2 1 2,3-3-1,1 1 0,2-1-1,5 3 3,3-1-4,3-3 1,1-2 0,0 2 0,5-6 0,-3 1 0,1-5-2,-5-1 2,-1-1 2,-2-2-2,-2 0 0,0-4 0,-5 4 0,0-3 0,-2 3 0,-4-2 1,4 0-1,-1-5-1,-6 2 2,3-3-1,-3-1 1,4-3-1,-2 0 1,5-6-2,-5 1 1,-2 1-1,0 3 1,-4-1-3,1 2 5,-2 1-4,0 1 2,-4 1 0,4-1 2,-2-1-2,2 1 0,3-2 0,2 0 1,0-2 0,2-3-1,5-1 1,0 1 0,4-2 1,0-2-1,-1-3 0,1-2 0,-4 0-1,0 0 1,-4 0 0,1-2-1,-6-3 1,2 3 0,-3-3 0,12-11-6,5-1-4,2-5-1,3 3 2,-2-4-1,10 0 0,-3-9 0,8 7 0,-16 5 5,-1-1 5,-2-3-2,1-1 1,-2-1 0,-1-1 0,3-1 0,0-5 0,5 0 1,5 0-1,1 2 0,5-4 0,1 4 0,-1 0 1,-2 5-1,-2-2 0,-3 6 0,-9-1 0,2 2 0,-6 1 0,1-6 0,-4-18 39,16 147-27,-7-143-2,3 3-2,2-4 0,3 3 0,-4-4 0,2 9 1,-2 16-40,-10-146 27,-1 139 4,-2 3 0,-3 2 0,-2 2 1,-6 1-1,-1 2 0,0 4 0,-5 3 0,-3 2 0,0 5 1,-8 3-1,-2 4 0,-3 5 0,-2 6 0,-7 4 0,1 2 0,-1 8 0,-2 2 0,4 3 60,16 18-65,-21-18-4,20 23 1,-20-18 0,15 22 0,-20-19-1,18 24 1,-25-20-62,5 13 67,-2-1 3,-2 1 0,2 4 0,-2 2-1,0-2 1,2 1-1,0 1 1,4-4 0,-3 0-1,6 0 1,2-2 0,5 6 0,0-4-1,2 4 2,1 1-1,2 0 0,4 4 0,-4-2 0,4 4 1,-4-4-2,2 5 2,-4 0-1,4 0-1,-3 8 1,-3 2 0,-2 6 0,-3 3 0,-3 6 0,-2-1 0,-3 11 0,0 4 0,-4-3 0,2 4 0,-4 1 0,1 6 0,1 1-1,0 3 2,-1-2-2,1-1 1,-2 5 0,1-3 0,1 9 1,0-1-2,-1 1 2,-1 5-2,1-3 2,-1 2-1,1 3 0,1 2-1,0-4 1,2 6 0,0-8-1,0 4 2,0-1-2,-2 1 2,-3-2-2,-2 2 2,-2-5-1,-1-4 1,0 4 0,-1-1-2,-1-5 2,3 1-1,2-6 1,2-3-1,5-6 1,1-5-1,6-10 0,4-5 1,6-5 0,2-3-1,8-10 0,1-2 1,5-3-2,0-3 2,2-7-2,1-1 1,3-6 0,-4-7 0,6-7-1,1-10 2,4-3-1,1-8 0,0-4 0,3-8 0,1-10 0,3-2 0,-3-5 1,1-3-1,0-9 1,4-3-2,-2-8 2,0-5-1,2-1 0,2-9 0,4-2 0,-1-3-1,4 0 1,-1-9 0,3-3-1,-1-1 1,0-4-1,-3-3 2,-2-1-2,-2-5 1,-3 0 0,-2 0 0,-3-2 0,0-6 0,-3 1 1,1 0-1,4-2 1,2-1-1,3 2 2,3-6-2,3 2 1,3 0-1,1 1 0,0-5 0,-2 0-1,-1-1 1,1-1-1,2 1 1,-4 1 0,3 0 0,1 0 0,5 0-1,6 2 1,3 0 0,3 2 0,2 0 0,2-1 0,0 6 0,2 2 0,-4 4 0,-3 5 1,-2 4-2,-2 0 2,0 3-2,8-3 1,2 1 0,4 1 0,4-4 0,2 3 0,-3 1 1,3 2-1,-4 8 0,-9 11 0,-3 6 0,-4 6 1,-3 8-2,5 6 1,-2 7 0,2 7 0,2 2-1,-1 3 1,1 3 0,1 4-1,-1 5 1,-4 4 0,1 5-1,-1 3 1,4 4 0,6 6 0,5 1 0,2 5 0,4 1 1,1 3-1,1-1 0,6 4 0,3-6 0,5 3 1,7-3-1,5-3 0,5-1 0,6 3 0,3-2 0,-7 2 0,0-4 0,-2 2 0,-4 2 0,-7-4 0,-4 1 0,-6-4 0,-10-2 0,0-3 1,-10 1-1,-13-5 1,-7 2-1,-12-3 1,-3 1 0,-11-1 0,-3 1 0,-11-1 0,-4 1-1,-8 0 2,-7 0-1,-21 2 2,18 4-1,-18-4 0,0 0 1,-25-2-1,9 6 0,-3-4-2,-2-4-3,0-1-4,-3-2-16,-6-19-8,18 9 0,-12-21-1</inkml:trace>
  <inkml:trace contextRef="#ctx0" brushRef="#br0" timeOffset="3538">18824 52 2,'0'0'19,"-23"-18"-3,23 18-1,-19-17-2,19 17 0,-17-14 0,17 14-1,-18-7-1,18 7-2,-17-3 0,17 3-3,0 0-1,-18 10 0,18-10-1,-1 23-1,6-4-1,4 3 0,6 4 0,3 2 0,6 3 0,4 2 0,5 0-1,-1-2 1,3-1 0,-4-1-1,2 1 1,0-4 0,-3 3 0,-147-17-5,159 25-3,-19-27-1,20 23 0,-18-26 1,16 22-1,-21-23 0,18 18-1,124-12 6,-142 0 2,-5 0 1,1-1-1,-16-11 0,23 15 0,-23-15 1,22 9-1,-22-9 0,23 5 1,-23-5-1,21-2 0,-21 2 1,0 0 0,19-3-1,-19 3 1,0 0-1,0 0 1,0 0-1,0 0 1,0 0-1,0 0 0,0 0 0,0 0 0,0 0 0,16 2 0,-16-2 0,0 0 0,0 0 0,0 0 0,0 0 0,0 0 1,0 0-1,0 0 0,0 0 0,0 0 0,0 0 0,0 0 0,0 0 1,0 0-1,0 0-1,0 0 1,0 0 0,0 0 0,0 0 0,10 17 0,-10-17 0,0 0 0,0 0 0,0 0 0,0 0 0,0 0-1,0 0 1,0 0 0,16 15 0,-16-15 0,0 0 0,0 0 0,19 13 0,-19-13 0,0 0 0,0 0 0,19 5-1,-19-5 2,0 0-1,0 0 0,0 0 0,0 0 1,16 0-1,-16 0 1,0 0-1,0 0 1,0 0-1,0 0 1,-19-4-1,19 4 0,-19 7 0,19-7 0,-28 18 1,12-6-1,-5 2 0,-5 3 0,0 0 0,-2 6 0,-2-2 0,-1 3 0,3 0 0,-4 2-1,3-2 1,4 6 0,-1-4 0,5 1-1,-1-1 1,1-3 0,0 0 0,3-4 0,3 1 0,-3-4 0,18-16 0,-30 26 0,30-26 0,-19 22 0,19-22 1,-12 20-1,12-20 0,-12 19 0,12-19 0,-12 26 0,6-11 0,6-15 0,-17 30 1,17-30-1,-19 27 1,19-27-1,-21 25 1,21-25 0,-19 19 0,19-19-1,-14 15 1,14-15-1,0 0 1,-11 16-1,11-16 0,0 0 0,0 0 0,-3 19 1,3-19-1,0 0 0,-7 17 0,7-17 1,0 0-1,-12 21 1,12-21-1,-13 16 1,13-16-1,-10 20 1,10-20-1,-11 21 1,11-21-1,-12 16 0,12-16 1,0 0-1,-16 21 0,16-21 0,0 0 1,0 0-1,-12 19 0,12-19 0,0 0 0,0 0 0,0 0 1,0 0-1,0 0 0,-3 15 1,3-15 0,0 0-1,0 0 1,0 0-1,0 0 0,0 0 0,0 0 0,0 0 0,0 0 0,0 0 0,0 0 0,0 0 0,0 0-1,0 0-4,0 0-6,14-31-20,5 12-3,-14-17 1,14 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467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3816 2338,'-13'-19,"3"13,9-8,-1 0,2-2,3-4,3 0,7-3,1 1,5-3,2 0,5-5,4 1,3-4,3-2,5-5,-2-1,5-3,-1 1,0-2,-2 2,1 3,-3 1,-4 2,-1 6,-1 1,-1 4,-2 3,-2 3,3 1,-2 5,1-3,-2 6,-1 1,-3 1,-1 4,-5 3,-3 2,-2 0,-2 5,-11-5,15 15,-11-4,-4-11,17 22,-4-9,0 6,3-2,3 4,2 1,2 1,4-2,-2-3,1-1,0-3,0-2,-2 0,-1-2,-1 2,-4 2,-2 6,-1 5,-3 13,3 5,-4 10,1 10,-3 14,-1 7,-2 12,-2 7,-4 3,-1 6,-5 0,-3-3,-2-1,-2-4,1-10,2-2,2-7,2-7,0-6,3-3,2 1,1-5,-2 0,-2-3,-1-1,-3-2,-3-2,-2-3,0-10,0-4,0-9,0-8,1-4,-1-9,2-3,-2-2,-1-2,-2-3,0 0,-3 0,-4-5,-1-3,-3-3,-2-3,-3-1,-2 1,-1 0,-2-3,-1 2,0-1,-2-3,-1-2,1-5,0-4,-1-2,1-2,3 3,2-3,0 4,4 2,2 4,4 4,-1-1,4 2,1 1,3-1,3-2,2 0,1-2,2 3,3-1,0 5,2 1,1 3,4 12,-7-11,7 11,0 0,-4 7,1 3,3-10,0 20,0-20,0 16,0-16</inkml:trace>
  <inkml:trace contextRef="#ctx0" brushRef="#br0" timeOffset="1">4483 4666,'8'32,"-9"-6,-6 7,4 4,-9 8,10-3,-5 2,5-4,-1-5,3-5,0-8,0-5,0-6,0-11,0 0,0 0,0 0,0 0,0-6,0 6,-3-13,3 13,0 0,0 0,0 0,0 0</inkml:trace>
  <inkml:trace contextRef="#ctx0" brushRef="#br0" timeOffset="2">3395 5171,'-30'0,"18"0,12 0,-12 0,12 0,12-15,4 7,10-10,6 5,3-5,0 2,-35 16</inkml:trace>
  <inkml:trace contextRef="#ctx0" brushRef="#br0" timeOffset="3">3777 5031,'12'0,"-12"0,0 0,0 0,0 0,0 0,14 5,-14-5,20 2,-20-2,0 0</inkml:trace>
  <inkml:trace contextRef="#ctx0" brushRef="#br0" timeOffset="4">3961 5019,'24'-13,"-24"13,14-13,-14 13,19-14,-4 7,-15 7,21-13,-21 13,0 0</inkml:trace>
  <inkml:trace contextRef="#ctx0" brushRef="#br0" timeOffset="5">4120 4894,'-5'-8,"-11"8,-3 8,-6 7,2-6,1-2,-4 4,6-7,-1-3,-1-1,0 0,22 0</inkml:trace>
  <inkml:trace contextRef="#ctx0" brushRef="#br0" timeOffset="6">3746 4924,'-48'2,"26"2,8-2,-5 6,19-8,-15 9,15-9,0 0,8 9,-8-9,19 0,-19 0,0 0</inkml:trace>
  <inkml:trace contextRef="#ctx0" brushRef="#br0" timeOffset="7">3565 4954,'-50'18,"23"-8,0 0,6-3,9 0,12-7,0 0,4 12,15-12,3 0,-22 0</inkml:trace>
  <inkml:trace contextRef="#ctx0" brushRef="#br0" timeOffset="8">3784 4930,'25'-10,"-25"10,0 0,0 0,0 0,10-8,2-1,3 0,4 0,4-5,-23 14</inkml:trace>
  <inkml:trace contextRef="#ctx0" brushRef="#br0" timeOffset="9">4031 4786,'42'-29,"-26"16,-16 13,22-18,-22 18,11 0,-1 0,4-3,1-5,3-5,-18 13</inkml:trace>
  <inkml:trace contextRef="#ctx0" brushRef="#br0" timeOffset="10">3391 5416,'-13'1,"13"-1,0 0,10-8,10-2,4 3,13-4,3 1,14-4,4 6,8-4,1 4,5 0,-3 1,0-2,-6 4,-7 2,-8 3,-7 0,-8 1,-7 6,-6 3,-4 0,-3-7,-2-2,-11-1,9-21,-9 21</inkml:trace>
  <inkml:trace contextRef="#ctx0" brushRef="#br0" timeOffset="11">584 3984,'6'89,"4"-34,-1 12,7 11,11-2,3 11,7-3,2 1,4-5,0-6,3-10,-1-8,-2-11,-1-9,1-11,-5-6,1-11,-5-3,-3-4,-4-1,-2 0,-9 0,-2 1,-2 4,-12-5,16 9,-16-9,11 11,-11-11,0 0,0 0,0 0,0 0,0 0,0 0,0 0,10 8,-10-8,0 0,0 0,0 0,0 0,12 5,-12-5,0 0,13 4,-13-4,10 3,-10-3,13 1,-13-1,17 0,-5 1,-2-1,4 1,4 0,3 1,4 1,4 1,2 1,5-3,5 1,1 0,3-2,1-1,-1 0,0-5,3-3,-1-2,3-2,-1-3,2-2,1-2,2-3,1-3,-1-2,0-1,1-4,1 1,-2 0,-5 0,-2 2,-2 3,-3 1,-4 5,-2 3,-5 4,-3 0,-1 4,-5 1,-3 1,-4 1,-3 0,-12 6,14-8,-14 8,0 0,0 0,0 0,0 0,-8-2,8 2,-12 0,12 0,-10 0,10 0,0 0,0 0,-9-10,9 10,0 0,-4-16,4 16,-1-15,1 15,0 0</inkml:trace>
  <inkml:trace contextRef="#ctx0" brushRef="#br0" timeOffset="12">1653 3487,'3'-13,"-3"13,0 0,0 0,9 10,1 8,6 5,2 10,2 10,3 9,1 6,1 5,-2 1,-2-1,-1 0,-2-6,-5-9,-1-6,-1-8,-6-10,1-5,-1-7,-5-12,7 16,-7-16,0 0,15 10,-15-10,18 8,-5-1,0-1,6 1,0-2,3 2,1 0,0-3,3-1,4-3,0 0,2-5,4-6,-1-2,2-2,3-3,-1-2,0 3,-2-3,2 3,1 0,-3 2,1 0,-4 4,-1 0,-3-1,-2 4,-7 2,-3 0,-7 0,-11 6,13-4,-13 4,0 0,0 0,0 0,-7 2,7-2,-13 12,13-12,-11 12,11-12,-8 20,8-20</inkml:trace>
  <inkml:trace contextRef="#ctx0" brushRef="#br0" timeOffset="13">2939 4150,'10'7,"-10"-7,11 8,-11-8,0 0,0 0</inkml:trace>
  <inkml:trace contextRef="#ctx0" brushRef="#br0" timeOffset="14">2939 4150,'3'-28,"-3"28,9-16,-9 16,15-16,-15 16,22-11,-9 9,2 2,2 0,-1 8,7 7,-5 13,5 5,-8 14,5 3,-10 14,-1-2,-7 7,-2-8,0-3,-6-7,1-9,-5-8,4-15,5-9,1-10,0-8,0 8</inkml:trace>
  <inkml:trace contextRef="#ctx0" brushRef="#br0" timeOffset="15">3013 4174,'-36'1,"25"-7,6-7,8-6,8 2,12-8,8 2,6-5,6 2,0 1,4 5,0 2,-4 5,-4 5,-6 6,-6 2,-7 7,-6 5,-9 5,-5 5,-9 1,-9 3,-5 2,-5 0,-4 0,1-5,-1-3,5-4,7-3,3-6,17-7,0 0,0 0,5-7,14-1,6 0,4-1,4 2,1 2,0 3,-5 2,-2 0,-7 5,-8 4,-8 4,-4 1,-8 2,-7 0,-5 1,-1-3,0 0,3-4,2-2,6-3,10-5,0 0,0 11,7-5,12 3,5 2,2 5,3 4,-2 6,-3 1,-7 4,-9-1,-8 0,-6-2,-14 0,-10-7,-7-1,-4-6,-5-4,1-3,0-4,5-3,4-1,8-2,9-3,6 4,13 2,7 0,11 0,2 1,4-1,-24 0</inkml:trace>
  <inkml:trace contextRef="#ctx0" brushRef="#br0" timeOffset="16">3174 4990,'-22'-4,"3"4,19 0,-17 0,17 0,-13 3,13-3,0 0,0 0,0 0,0 0,12 5,2-5,9-3,2-4,10-5,4-1,9-5,3 0,7-2,7-1,4-3,3 1,1-2,3-4,0 0,0-2,-1-1,-8 0,-5 2,-7 3,-12 9,-4 0,-12 8,-16 9,-11 1,-1 9,1-9</inkml:trace>
  <inkml:trace contextRef="#ctx0" brushRef="#br0" timeOffset="17">3240 4932,'-8'-10,"-5"10,2 8,-2 7,-7 11,3 1,-6 10,2 1,-1 3,1-2,0 0,0-6,2-2,4-6,-2-5,8-5,-2-5,11-10,-9 11,9-11,6 0,7-1,10-5,4-3,12-4,4-3,9-3,8-4,5 0,2-3,3 0,2 2,0-1,-1 2,-3 5,-2 0,-3 1,-2 1,-4 0,-3 0,-5 0,-3-2,-6 2,-2-2,-7 1,-6 0,-8 5,-5-3,-7 3,-5-2,-3 1,-7-3,-7-2,0-2,-3-2,1-2,1 5,1-2,5 5,2 3,9 1,1 12,8-11,6 2,2 2,-16 7</inkml:trace>
  <inkml:trace contextRef="#ctx0" brushRef="#br0" timeOffset="18">4477 3892,'13'55,"-11"-12,-2 8,-1 9,1 3,-3 6,3-3,0-6,0-6,2-11,-2-4,-4-11,1-9,3-19,-22 8,22-8</inkml:trace>
  <inkml:trace contextRef="#ctx0" brushRef="#br0" timeOffset="19">3927 2010,'0'0,"0"0,0 0,0 9,0 11,1 13,5 10,-4 21,4 12,-5 18,4 6,-5 10,0 0,0-3,-3-9,-3-10,1-12,0-14,2-10,-1-11,0-9,4-9,-1-8,1-15,0 0,7-20,0-8,-7 28</inkml:trace>
  <inkml:trace contextRef="#ctx0" brushRef="#br0" timeOffset="20">3884 2286,'0'0,"18"0,-18 0,13-3,2-3,9-2,0-8,6 1,5-8,2 1,0-5,4-2,-1-2,0-3,2 0,-1-5,0-2,1-3,0-1,0 0,-2-1,-4 7,-1 0,-3 6,-3 4,-5 4,-3 3,-4 6,-3 4,-14 12,17-17,-17 17,0 0,0 0,12 8,-11 10,2 1,-2 13,3 4,1 10,1 2,2 9,2 2,2 3,3 0,0 3,2-2,-2 7,2-2,-5 3,3 3,-4 4,1 0,-3 8,0-2,-1 5,-1 0,-3 0,-1 2,-3-1,0-2,-2-3,-4-7,-2-5,-1-2,-2-11,1-8,-2-7,0-9,-4-5,0-7,-3-4,1-8,-4-3,1-4,-1 1,-1-5,0 0,2-1,-3 0,0-1,-2-7,-1-1,-3-3,-1-9,-3-4,0-5,-4-7,1-5,-2-4,3-5,0 0,3 1,2 6,5 1,3 8,3 4,4 9,4 5,1 8,11 9,-8-12,8 12,0 0,6 0,-6 0,0 0,12 7,-12-7</inkml:trace>
  <inkml:trace contextRef="#ctx0" brushRef="#br0" timeOffset="21">3889 2008,'0'-32,"0"22,0 10,-3-19,3 19,0 0,-4 10,4 12,0 14,0 15,-1 20,0 15,-5 24,3 10,-4 15,3 0,-1 2,5-10,0-10,0-18,7-16,2-18,0-17,-1-10,4-17,-7-3,-5-18,16-2,-10-19,-5-10,-1 31</inkml:trace>
  <inkml:trace contextRef="#ctx0" brushRef="#br0" timeOffset="22">2041 3064,'0'0,"-2"-11,2 11,0 0,7-12,-7 12,15-2,-1 2,-1 3,6 5,0 13,6 2,0 15,6 7,-3 14,1 6,-2 8,-2 4,-4 3,1-4,-6-4,-3-7,-2-10,0-6,-4-7,1-9,-2-7,0-6,-2-5,-2-5,-2-10,0 0,0 0,0 0,0 0,0 0,0 0,0 0,0 0,0 0,0 0,12 4,-12-4,16 3,-5-1,5 2,4-1,5 0,2-1,3-2,3 0,2-5,2-5,1-1,-2-4,1-2,0 1,0 0,-2 2,1 1,-2 4,-2 2,-3 2,-3 3,-2 1,-3 1,-3 0,-3 0,-4 3,-11-3,16 6,-16-6,0 0,11 5,-11-5</inkml:trace>
  <inkml:trace contextRef="#ctx0" brushRef="#br0" timeOffset="23">2062 3288,'4'-33,"-3"20,-1 13,0 0,0 0,8 30,0 6,-4 15,4 6,-2 15,2 2,-2 5,-1-5,-3-6,0-10,-2-6,0-9,0-9,-1-9,-5-5,0-9,6-11,-13 13,13-13,0 0,0 0,0 0,0 0,15-6,2 1,-17 5</inkml:trace>
  <inkml:trace contextRef="#ctx0" brushRef="#br0" timeOffset="24">326 4818,'-48'39,"22"-7,7 10,-8 11,11 6,3 14,5 3,2 7,6 5,1 3,11 0,5-1,6-4,13-8,6-10,6-6,12-13,9-8,11-13,3-9,8-11,-1-6,2-4,1-9,-2-10,-6 1,-4-3,-7 2,1 3,-9 0,-6 6,-5 3,-7 6,-8 0,-8 2,-8 1,-7 0,-6 0,-11 0,0 0,0 7,-14 1,-6 2,20-10</inkml:trace>
  <inkml:trace contextRef="#ctx0" brushRef="#br0" timeOffset="25">1350 895,'-36'-7,"22"2,0 4,2-4,12 5,0 0,12-3,10 3,7 3,14 6,12 2,9 4,8 4,4 2,8 1,0 2,4-4,-6 0,-3-5,-6-1,-4-7,-6-2,-7-2,-7-1,-7-2,-7 1,-7-1,-6 1,-5 0,-6 0,-11-1,0 0,0 0,0 0,0 0,-12-1,-4 0,0 0,-3 1,-2 0,-1 0,-2 0,0 0,-1 2,-1 3,-1 1,4 5,-1 1,2 9,1 2,2 8,4 4,4 5,5 2,1 2,5 1,6-3,6-1,6-6,4-4,5-8,1-6,5-9,0-8,3-14,0-13,0-10,0-11,-1-8,-7-8,-5-1,-10 2,-6 7,-7 7,-3 8,-13 13,-2 9,1 11,-2 8,19 0,-18 18,13-2,0 5,3 2,2-23</inkml:trace>
  <inkml:trace contextRef="#ctx0" brushRef="#br0" timeOffset="26">2397 1609,'-9'-10,"9"10,0 0,0-13,0 13,0 0,0 0,11 0,-11 0,13 4,-13-4,13 24,-6-6,-2 4,2 3,-2 5,1-2,-2 3,2-2,-3-1,3-3,-2-3,0-6,-2-1,-1-5,-1-10,-3 11,3-11,-20 0,4-1,1-7,-6 3,4-6,-7 4,9-5,-3 5,5-4,-2 8,15 3,-17-8,17 8,0 0,0 0,-4-11,4 11,0 0,0 0</inkml:trace>
  <inkml:trace contextRef="#ctx0" brushRef="#br0" timeOffset="27">1348 1597,'-14'-20,"1"-2,13 22,-11-16,11 16,0 0,4 10,1 23,5 6,-3 19,7 7,-3 12,0 0,1-2,-2-8,0-13,-2-10,3-22,-11-22,14-15,-6-23,0-16,-1-12,-1-10,2-9,-3 3,-1 7,-1 13,1 12,-4 23,0 27,0 0,1 37,-1 17,2 13,2 10,1 4,1-3,-2-6,3-15,-1-8,1-19,-1-19,-6-11,15-27,-6-12,1-7,-1-5,1-2,-3 6,1 9,-4 16,-4 22,6 10,-2 24,-3 17,4 13,-1 9,1 7,3-5,0-5,1-15,-2-8,2-14,-2-18,-7-15,11-8,-7-14,0-4,-2-3,1-1,-3 6,2 5,-2 19,0 0,0 20,3 17,0 11,2 8,2 5,0 1,2-5,2-8,-2-14,2-13,-11-22,18 0,-8-23,-4-14,0-9,-2-7,-3 0,1 1,-2 10,0 10,0 13,0 19,0 22,0 10,4 11,2 7,0 1,1 3,2-10,-2-8,3-18,-1-6,-2-20,-1-11,-1-16,-2-9,-2-5,1-2,-2 0,0 9,0 11,0 10,0 21,0 0,7 22,-1 8,4 8,0 1,3 4,-1-7,-1-5,-1-11,3-13,-13-7,17-23,-10-9,-1-9,-2-8,0 0,1-1,-5 11,1 5,-1 16,0 18,0 0,9 26,-2 9,0 7,4 2,-1 0,1-2,-2-9,1-9,-3-9,-7-15,12-14,-8-15,0-7,-1-7,-1-1,0-1,0 4,-1 9,0 14,-1 18,0 0,15 14,-5 12,0 3,2 3,-1-1,1-3,-2-6,-3-6,-7-16,0 0,11-16,-11-6,-1-4,-4-4,2 2,-3 3,1 6,1 5,4 14,0 0,0 0,4 18,2-3,2 1,-2-3,1 2,-7-15,11 11,-11-11,2-14,-2-2,0-3,0 2,-2-1,-1 2,2 3,1 13,0 0,0 0,2 9,4 3,1 0,0 0,-1 1,-6-13,10 15,-10-15,4-7,-4-8,0-6,0-3,-4-4,1 2,1 2,-2 4,4 4,0 16,0 0,0 0,5 13,1 3,1 2,0-1,-1 2,1-4,-5-2,-2-13,0 0,0 0,-15 18,-2-10,-11 10,-1 1,-8 10,37-29</inkml:trace>
  <inkml:trace contextRef="#ctx0" brushRef="#br0" timeOffset="28">1922 2144,'-8'-35,"-1"19,-1 3,-2 5,6-5,6 13,-9-11,9 11,0 0,4 22,1 6,1 6,0 4,0 3,0-3,0-1,-1-9,-1-10,-4-18,14-8,-3-17,1-15,4-13,-1-7,0-5,-1 3,-1 9,-5 14,-1 17,-7 22,1 14,-1 21,0 11,0 10,0 1,0 2,0-11,0-11,4-13,-4-24,16 2,-7-22,2-16,-2-10,1 0,-4-2,0 7,-6 14,0 27,0 0,-12 22,4 20,-1 8,3 4,1 2,2-9,1-9,1-9,0-13,1-16,-9-7,-1-18,-4-6,-6-5,-5-3,-6-1,-2 5,-4 8,0 5,-2 11,2 5,4 6,5 5,6 2,4 2,8-3,10-6,0 0,0 0,7-18,2-4,2-4,-1-5,-1 2,-4 1,-1 5,-4 7,0 16,0 0,-9 0,3 10,1 0,5-10,0 0,-14 4,14-22,0-12,5-13,-4-2,-1 45</inkml:trace>
  <inkml:trace contextRef="#ctx0" brushRef="#br0" timeOffset="29">2488 638,'-3'-7,"3"7,-4-12,4 12,-1-17,1-2,-3 2,-1-11,-7-4,-5-7,-9-5,-8-2,-12-2,-6 0,-9 2,-3 4,-4 8,0 0,0 8,4 4,4 7,8 2,8 8,9 0,10 3,12 2,12 0,4 17,21-3,11-1,9 9,13 6,7 8,5 5,6 4,0 4,-4 0,-5 2,-9-7,-11-3,-12-7,-12-5,-13-5,-10-4,-5-4,-9-3,-4-4,-5-5,-3-4,-3-3,0-11,-4-6,-3-7,-5-6,-4-6,-2-2,-2 3,1 1,-3 3,3 5,2 10,6 6,4 9,6 4,7 2,6 11,11 3,6 4,7 3,12 1,9-2,9 3,4-5,8 2,4-2,2-3,1 0,1-2,-2 0,-3 0,-6-3,-6 0,-10-3,-7-2,-12-4,-11-3,-13-3,-12-6,-13-3,-7-4,-10-3,-6-1,-3-1,-1 0,2 2,1 1,4 6,6 1,4 5,8-1,8 5,8 2,8 0,16 0,0 0,0 0,10-2,13-1,4-4,5-1,7-4,-1-4,5-3,-3-1,-2-2,-6 0,-5 1,-6 0,-12 0,-7 2,-11-1,-13 1,-13 1,-10 1,-14 3,-8 4,-8 8,-3 2,2 3,2 13,0 6,7 6,10 4,11-2,10 2,8-3,6-1,7-6,9-4,5-5,1-13,3 16,-3-16,13 3,-13-3,13 0,-13 0,0 0,11-13,-11 13,4-11,-4 11,0 0,0 0,12-13,-12 13,14-4,-3 1,0 0,-11 3</inkml:trace>
  <inkml:trace contextRef="#ctx0" brushRef="#br0" timeOffset="30">1244 533,'-34'16,"10"-1,4-2,-5 5,-3 7,4-1,-4 7,9-6,0 2,7-8,-1-1,8-6,5-12,-7 11,7-11,0-14,5-4,2-3,3-7,0-2,3-3,0 1,-1 5,-1 4,-2 5,-4 6,-5 12,0 0,0 0,3 20,-3 18,-4 8,-5 16,3 7,-5 12,4 2,-4 1,2-6,-2-6,3-12,2-10,0-15,3-8,1-10,2-17,0 0,0 0,1-19,3-10,2-8,0-8,1-6,1-4,-1 2,-1 4,-1 6,-1 8,0 7,-2 9,-1 8,-1 11,0 0,0 0,0 10,0 18,-2 7,-1 12,-2 4,1 8,0 3,-1-3,1-7,2-9,-1-6,1-10,1-8,-1-8,2-11,0 0,-12-2,5-15,-1-7,2-8,-2-3,9-12,6 0,9-4,10 1,11-1,-37 51</inkml:trace>
  <inkml:trace contextRef="#ctx0" brushRef="#br0" timeOffset="31">1028 668,'0'-37,"-3"23,-1 1,-1 3,5 10,-11-14,11 14,-16-3,5 9,-1 9,-8 16,0 9,-6 13,0 11,-1 7,2 6,4-2,6-5,6-11,4-11,5-12,3-12,8-16,2-8,5-13,2-11,4-8,4-6,3-3,2 1,3 1,3 3,4 9,3 3,3 6,2 3,2 1,1 1,2 0,-2 1,-9 3,-6 0,-9 2,-10 1,-9 6,-11 0,-13 16,-12-1,-10 8,-2 2,-7 5,2 0,1-2,7-1,7-4,10-7,10-3,7-13,10 1,14-8,8-13,12-8,5-4,7-5,0-3,-3-2,-5 4,-7 6,-9 8,-9 4,-12 7,-11 13,0 0,0 0,-7 1,-4 11,-2 2,1 2,2-1,2 1,4-5,4 2,0-13,5 10,-5-10,20 0,-20 0,18-8,-18 8,15-14,-15 14,10-11,-10 11,7-10,-7 10,8-10,-8 10,17-17,-5 4,0 0,0-3,0 0,0 0,-2-1,-1 3,-2 3,-7 11,7-18,-7 18,1-11,-1 11,-6-8,6 8,-18-1,18 1,-14 0,14 0,0 0,0 0,16 0,8-6,6-9,-30 15</inkml:trace>
  <inkml:trace contextRef="#ctx0" brushRef="#br0" timeOffset="32">1302 1313,'-12'0,"12"0,0 0,-17 12,17-12,-11 33,9-10,-4 8,4-1,-2 3,4-5,0-4,0-5,0-5,0-14,4 12,-4-12,0 0,0 0,0 0,0 0,-7-7,7 7,-12-10,12 10,-14-8,14 8,-20-2,7 2,1 1,-2 5,1-1,0 3,0-1,2-1,11-6,-16 9,16-9,-13 4,13-4,-11 3,11-3,0 0,0 0,0 0,0 0,0-6,0 6</inkml:trace>
  <inkml:trace contextRef="#ctx0" brushRef="#br0" timeOffset="33">1297 2220,'13'0,"-13"0,0 0,5-8,-5 8,0-15,0 15,-7-21,1 7,-2-2,-5 2,-1-5,-8 5,-4-2,-5 6,-5 2,-6 8,-4 0,-5 13,-7 7,-1 8,-3 8,0 9,2 5,1 8,6 5,4 7,7 6,8 6,-1 9,5 4,6 7,2 8,3 3,5 4,4 4,2 4,8 0,0 0,11-1,0-4,2-6,-2-4,-8-10,-3-7,-1-12,-8-5,-10-8,-6-6,-2-8,-8-3,4-6,-3-5,0-6,2-7,1-6,11-15,2-6,12-10,6-15,9-14,-9 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501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5893 1446,'0'0,"5"13,-2 7,4 9,-4 17,4 10,-4 24,4 13,-4 20,4 8,-2 22,3 10,-2 11,6-1,-4 6,4-2,-5 1,2-6,-7-10,0-11,-2-8,-7-10,-5-15,-4-14,-2-16,-1-14,-1-11,1-13,-2-13,1-9,1-7,1-6,0-3,0-1,2 1,-2 3,2 3,1 3,0 4,1 4,-2 2,1 1,-1 2,-2-2,-1 0,-4-2,-5-4,-4-1,-6-5,-6-3,-8-2,-7-3,-4-1,-5-1,-4 0,-3 0,-5 0,-1 0,-3 0,0 0,-3 1,3 0,0 0,1-1,0 3,-1-2,1 3,1 4,1 4,0 2,4 8,4 1,8 4,10 0,8-1,13-1,7-4,8-2,9-6,5-2,5-11,0 11,0-11,17-1,-4-10,-13 11,24-23,-24 23,14-15,-14 15,0 0,0 0</inkml:trace>
  <inkml:trace contextRef="#ctx0" brushRef="#br0" timeOffset="1">3665 4251,'34'-49,"-21"26,-1-4,-7 6,-2-6,-7 7,-8-5,-15 11,-1-6,-12 11,-3 2,-10 7,-3 6,-4 11,-3 7,0 6,2 6,6 2,6 0,8-4,11-5,15-4,15-7,9-6,23-8,11-4,13-2,6-8,5-1,3-4,-4 1,-8 1,-8 3,-14 1,-11 6,-13 3,-12 0,-9 25,-13-3,-10 8,-7 2,-8 12,-6 3,-4 6,-1 4,0 3,4 2,5-2,9-1,8-8,11-5,10-9,11-9,9-10,14-10,10-8,5-9,6-10,5-9,0-5,-3-5,-2-1,-7 4,-8 4,-7 7,-6 5,-7 7,-9 12,0 0,0 0,-15 5,2 12,-5 7,-3 5,0 2,-2 2,1 1,4-5,3-4,4-7,7-5,4-13,11-7,10-15,7-9,8-7,9-7,9-1,8-5,4 4,7 6,3 9,0 3,-2 8,-5 7,-4 6,-12 3,-7 5,-11 0,-11 2,-5 1,-6 1,-13-4,10 2,-10-2,0 0,0-12,-3-7,-3-3,6 22</inkml:trace>
  <inkml:trace contextRef="#ctx0" brushRef="#br0" timeOffset="2">5189 2327,'-4'-11,"4"11,-7 20,7 9,-3 23,3 11,0 27,5 12,1 14,1 9,0 9,1-1,-1-3,0-12,0-4,0-16,-2-8,0-8,-4-9,0-10,-1-3,-1-5,-7-7,0-5,-2-4,0-8,-2-5,1-7,-4-4,1-7,-2-6,-1-2,-5-6,-2-5,-4-8,-5-3,-3-3,-5-3,-5-2,-8 0,-6 0,-4 5,-6 7,-5 4,-2 8,-2 6,-2 4,1 12,0 1,8 4,5 0,7 0,9-5,11-1,11-3,11-5,7 3,11-10,0 16,0-16,12 16,1-6,9-6,-9 7,3-8,-16-3,0 0,0 0</inkml:trace>
  <inkml:trace contextRef="#ctx0" brushRef="#br0" timeOffset="3">2374 4055,'-10'-6,"10"6,-15-2,15 2,0 0,0 0,0 0,0 0,7 10,-7-10,19 9,-3 1,-5 0,3 1,-5 3,-9-14</inkml:trace>
  <inkml:trace contextRef="#ctx0" brushRef="#br0" timeOffset="4">2525 4289,'11'12,"-11"-12,0 0,0 0,10 9,-10-9,17 2,-17-2,19 9,-11 1,-8-10</inkml:trace>
  <inkml:trace contextRef="#ctx0" brushRef="#br0" timeOffset="5">2666 4418,'0'0,"13"7,-13-7,0 0,0 0,3 18,-3-18,2 14,-2-14</inkml:trace>
  <inkml:trace contextRef="#ctx0" brushRef="#br0" timeOffset="6">2829 4584,'16'3,"-2"3,-14-6,0 0,0 0,0 0,0 0,0 0,0 0,10 9,-10-9,16 12,-3-5,-13-7</inkml:trace>
  <inkml:trace contextRef="#ctx0" brushRef="#br0" timeOffset="7">3914 5022,'-12'-52,"12"26,0-2,12-1,-1 9,14-2,0 10,9 2,3 10,2 1,0 15,-1 9,1 11,-2 4,1 5,-2 1,-3 2,-6-4,-2-4,-5-5,-5-5,-8-4,-7-3,-4-4,-13-2,-7-2,-9 1,-11-2,-9-2,-10 3,-7-3,-6 2,-2-1,-1-1,2 5,6-8,6 1,10-4,10-4,8-2,5-6,8-6,5-7,2-2,4-3,-1-4,0-4,-1-3,-3 0,-2 0,-4 0,-6 2,0-1,-12 11,2-2,-7 10,-1 0,-6 6,54 9</inkml:trace>
  <inkml:trace contextRef="#ctx0" brushRef="#br0" timeOffset="8">2355 3940,'-3'-12,"-7"-4,10 16,-11-3,11 3,0 0,0 0,0 0,12-7,5 6,-2 2,3 4,-2 3,-1 4,-15-12</inkml:trace>
  <inkml:trace contextRef="#ctx0" brushRef="#br0" timeOffset="9">2565 4126,'10'5,"-10"-5,0 0,0 0,0 0,0-6,10 3,0 3,3 3,0 4,1 2,-14-9</inkml:trace>
  <inkml:trace contextRef="#ctx0" brushRef="#br0" timeOffset="10">2754 4255,'12'18,"-12"-18,0 12,0-12,0 0,0 18,5-7,3 3,2 2,0 2,-10-18</inkml:trace>
  <inkml:trace contextRef="#ctx0" brushRef="#br0" timeOffset="11">2941 4489,'13'0,"-13"0,0 0,0 0,0 0,0 0,12 8,0-4,3 6,1 2,-16-12</inkml:trace>
  <inkml:trace contextRef="#ctx0" brushRef="#br0" timeOffset="12">3699 5071,'10'8,"9"2,-19-10,15 2,-3-1,4 3,0-1,-3 3,-13-6</inkml:trace>
  <inkml:trace contextRef="#ctx0" brushRef="#br0" timeOffset="13">3971 5237,'40'18,"-27"-13,-13-5,12 8,-12-8,0 0,-6-1,-13-8,19 9</inkml:trace>
  <inkml:trace contextRef="#ctx0" brushRef="#br0" timeOffset="14">2431 3665,'0'-64,"-3"36,-16 2,-5 6,-15 11,-1 4,-11 10,-2 7,-5 18,2 3,-1 14,9 2,5 9,11 0,10 7,13 0,9 6,16-1,16 4,11-4,10 2,10-3,9-3,5-3,3-6,3-9,-7-5,-3-4,-4-9,-11-4,-9-3,-10-5,-9-1,-4-3,-8-3,-3-3,-15-8,14 14,-14-14,0 0,0 0,0 0,9-12,-9-5,0 17</inkml:trace>
  <inkml:trace contextRef="#ctx0" brushRef="#br0" timeOffset="15">2444 3695,'-51'-55,"34"34,12 6,5 15,7-3,11 16,15 10,5 14,7 5,4 11,7 6,-1 8,1-4,-5 3,-3-5,-3-5,-7-7,-3-10,-12-6,-1-14,-16-3,-6-16,0 0,-17-23,-8-3,25 26</inkml:trace>
  <inkml:trace contextRef="#ctx0" brushRef="#br0" timeOffset="16">3696 2383,'9'-24,"-9"5,0 19,-24-15,2 12,-7 3,-5 2,-7 10,-3 2,-8 6,1-1,-6 6,7-6,0 5,7-7,4-2,8-2,7-3,10-2,14-8,-9 20,9-7,7 2,6 5,5 7,-1 9,2 6,-1 9,0 5,-2 6,-1 7,-5 2,-2-2,-3 1,-2-6,0 0,-1-5,-1-5,1-6,1-4,0-6,0-4,0-4,2-5,-2-3,2 2,-1-4,0 1,0-1,-1-4,1 0,-3-4,-1-12,3 16,-3-16,0 0,0 0,0 0,0 0,0 0,0 0,-6 0,6 0,0 0,-9-9,9 9,0 0,-8-10,8 10,0 0,-6-10,6 10,0 0,-4-13,4 13,0 0,-7-15,7 15,-10-11,10 11,-15-11,4 5,-1-1,-4 2,-4-2,-4 0,-5 1,-7 1,-4 0,-4 1,-8 0,-3 3,-2 1,0 1,1 8,2 2,1 1,3 4,8 1,4 1,4-2,6 0,7-4,4-3,7 0,10-9,0 0,-11 9,11-9,0 0,0 0,0 0,0 0,0 0,0-6,0 6,0 0,0 0,0 0,0 0,0 0,0 0,0 0,0 0,0 0,0 0,0 0,0 0,0 0,0 0,0 0,0 0,0-13,0 13,0 0,0 0,-3-12,3 12,0 0,-3-11,3 11,0 0,-14 10,14-10,0 0</inkml:trace>
  <inkml:trace contextRef="#ctx0" brushRef="#br0" timeOffset="17">3786 1759,'6'-12,"-6"12,0 0,12 2,-12-2,16 29,-2-9,-6 12,10 1,-5 9,4-1,-1 3,2-1,-2-3,1-4,-1-5,-1-4,-2-8,-1-3,-3-5,-9-11,17 15,-17-15,10 8,-10-8,0 0,0 0,0 0,11 10,-11-10,0 0,0 0,15 0,-15 0,11 0,-11 0,16 0,-16 0,17-1,-17 1,21 0,-8 0,-1 0,3 3,1 1,0 0,2 3,1-3,-1 0,2-3,5-1,1-6,5-10,4-6,2-8,5-7,4-10,0-4,4-7,-3-2,0 0,-4 4,-1 4,-4 8,-6 6,-5 8,-5 7,-6 9,-5 4,-11 10,15-6,-15 6,0 0,0 0,0 0,0 0,3 9,-3-9,0 14,0-14,-15 16,15-16</inkml:trace>
  <inkml:trace contextRef="#ctx0" brushRef="#br0" timeOffset="18">5298 1541,'-5'-10,"13"-10,7 6,12-6,2-4,11-7,0 1,9-6,-3-1,2 3,-6 4,-2 4,-7 4,-4 4,-6 8,-3 2,-5 7,-2 0,-13 1,16 4,-16-4,14 18,-9-5,-5-13,15 22,-15-22,15 18,-15-18,13 14,-13-14,0 0,12 9,-12-9,0 0,0 0,4 10,-4-10,0 0</inkml:trace>
  <inkml:trace contextRef="#ctx0" brushRef="#br0" timeOffset="19">4122 198,'10'-44,"14"19,10 1,6 0,16 1,3 12,11 3,2 10,6 11,-1 12,1 3,-5 8,-3 1,-10 1,-5-5,-14-3,-8-7,-12-2,-8-9,-11-1,-2-11,-10 9,-5-9,-5 0,-2 0,-3-6,-2-3,1-4,-3-1,2-7,-3 2,2-6,-3 3,6-3,0 6,6 1,1 6,7 1,11 11,0 0,10 3,11 14,12 3,4 10,9 1,4 9,3 3,0 3,1 2,-4 1,-2-2,-7 3,-5-5,-4 1,-8-7,-8-2,-2-6,-8-4,-3-7,-3-3,0-17,-14 16,14-16,-20 0,8-2,2-3,10 5,-17-15,17 15,-6-15,6 15,0-11,0 11,0 0,13-12,-13 12,0 0,13-13,-13 13,0 0,0 0,0-12,0 12,0 0,0 0,-6-12,6 12,-12-8,12 8,-15-10,3 4,12 6,-21-15,21 15,-19-15,19 15,-17-15,16 4,1 11,-1-19,1 19,0 0</inkml:trace>
  <inkml:trace contextRef="#ctx0" brushRef="#br0" timeOffset="20">3344 983,'-18'-18,"13"2,3 1,2-5,6-3,4-1,8-2,2 1,7 1,3 3,4-1,3 13,6 0,2 5,4 1,1 3,-1 2,1 3,0 2,-5-1,-2 1,-5 0,-4-1,-4 1,-1-1,-5-2,-2 0,-3-2,-1-2,-3 0,-2 0,-3 0,-10 0,17-2,-17 2,0 0,10-15,-10 15,1-22,-1 9,2-4,0-1,3-3,3 0,2-4,4-4,3 5,3 0,5-1,1 1,3 3,2 4,3 0,4 7,0 0,3 2,1-1,2 5,-3-1,-2 1,-4-2,-3 1,-5-1,-5 1,-4 0,-5-2,0 0,-2-2,-11 9,16-14,-16 14,0 0,0 0,-19 5,19-5</inkml:trace>
  <inkml:trace contextRef="#ctx0" brushRef="#br0" timeOffset="21">4612 697,'-23'-22,"3"11,0 1,0 1,-7 5,4-1,-6 5,5 4,-3 9,7 6,-2 10,7 2,0 9,7 1,3 5,5-2,1 1,12-9,4-5,6-10,4-11,8-10,1-10,2-16,0-10,-2-7,-5-6,-5-1,-11 0,-10 5,-5 3,-8 6,-12 9,-6 5,-4 10,-4 7,1 5,-1 10,1 11,1 7,5 5,6 2,5 3,5-2,8-2,3-6,7-7,7-8,4-7,4-6,-2-9,0-5,-2-5,-7-1,-4 0,-7 2,-2 2,-10 7,-6 4,-2 5,2 0,-1 8,6 1,1 12,4-6,-2 4,4-3,6-16</inkml:trace>
  <inkml:trace contextRef="#ctx0" brushRef="#br0" timeOffset="22">3650 1033,'0'-30,"0"30,-22-12,4 12,5 6,-6 16,8 0,-2 9,7 2,2 2,4-3,5-4,9-10,3-10,8-8,2-11,3-15,0-7,0-5,-4-7,-3 0,-6 1,-6 4,-8 6,-3 7,-5 8,-10 8,-4 9,-3 5,-3 15,-1 7,2 6,1 7,6 0,7 2,5-1,5-4,7-6,9-7,6-13,7-9,3-4,3-15,-3-6,-3-7,-2-2,-7-1,-7 6,-10 0,-3 9,-14 9,0 6,-6 5,5 7,-5 12,4 2,-2 6,3 3,15-30</inkml:trace>
  <inkml:trace contextRef="#ctx0" brushRef="#br0" timeOffset="23">4020 1226,'-19'-34,"10"22,-6 4,-3 6,6 2,-5 16,2 6,-4 11,0 6,-1 7,0 2,0 6,1-4,1-4,6-5,2-7,3-9,4-5,3-8,0-12,19 2,-1-4,4-13,6-3,7-4,1-3,5-2,0 1,1-2,-3 1,-2 2,-4 2,-5 4,-7 0,-2 3,-8 1,-2 5,-9 10,5-10,-5 10,0 0,-10 5,-7 11,-1 3,18-19</inkml:trace>
  <inkml:trace contextRef="#ctx0" brushRef="#br0" timeOffset="24">4164 1780,'33'-21,"-10"7,3 1,11-9,-1 4,8-5,-3 4,2 0,-6 2,-2 0,-4 3,-6 5,-4 2,-4 3,-6 3,-11 1,10 1,-10-1,1 15,-1-15,-4 19,4-19,-15 18,3-11,12-7</inkml:trace>
  <inkml:trace contextRef="#ctx0" brushRef="#br0" timeOffset="25">3627 156,'25'-53,"-16"29,2 14,-11 10,13-4,-13 16,4 8,-4 11,0 1,-3 9,0 3,-3 3,-4-2,3 0,0 1,0-4,1-4,6-38</inkml:trace>
  <inkml:trace contextRef="#ctx0" brushRef="#br0" timeOffset="26">4108 89,'0'0,"4"-11,-10 5,-13-3,-12 4,-4-4,-16 9,-5 0,-15 12,-4 7,-11 12,0 6,-10 15,4 6,-3 11,8 0,6 8,11-6,9-1,13-7,12-5,13-14,7-10,10-9,4-13,2-12,14-3,4-18,3-7,6-8,3-7,4-6,8-6,5 3,6-2,3 3,3 4,4 6,6 7,3 5,1 6,-2 8,-1 4,-4 3,-1 1,-10 1,-9-3,-10 3,-14-5,-18 1,-6-2,-22-3,-16-2,-14-2,-12 9,-15 2,-10 8,-11 2,-8 16,1 11,1 16,3 17,7 7,9 9,13 5,17 5,13-3,12-3,12-10,13-8,8-13,3-8,8-9,6-13,-1-5,1-8,3-7,-1-1,-4-8,1-5,-5-1,0-3,-3 1,-2 0,-3 2,0 0,1-2,1 3,7-10,-1 4,11-7,0 2,7-2,4 0,6 1,-38 25</inkml:trace>
  <inkml:trace contextRef="#ctx0" brushRef="#br0" timeOffset="27">3320 626,'-64'52,"16"-9,-3 10,-11 15,5 0,-2 8,7-3,5-5,9-13,16-14,12-13,10-28,0 0,0 0</inkml:trace>
  <inkml:trace contextRef="#ctx0" brushRef="#br0" timeOffset="28">3802 5215,'26'37,"-17"-20,-2-2,-3-4,-3 2,-1-13,0 14,0-14,0 0</inkml:trace>
  <inkml:trace contextRef="#ctx0" brushRef="#br0" timeOffset="29">3574 5101,'15'-7,"-15"7,0 0,0 0,21 0,-6 0,3 4,4 3,-22-7</inkml:trace>
  <inkml:trace contextRef="#ctx0" brushRef="#br0" timeOffset="30">1260 1989,'-20'-17,"6"17,-9 7,-4 12,-8 7,-6 12,-5 10,-5 14,-1 7,-7 16,6 7,-3 12,7-2,-2 7,13-8,2-4,10-9,3-8,5-15,5-10,6-12,3-11,2-5,2-17,0-10,14 0,2-10,2-15,-18 25</inkml:trace>
  <inkml:trace contextRef="#ctx0" brushRef="#br0" timeOffset="31">1218 2101,'19'-25,"-8"18,4 7,3 0,-2 11,8 10,-2 15,9 8,-1 15,5 9,0 10,1 7,0 10,3-2,-7 6,1-5,-6 0,-1-8,-7-1,0-10,-8-5,-3-6,-7-5,-1-6,-7-6,-11-4,0-9,-5-1,-8-6,-5-4,36-23</inkml:trace>
  <inkml:trace contextRef="#ctx0" brushRef="#br0" timeOffset="32">531 3343,'-36'-21,"23"21,2 8,1 20,7 11,-2 17,5 11,-1 20,1 7,3 22,6-1,0 9,5-2,3 1,1-8,4-7,4-10,0-14,0-8,1-10,-1-13,0-8,0-7,-5-10,1-9,0-4,-1-7,1-7,0-3,5-15,3-8,3-11,6-11,1-8,5-11,3-7,2-4,0-9,1-4,1-9,2-2,0-7,0-1,1 3,-3 6,-3 8,-7 13,-8 13,-7 15,-5 16,-12 14,-5 6,-5 15,-6-4,-7 4,13 0</inkml:trace>
  <inkml:trace contextRef="#ctx0" brushRef="#br0" timeOffset="33">2024 3389,'0'0,"0"0,6-22,-2-8,2-9,2-10,-2-11,0-9,-6-8,0-7,-3-6,-5-3,-6-8,-4-1,-4-2,-5 0,-5 3,-3 4,-6 3,-4 7,-3 10,-3 8,-2 4,0 8,2 8,3 8,5 6,5 5,4 5,5 5,4 9,4 7,6 4,2 0,3 10,3 6,4 2,0 2,3-3,0 1,0-2,0-2,-2-3,2-11,-11 13,11-13,-18 9,5-6,-2 2,-2-1,-2 2,-4 1,0 3,-4 0,-2 3,-4 2,0 0,-1 2,-2-2,1-1,-2-1,4 0,-2-1,4-1,-1 4,0 1,1 4,1 4,1 3,2 3,2-2,3 0,1-1,6-4,1-4,3-4,1-2,10-13,-14 17,14-17,-13 21,5-5,-1 5,-1 10,-1 9,-4 6,-1 12,-1 6,-4 11,-3 9,-1 6,-3 6,-4 8,1 5,1 4,0 4,3-4,5 1,3 0,6-8,4-4,5-5,4-6,0-8,8-6,2-9,4-7,3-7,5-5,-1-5,2-2,-1-3,-1-1,-2 1,-3 4,0 0,-6 3,-2 5,-1-2,-2 5,-1 1,0 1,1 2,1-4,1-1,2-1,2-7,3-3,2-6,1-5,3-5,0-6,2-3,3-7,-1-1,7-2,0-1,4 0,2-1,-1 3,2-1,2 0,-2-2,-1 1,0-3,-1-3,1 0,-1-3,1-7,-1-6,2-8,-2-4,0-6,0-7,1-10,0-3,1-9,0-6,3-7,2-4,3-6,0-1,2 1,-1-1,2-1,-3 4,0 5,-6 5,-2 6,-4 8,-6 9,-6 7,-4 13,-7 8,-2 6,-9 17,0 0,0 0,-15-1,1 5,14-4</inkml:trace>
  <inkml:trace contextRef="#ctx0" brushRef="#br0" timeOffset="34">1512 4361,'10'-19,"-3"3,-7 16,4 14,8 5,-4 20,10 1,-2 16,10 1,-3 9,4-1,-1-7,-1-6,-3-6,1-10,-6-8,-2-6,-3-10,-12-12,13 5,-13-5,-1-13,-9-1,-7-2,-6-3,-4-2,27 21</inkml:trace>
  <inkml:trace contextRef="#ctx0" brushRef="#br0" timeOffset="35">1577 4794,'-42'-4,"31"14,8 9,1 11,8-1,4 14,9-1,-2 11,7-6,-1 2,2-5,-4-2,-2-8,-5-4,-2-8,-3-6,-8-3,-1-13,-7 8,-5-8,1-9,-2-7,-1 0,14 16</inkml:trace>
  <inkml:trace contextRef="#ctx0" brushRef="#br0" timeOffset="36">1736 5054,'-17'-17,"11"-2,4-6,2-5,13-9,5 1,12-5,2 5,8 1,-1 14,4 1,-4 12,0 4,-4 6,-3 6,-3 4,-3 1,-6 2,-3-4,-8 0,-9-9,14 12,-14-12,0 0,0 0,0 0,0 0,0 0,-5 0,5 0,-23 5,4 5,19-10</inkml:trace>
  <inkml:trace contextRef="#ctx0" brushRef="#br0" timeOffset="37">1804 5131,'-21'-1,"7"-3,-4 4,-8 8,5 5,-8 9,1 7,-4 9,-1 5,-1 8,1 2,2 3,2-4,4-2,5-2,2-5,9-4,4-4,5-5,5-8,6-4,5-6,4-9,3-3,1-10,3-11,1-7,1-7,3-6,2-8,3-5,4-10,1-3,2-4,3-4,-1 0,2 3,-4 5,-2 6,-2 10,-4 7,-4 12,0 7,-6 9,-3 5,-2 4,-3 5,5-4,-10 6,-13 0,0 0,0-13,0 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539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557 1904,'-13'-44,"6"27,1-3,5 2,1 18,0-22,0 22,0 0,9 18,3 5,-2 14,5 6,-1 10,2 3,-1 5,-1 0,-1-4,-2-4,1-7,-8-1,3-11,-3-8,-2-9,-2-17,0 0</inkml:trace>
  <inkml:trace contextRef="#ctx0" brushRef="#br0" timeOffset="1">771 1737,'-2'-23,"2"23,-7-12,7 12,0 0,7 11,2 11,3 5,4 11,3 5,-1 8,3 2,-2 2,-1-5,-1-3,-1-3,-2-5,-6-5,4-13,-8 1,-3-6,-1-5,0-11,0 0</inkml:trace>
  <inkml:trace contextRef="#ctx0" brushRef="#br0" timeOffset="2">676 2193,'0'-10,"0"10,5-15,4 4,-9 11,25-18,-4 5,-1 6,3-5,1 0,-5 3,-2 0,-17 9</inkml:trace>
  <inkml:trace contextRef="#ctx0" brushRef="#br0" timeOffset="3">1121 1727,'5'-9,"9"-6,6-7,5 4,12-10,3 0,2-2,0 4,-6 7,-6 0,-11 14,-19 5,0 9,0-9</inkml:trace>
  <inkml:trace contextRef="#ctx0" brushRef="#br0" timeOffset="4">1089 1765,'0'0,"0"0,-1 9,-1 12,4-2,3 13,6 0,-1 10,6-2,1 5,3-4,-2-1,1-5,-1-2,-1-8,-2-6,-2-2,-2-6,-11-11,19 11,-8-11,1-2,3-9,1-3,4-2,2-1,1-1,1 1,-3 0,1 4,-10 5,3-5,-15 13,11-10,-11 10,0 0</inkml:trace>
  <inkml:trace contextRef="#ctx0" brushRef="#br0" timeOffset="5">1232 2029,'-7'-16,"7"-2,3 8,8 1,4-6,9 1,-2 4,5-3,-1 0,-3 2,-3 0,-20 11</inkml:trace>
  <inkml:trace contextRef="#ctx0" brushRef="#br0" timeOffset="6">1579 1585,'-6'1,"6"15,3 5,11 3,3 8,8 2,-2 5,3-1,0 1,-5-5,-2-6,-9-3,1-7,-9 1,-3-9,-9-3,-6-6,16-1</inkml:trace>
  <inkml:trace contextRef="#ctx0" brushRef="#br0" timeOffset="7">1621 1616,'2'-68,"7"35,-5 5,15-3,1 11,5-2,2 11,2 5,-5 6,0 6,-6 10,-7 7,-5 8,-6 3,-3 3,-8 2,-5-1,0 0,-1-6,3-6,2-7,7-4,5-15,0 0,15 4,7-5,5-4,6 1,2 4,3 0,3 0,-1 6,-4 3,-3 2,-4-2,-6 0,3-7,-9 1,-5-3,-12 0,10-20,-10 20</inkml:trace>
  <inkml:trace contextRef="#ctx0" brushRef="#br0" timeOffset="8">2094 1330,'7'-18,"6"3,6-5,12-5,0 5,9-8,0 7,-4 3,2 2,-15 11,-9 5,-14 8,-6 9,6-17</inkml:trace>
  <inkml:trace contextRef="#ctx0" brushRef="#br0" timeOffset="9">2098 1359,'-7'9,"7"11,0-2,4 3,-3 9,14-4,-7 10,9-2,-5 6,4-6,-1 0,2-6,-4 0,3-6,-2-4,0-4,0-4,1-2,0-3,4-2,-1-3,5 0,-1-1,4-5,1-2,-1 0,1-1,-9 2,1 0,-7 2,-12 5,0 0,0 0</inkml:trace>
  <inkml:trace contextRef="#ctx0" brushRef="#br0" timeOffset="10">2204 1571,'0'-14,"0"14,14-23,-3 12,8-6,1 1,-3 5,3-1,-5 3,-15 9,11-7,-11 7</inkml:trace>
  <inkml:trace contextRef="#ctx0" brushRef="#br0" timeOffset="11">3138 946,'-13'-16,"2"1,11 15,0 0,0 0,0 0,13 24,5-2,3 5,7 0,1 5,3-3,1-2,-6-6,6-9,-11-4,-3-4,-8-4,-11 0,0 0</inkml:trace>
  <inkml:trace contextRef="#ctx0" brushRef="#br0" timeOffset="12">3419 851,'0'0,"0"0,0 0,-6 30,7-9,0 15,6 3,-3 12,3 3,-1 7,0-2,-2-2,-1-4,-2-5,-1-5,3-10,-4-4,1-12,0-7,0-10,0 0,0 0</inkml:trace>
  <inkml:trace contextRef="#ctx0" brushRef="#br0" timeOffset="13">3610 958,'0'-14,"0"14,0 0,0 0,0 0,0 0,-8 19,8-3,0 11,6-2,-2 8,9-5,-2 5,5-7,0 1,4-6,-1-4,3-8,0-1,1-8,-3-3,2-9,-5-4,-3-6,-6-4,-5-4,-5 1,-11-4,-5 2,-8 2,0 2,-6 4,2 6,3 3,3 8,3 6,21 0,-18 2,18-2,0 24,0-24</inkml:trace>
  <inkml:trace contextRef="#ctx0" brushRef="#br0" timeOffset="14">3916 682,'0'0,"0"0,-1 7,1 4,0 12,8 1,-2 11,8 1,-1 7,5-2,2 2,5-6,-1 0,3-8,-1-4,1-8,0-4,-2-9,1-4,-1-6,-2-9,-1-7,-3-7,-3-5,-4-5,-3-5,-4-1,-5-1,0-1,-6 1,-3 3,-3 1,0 3,0 4,0 5,2 5,1 6,2 3,1 5,6 11,0 0,0 0,0 0,7 14,-2-1,-5-13</inkml:trace>
  <inkml:trace contextRef="#ctx0" brushRef="#br0" timeOffset="15">2115 2414,'-1'-38,"-1"22,1 2,1 14,0 0,0 0,0 0,12 18,-6 15,5 2,-3 12,3 0,-1 5,-1 1,-1-6,-1-6,-1-7,-2-7,-1-9,-2-4,-1-14,0 0,-2-8,-4-11,-1-7,0-6,-1-7,1-3,1-5,4 2,2-1,0 0,8 3,4 3,1 4,3 5,1 5,3 5,0 6,2 6,0 8,2 1,-2 13,3 4,-2 7,0 6,0 4,0 1,-3 1,-1-2,-2 0,-2-4,-2-1,-4-5,-1-5,-4-1,2-6,-6 5,-1-6,-6-1,-3-1,-3-1,13-8</inkml:trace>
  <inkml:trace contextRef="#ctx0" brushRef="#br0" timeOffset="16">2224 2652,'-18'5,"18"-5,6-15,15-3,4 0,6-6,9-3,-2 4,4-4,-1 4,-3 5,-8 4,-30 14</inkml:trace>
  <inkml:trace contextRef="#ctx0" brushRef="#br0" timeOffset="17">2625 2279,'7'-15,"-7"15,17 6,-11 11,7 3,-2 6,5 2,0 5,-3 0,0-4,-3-2,0-5,-6-1,-2-9,-2-12,0 0,0 0</inkml:trace>
  <inkml:trace contextRef="#ctx0" brushRef="#br0" timeOffset="18">2648 2209,'18'-53,"-5"29,2 4,6-10,1 17,5-1,2 8,0 5,-2 2,-4 9,-3 5,-5 5,-8 3,-7 1,-3 1,-10 2,-3-2,-1-1,-2-6,3-1,2-6,3-1,11-10,0 0,0 0,0 0,10 0,7 0,4 2,6 3,2 3,6 0,-1 7,5-3,-5 2,-3 1,0-6,-10 0,2-8,-9 0,-4-3,-10 2,0 0</inkml:trace>
  <inkml:trace contextRef="#ctx0" brushRef="#br0" timeOffset="19">3153 1980,'16'-18,"4"5,1-2,14-13,-2 8,10-2,-5 5,0-1,-4 4,-12 7,-5 3,-17 4,0 10,-17 5,17-15</inkml:trace>
  <inkml:trace contextRef="#ctx0" brushRef="#br0" timeOffset="20">3137 1993,'3'24,"-3"-9,2 5,7-2,-9 11,11-4,-6 9,9-6,-3 4,6-5,-5 1,5-7,-1-1,4-5,-3-1,4-7,1-3,3-4,0 0,4-3,-2-3,2-2,-1 0,-4 0,1 3,-7 1,4-1,-22 5,16 0,-16 0,-6 0,6 0</inkml:trace>
  <inkml:trace contextRef="#ctx0" brushRef="#br0" timeOffset="21">3255 2207,'-3'-14,"16"-4,0 7,14-4,0 3,0-2,8-5,-5 8,-2 0,-7 6,-21 5</inkml:trace>
  <inkml:trace contextRef="#ctx0" brushRef="#br0" timeOffset="22">4152 98,'-2'-15,"2"15,-18-16,18 16,-27-11,12 2,-10 6,-2-3,-9 5,-5 1,-9 0,-5 3,-5 6,-7 0,-7 4,-6-1,-4 5,-5 0,-5 5,-2 1,-3 5,-1 1,-2 4,-1 3,1 2,3-2,3 0,-2 1,-1 1,4-1,-2 1,2 0,-2 3,-1 0,2 0,-1-1,3 1,1 3,4-2,1 1,5 1,4-2,1 0,4 1,4 1,2 0,4 1,6 1,2 1,1 2,3 2,2 1,1-2,1 2,3 1,0-1,4-3,3-1,2-2,5 0,3-1,5-4,3 0,4-2,6 5,2 1,1 2,5 4,-1 5,3 3,1 1,5 2,4-1,0 0,4-3,6-4,0-3,7-5,3-4,5-3,5-3,2-2,5-3,1-2,2 0,1-4,-1-2,0-1,-1 0,-1-2,-1 0,2 0,1 1,2-2,1-2,2 0,-1-4,4-2,0-4,2-4,-1-3,2 0,0 0,1-3,4-4,-1-1,-1 2,1 1,0 0,0 1,0-1,-2-2,-2 1,-3-1,0-2,1-3,3 0,2-2,-1 0,0-1,1 0,0 1,-1 0,-1 1,-3 1,0-2,-3-2,2 1,-4-4,4-1,3-1,0-4,1-1,3-1,-1-4,1 1,3 1,-1-2,1 0,-3-1,1-1,-3-2,-1 1,-4-2,-2-1,-6-1,-3 1,-4-2,-5-2,-2 0,-4-1,0 0,-4-1,0-4,-1 2,-3 2,-2 1,-2 1,-1 3,-2-2,-1 1,-1 2,-4-4,2 2,-1-3,2-1,-1 0,-2-4,0 1,1-2,-2 2,0-3,-4 2,0 0,-5 1,1 1,-2 2,0-1,-1 0,-1 1,-2 0,2-3,2 1,-3 0,2 2,-5 2,2 4,-2 2,-4 2,0 1,-6 2,0-1,-4 2,0-2,-9-1,-4 0,-4-2,-5-2,-2-1,-5 2,-2 0,-2 4,6-4,-2 15,11-4,9 7,29 17</inkml:trace>
  <inkml:trace contextRef="#ctx0" brushRef="#br0" timeOffset="23">3535 2857,'0'0,"0"0,0 0,0 0,0 0,-7 16,7-16,5 29,5-6,-6 14,8 4,-5 15,4 1,-1 10,3 1,-3 5,3-2,0 4,0-2,2-2,2-2,1 0,1-2,5-2,1-2,2-3,5 0,2-2,1-3,1-3,-1-1,-1-2,0 0,-3 0,-4-3,-3 2,-3-2,-5-1,-2-5,-2-7,-3-3,-2-6,-1-6,-3-7,-3-11,5 13,-5-13,0 0,0 0,0 0,0 0,0 0,0 0,-3-8,3 8,-16-1,3-3,13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0:45:30.28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0:47:00.63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676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3059 534,'0'-40,"-15"16,-10-9,-7-2,-7 6,-5 0,-12 1,-3 4,-10 5,-7 1,-8 9,-6 4,-11 5,-4 6,-8 12,-4 4,-4 11,2-2,1 8,6-2,2 6,9-5,5 3,8-4,3 3,11 0,-1 6,8 0,3 11,6 6,3 12,9 8,2 15,10 5,6 15,7 1,6 3,10-8,5-3,5-11,16-19,1-4,5-35,-5-14,-5-27,-17-1</inkml:trace>
  <inkml:trace contextRef="#ctx0" brushRef="#br0" timeOffset="1">456 2333,'0'-24,"0"-6,0 30,0-31,15 9,4 7,13-7,0 0,15-5,2 6,9-2,1 8,8-3,2 8,4 1,0 10,7 9,-4 13,8-3,-3 10,3 0,-3 5,2 2,-6 4,-2-4,-5 3,-5 0,-6 0,-9 1,-9-5,-5-6,-11-4,-3-3,-9-9,-13-14,15 17,-15-17,0 0,0 0,0 0,0 0,0 0,0 0,0 0,0 0,0 0,0 0,0 0,10-9,-10 9,0 0,13 0,-13 0,19 0,-4 0,5-6,4 0,5-6,5-1,7-8,4-3,8 3,6-5,4 1,6 1,4 3,4 2,4 4,6 3,-1 2,0 5,5 4,-3 1,1 1,1 10,2 2,-7 3,1 4,-7 0,-4 4,-10-2,-8 3,-7-2,-10-3,-8-2,-6 2,-5-7,-6 0,-15-13,21 23,-21-23,15 14,-15-14,0 20,0-20,-22 7,-3-7,25 0</inkml:trace>
  <inkml:trace contextRef="#ctx0" brushRef="#br0" timeOffset="2">2411 2664,'0'0,"-8"0,8 0,-24 29,5 8,2 7,-7 18,-1 11,-5 13,-5 0,-5 6,-2-5,-8 2,-3-9,-7-7,-6-14,-5-8,-2-13,-1-6,-4-19,0-7,0-8,-1-12,4-13,0-7,2-6,4-5,3-2,4-4,4 1,1-6,7-1,3-1,4-1,3-3,7-4,6-3,2-7,5 5,0-2,1 0,0 6,-4 3,2 8,-2 10,2 11,-2 6,6 9,4 8,13 12,-17-8,17 8,0 0,0 23,6-9,7 4,7 0,3-3,-23-15</inkml:trace>
  <inkml:trace contextRef="#ctx0" brushRef="#br0" timeOffset="3">3108 470,'10'-21,"-10"21,0 0,19-15,-19 15,30 20,-4 6,12 4,5 13,10 4,2 7,5 4,-3 8,3 0,-13 11,-2-2,-8 13,-9 2,-9 16,-3 4,-9 5,-2 4,-5 2,0-3,-2-6,2-8,0-18,0-7,12-26,-1-16,-11-37,14 11,-14-11</inkml:trace>
  <inkml:trace contextRef="#ctx0" brushRef="#br0" timeOffset="4">1374 2587,'-15'-31,"7"13,0 2,8 16,-10-30,10 30,-11-17,11 17,0 0,0 0,0 0,0 0,19 0,7 17,16 1,12 10,16 5,9 10,11-1,3 4,0-3,-3-3,-12-3,-12-4,-13-5,-14-10,-14-2,-8-8,-17 6,-12-12,-8-5,20 3</inkml:trace>
  <inkml:trace contextRef="#ctx0" brushRef="#br0" timeOffset="5">1708 2987,'13'8,"-13"-8,19 7,-14 10,-5-17,19 25,-11-10,-8 5,0 1,-8 4,-7-5,-11-4,0-7,-3-6,5-3,-1-8,8-15,6-5,10-7,1 0,12 1,5 3,4 2,0 9,5 8,-3 9,0 3,-3 12,-3 8,-5 3,-3 0,-6 0,-3-3,0 0,0-20,-15 17,15-17,-17 0,17 0,-11-28,10 8,1-3,0 3,5 0,6 5,-11 15,24-7,-24 7,21 15,-15 4,-3 0,-3 1,-5-3,-10-5,-3-6,0-6,-1 0,15-15,4 15,18-38,14 4,17-6,-49 40</inkml:trace>
  <inkml:trace contextRef="#ctx0" brushRef="#br0" timeOffset="6">991 3722,'-29'-3,"29"3,-21 0,7 3,14-3,-14 40,14-5,-7 22,7 8,-9 25,9 5,-5 24,5-2,0 14,2-8,4-3,7-15,3-7,3-13,-2-14,4-16,-4-11,2-11,-2-8,-2-6,2 1,3-8,2-1,5 0,4-2,3 3,11 4,3 0,5 3,4 2,9 0,7 1,5-4,9 0,5-6,5-5,5 1,5-7,3-1,0 0,-2-1,2-5,-2 0,-1-3,-2-2,-1 0,-5-3,-4-2,-4 0,-6-8,-3 0,-5 0,-8-2,-9 0,-3-2,-5 0,-5-2,-4-1,-7-3,-4-4,-2-4,-4-7,1-1,-6-7,-1 2,-5-4,-2 1,-5 0,-3 1,-2-1,-3-2,-5-3,-6 0,0 1,-3 0,1-1,2 6,1 2,1 10,3 8,0 7,1 10,0 0,-14 19,4-1,-13 4,-10 7,-14 9,52-18</inkml:trace>
  <inkml:trace contextRef="#ctx0" brushRef="#br0" timeOffset="7">2531 2684,'0'0,"0"23,0-4,-3 6,8 2,4 19,11 5,-1 18,12 1,2 13,9-4,2 10,13-12,2 2,8-11,2-9,8-16,3-6,5-15,5-8,2-13,6-4,3-17,4-9,-4-6,-1-8,-1-6,-7-11,-9-3,-12-9,-11-3,-14-5,-11-3,-12 1,-8-1,-9 7,-6 6,0 9,-3 9,-2 12,-1 9,6 9,0 22,-7-16,7 16,-21 23,-3 7,24-30</inkml:trace>
  <inkml:trace contextRef="#ctx0" brushRef="#br0" timeOffset="8">3564 2626,'52'-47,"-33"26,3-2,-8 10,6-9,-20 22,21-24,-21 24,11-15,-11 15,0 0,0 0,-20 0,-6 15,-6 7,-11 13,-7 5,-6 14,-6 3,-5 8,7-4,0 0,7-4,7-7,10-8,6-13,6-7,24-22,-14 17,14-17,14-5,2-7,-1-1,8-2,-10 15,-13 0,0-21,-13 13,13 8</inkml:trace>
  <inkml:trace contextRef="#ctx0" brushRef="#br0" timeOffset="9">3650 2737,'17'-49,"-17"49,-28-9,-6 9,34 0</inkml:trace>
  <inkml:trace contextRef="#ctx0" brushRef="#br0" timeOffset="10">3337 3045,'-8'-25,"8"-2,0 27,16-23,4 11,-1 1,4 5,1 3,-3 3,-3 8,-1 8,-7 8,-2 9,-8 4,0 1,-10 2,-5-3,-4-1,-4-9,-8-7,-1-9,-1-8,3-3,0-15,7-7,3-5,11-6,8 4,5-5,14 2,7 3,2 7,2 4,2 4,-2 7,-3 5,-5 2,-7 9,-4 8,-6 0,-4 4,-2 0,-7-5,-5 1,1-8,-1-2,14-7,-16 0,16 0,0 0,24-24,3 11,3-5,-30 18</inkml:trace>
  <inkml:trace contextRef="#ctx0" brushRef="#br0" timeOffset="11">2123 3914,'2'-16,"-2"16,0 0,0 0,0 0,0 0,0 0,2 16,-2-16,0 21,2-4,-2 9,0-1,-2 14,2-2,0 9,0-7,0 4,7-8,-1-1,4-7,-3-5,-7-22,20 20,-6-20,-1 0,3-12,1-8,4-5,0-1,1-3,-1 0,-2 2,-3 3,0 8,-16 16,24-16,-24 16,19 6,-19-6,25 31,-11-8,3 1,2 0,2-2,-2-1,1-5,-1-2,0-11,0 0,-1-3,-1-8,1-7,-2 0,3-2,-1 0,1 0,-4 0,0 2,0 1,2-1,-3 4,1-5,-3 0,-2-8,-3-1,-4-9,-3-5,-8-7,-11 2,-4-4,-8 1,-1 4,0 9,0 5,21 1,-2 15,13-6,0 19,22-23,-22 23</inkml:trace>
  <inkml:trace contextRef="#ctx0" brushRef="#br0" timeOffset="12">3366 3094,'0'-12,"0"12,3-22,-3 22,13-16,-13 16,0 0,13-17,-13 17,0 0,8 15,-8-15,0 21,0-21,0 22,0-22,0 0,-21 12,21-12,-17-3,17 3,-14-18,14 18,-5-17,5 17,0 0,12-12,-12 12,22 1,-22-1,23 21,-23-21,17 21,-17-21,3 19,-3-19,0 0,-16 9,16-9,-23-2,23 2,-19-20,19 20,-13-27,13 27,0-24,0 24,0 0,0 0,0 0,0 0,-4 18,-4 1,-1-1,-4 3,5-6,-2 0,10-15,0 0,-14 7,14-7,2-13,9-7,0 3,2-7,-1 5,1 2,-13 17,14-12,-14 12,0 0,-12-11,12 11</inkml:trace>
  <inkml:trace contextRef="#ctx0" brushRef="#br0" timeOffset="13">1908 5083,'0'0,"0"0,0 0,0 0,9-11,-9 11,0 0,0 0,0 0,0 0,0 0,2-16,-2 16,9-24,-1 3,0-4,7-3,1-5,5-7,4-1,5-4,4-1,4 2,5 2,3 2,4 3,2 5,1 5,1 6,0 6,3 6,-2 6,-2 3,-2 5,-1 11,-6 2,-1 4,-7 5,0 0,-9 5,-1-4,-4 2,-4-5,-3-5,-3-1,-1-4,-11-15,15 19,-15-19,0 0,12 16,-12-16,9 17,-9-17,13 23,-6-8,-7-15,17 24,-17-24,10 19,-10-19,0 0,0 0,0 0,2 15,-2-15,0 0,0 0,0 0,0 0,0 0,0 19,0-19,0 17,0-17,2 23,-2-23,0 24,0-24,1 21,-1-21,0 0,-1 16,1-16,0 0,0 0,0 0,0 0,0 0,0 0,0 0,0 0,0 0,0 0,0 0,0 0,0 0,0 0,1 18,-1-18,14-4,-14-16,0 20</inkml:trace>
  <inkml:trace contextRef="#ctx0" brushRef="#br0" timeOffset="14">1480 688,'-5'-40,"5"9,6-5,8-4,20-13,10 2,27-10,17 5,27-9,17 8,23 1,9 15,11 5,-8 20,-12 8,-19 13,-17 15,-23 15,-28 8,-14-3,-29 9,-18-9,-8-5,-20-7,21-28</inkml:trace>
  <inkml:trace contextRef="#ctx0" brushRef="#br0" timeOffset="15">1863 645,'25'-25,"11"-1,22-9,10-4,32-8,17 7,22-5,1 16,4 5,-12 19,-3 5,-18 29,-15 14,-21 15,-19 7,-13 3,-13-1,-4-11,-22 2,1-19,-5-5,-11-17,-13-3,24-14</inkml:trace>
  <inkml:trace contextRef="#ctx0" brushRef="#br0" timeOffset="16">2040 752,'-52'0,"52"0,0-21,28 9,37-12,24 10,31-9,22 8,21-1,7 12,5 4,-10 10,-11 14,-21 10,-21 4,-27 3,-23 3,-21-7,-24 2,-9-11,-20 10,-17-15,-13-1,-7-9,49-13</inkml:trace>
  <inkml:trace contextRef="#ctx0" brushRef="#br0" timeOffset="17">2538 1001,'11'-3,"14"-13,13-7,17-8,13 10,24-8,15 2,18 0,2 13,7-1,-10 15,2 7,-14 18,-10 12,-18 14,-15 1,-13 3,-16-2,-8-4,-20-3,-4-9,-16 2,-10-16,-9-3,-5-16,-7-2,39-2</inkml:trace>
  <inkml:trace contextRef="#ctx0" brushRef="#br0" timeOffset="18">2983 1088,'139'-23,"-49"17,15-2,-2 8,17 0,-1 20,-1 2,-17 9,-10 3,-19 2,-17-5,-14 3,-9-3,-11-3,-8 0,8-4,-10 7,0-14,-11-17,0 0,0 0</inkml:trace>
  <inkml:trace contextRef="#ctx0" brushRef="#br0" timeOffset="19">1042 701,'-45'-10,"4"10,-3 0,-10 4,-14 20,-1 6,-15 16,3 10,-9 20,9 5,-7 23,18 3,3 13,20-6,9 0,16-10,10-10,12-16,6-14,7-18,9-19,-12-9,12-18,-22 0,25-26,-19-2,-6 28</inkml:trace>
  <inkml:trace contextRef="#ctx0" brushRef="#br0" timeOffset="20">759 991,'-73'59,"32"-21,-5 13,7 2,-4 14,8 3,-2 7,9-3,4 0,9-7,5-6,10-12,0-5,6-7,12-12,-5 5,9-18,-6-5,1-7,-17 0,0 0</inkml:trace>
  <inkml:trace contextRef="#ctx0" brushRef="#br0" timeOffset="21">924 1100,'-85'36,"29"-3,-1 2,-8 17,6 4,1 13,11 3,12 4,10 8,15-14,10-10,7-20,-7-40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0:47:01.45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0:47:48.3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563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819 2198,'-24'-7,"13"2,-5 5,1 0,15 0,-21 5,13 3,-1 10,4 0,-1 9,6 2,0 8,1 0,7 6,4-6,7 4,4-7,-1-1,5-8,-2-3,3-8,-2-5,1-6,-6-3,-2-1,-1-8,-2-7,-3-5,-3-7,-4-3,-4-6,-2-3,-6-3,-7-1,-2 1,-5 4,-4 0,-1 7,-2 6,0 6,3 5,3 8,3 7,18 0,-10 11,10 3,10 3,7-1,-17-16</inkml:trace>
  <inkml:trace contextRef="#ctx0" brushRef="#br0" timeOffset="1">1092 1963,'2'-9,"-2"9,0 0,5 10,4 7,2 16,5 4,0 10,7 4,0 4,2-2,-1-2,-2-4,1-9,-6-3,0-19,-7-5,-10-11,9-4,-9 4</inkml:trace>
  <inkml:trace contextRef="#ctx0" brushRef="#br0" timeOffset="2">1384 1858,'0'0,"0"0,0 0,4 11,-4-11,11 24,0-9,-1 10,8 1,-4 7,5 2,-1 3,3 2,-2 0,-1-1,1-4,-6 0,3-10,-5 0,-3-7,-5-6,-3-12,0 0</inkml:trace>
  <inkml:trace contextRef="#ctx0" brushRef="#br0" timeOffset="3">1365 2213,'-8'-12,"13"-9,4 9,5-2,4 1,1 1,6-2,-3 4,-4 0,-6 6,-12 4</inkml:trace>
  <inkml:trace contextRef="#ctx0" brushRef="#br0" timeOffset="4">2013 1618,'0'0,"0"0,0 0,0 0,20 6,-4 7,7 0,0 4,4 0,2 2,-1 0,0-3,-7 1,2-11,-5 2,-1-5,-8-3,-9 0</inkml:trace>
  <inkml:trace contextRef="#ctx0" brushRef="#br0" timeOffset="5">2301 1470,'0'0,"0"17,0 5,0 9,6 2,0 10,4 3,-1 5,2-2,1-3,0-4,0-5,-4-3,1-12,-2-5,2-7,-9-10,0 0</inkml:trace>
  <inkml:trace contextRef="#ctx0" brushRef="#br0" timeOffset="6">2543 1451,'0'-13,"9"3,0 2,8-11,-2 10,9-5,0 3,1-1,0 1,-9 7,2-4,-18 8,12 0,-12 0,0 0</inkml:trace>
  <inkml:trace contextRef="#ctx0" brushRef="#br0" timeOffset="7">2538 1472,'11'17,"-6"-3,0 4,3 2,-4 7,6 1,-3 7,3-5,0 3,1-5,-1 2,2-5,-1-2,2-6,-2-1,3-6,1 1,2-8,3-2,3-2,0-5,2-4,1-2,-1 0,1-5,-8 5,1-7,-8 7,-4-2,-7 4,0 10</inkml:trace>
  <inkml:trace contextRef="#ctx0" brushRef="#br0" timeOffset="8">2717 1666,'-10'-9,"10"-4,6 1,3 1,5-4,3 0,1 1,3-7,2 4,0 0,-3 3,-20 14</inkml:trace>
  <inkml:trace contextRef="#ctx0" brushRef="#br0" timeOffset="9">3270 1275,'2'-22,"-3"13,-9 1,2-3,-8 10,1-1,-5 2,-3 3,-2 6,1 3,0 4,0 4,6-2,4 2,6 1,7-2,5-2,12-1,5-2,9 0,2-2,3-2,5 3,0 1,-3 4,-4 2,-6 4,-5 2,-8 2,-7 2,-8 1,-10-5,-8 0,-3-6,-6-2,2-6,-3-4,3-7,5-1,5-8,10-4,6 12,0-23,11 10,7 0,-18 13</inkml:trace>
  <inkml:trace contextRef="#ctx0" brushRef="#br0" timeOffset="10">3655 1643,'29'-4,"-16"12,-2 9,1-1,-10 12,-2-1,0 3,-6 5,-8-3,-6-2,0-8,20-22</inkml:trace>
  <inkml:trace contextRef="#ctx0" brushRef="#br0" timeOffset="11">4118 925,'-7'-15,"7"15,0 0,0 12,7 2,2 12,9 0,-1 14,8-3,-1 7,3-4,0 0,0-6,-4-5,0-7,-5-7,-3-9,-4-6,-1-6,-4-7,-1-9,-3-1,0-7,-2-2,0-2,2 2,-1 4,3 3,2 8,4 6,4 8,4 3,2 7,2 4,2 3,1 1,1-1,-1-2,-3-2,-2-3,-1-3,-4-4,-2-4,-4-5,-2-5,-4-4,-2-6,-1-4,-4-5,-5-1,-1-4,-2 2,1 1,0 1,1 5,5 5,-2 9,7-2,0 17,0-13,0 13,0 0</inkml:trace>
  <inkml:trace contextRef="#ctx0" brushRef="#br0" timeOffset="12">4817 644,'19'-9,"-3"2,7-6,1 1,10-5,-3 2,2-2,-3 1,-3 4,-4-2,-11 8,-1-2,-11 8,0 0,-18 7,-4 3,22-10</inkml:trace>
  <inkml:trace contextRef="#ctx0" brushRef="#br0" timeOffset="13">4828 681,'13'35,"-13"-13,4 3,2 4,-3 12,8-5,-5 8,8-6,-5 4,7-9,-4-1,7-9,-1-4,4-8,2-4,2-7,5-1,0-9,2-3,2-3,-1 0,-1-2,-2 3,-5 2,-3 2,-9 5,1-5,-15 11,0 0,-11-5,-5 5,16 0</inkml:trace>
  <inkml:trace contextRef="#ctx0" brushRef="#br0" timeOffset="14">5010 958,'3'-12,"21"-9,-15 7,15-3,1 1,0-1,3-3,-2 9,-6-2,-8 5,-12 8,0 0</inkml:trace>
  <inkml:trace contextRef="#ctx0" brushRef="#br0" timeOffset="15">619 3449,'2'-14,"-2"14,7 16,-6 8,8 0,-2 10,6 2,-3 6,3 0,-1-2,1-2,-1-4,-3-5,-1-4,-1-5,1-8,-8 3,0-15,0 0,0 0,0-5,0 5</inkml:trace>
  <inkml:trace contextRef="#ctx0" brushRef="#br0" timeOffset="16">641 3570,'-12'-34,"8"20,3 0,2 0,-1 14,11-10,-2 10,8 2,-3 9,5 0,0 5,7-2,-3 3,0-2,-1-2,-2-2,-2-6,0-2,-3-3,-4-8,-2-6,0-5,-2-4,0-5,-1 0,-2-1,1 4,-2 0,2 7,-1 3,2 5,-6 10,18-5,-7 7,3 8,0 5,2 5,3 5,0 0,1 3,-2 1,1-4,-3-1,1-6,-3-3,-5-2,1-7,-10-6,0 0,0 0,10-11,-10 1,0 10</inkml:trace>
  <inkml:trace contextRef="#ctx0" brushRef="#br0" timeOffset="17">1259 3233,'0'0,"8"-11,-8 11,0 0,2 6,-2 8,8 1,-3 9,7 0,-3 10,7-3,-3 5,5-5,-1 0,1-9,-1 1,0-7,-2-5,2-5,-2-6,0-3,-3-9,1-3,-3-8,-1-4,-3-3,0-5,-3-1,-2-1,-1 1,0 1,-1 5,-2-1,-1 5,0 5,1 4,0 3,1 5,2 9,-3-9,3 9,0 5,2 6,3 7,4 4,1 6,5 2,3 6,3-1,0-1,3-1,-2-4,0-6,-1-4,-8-4,3-9,-6-3,-10-3,9-7,-9 7</inkml:trace>
  <inkml:trace contextRef="#ctx0" brushRef="#br0" timeOffset="18">2055 2979,'-1'-15,"1"15,-14-16,14 16,-18-14,8 10,-6 3,1 1,-7 3,1 6,-2 5,2 3,1 3,5 0,6 2,6-1,3-2,13-2,7-2,5-4,7 1,5-4,2 0,1-1,0-1,-3 2,-3 0,-5 1,-9-1,-6 4,-9 2,-5-1,-9 2,-6-1,-10-1,-1-2,-5 0,3-4,2-3,2-2,7-2,3 0,14 0,0 0,11-8,2 7,6 0,-19 1</inkml:trace>
  <inkml:trace contextRef="#ctx0" brushRef="#br0" timeOffset="19">2430 2818,'4'12,"1"5,-1 6,5 2,0 8,5 0,0 7,1-3,-2-1,-1-4,2-6,-8-2,2-11,-5-4,-3-9,0 0,0 0</inkml:trace>
  <inkml:trace contextRef="#ctx0" brushRef="#br0" timeOffset="20">2231 2886,'13'-22,"-3"11,8-6,-1 6,13-9,3 4,5-5,3 2,1-4,0 3,1 1,-4 1,-8 2,-2 1,-9 9,-4-1,-16 7,0 0,0 0</inkml:trace>
  <inkml:trace contextRef="#ctx0" brushRef="#br0" timeOffset="21">3357 2478,'0'-10,"4"15,2 7,2 9,7 0,-1 8,3-2,-1 5,0-2,-1-5,-7 0,0-8,-4-5,-4-12,-2 10,2-10</inkml:trace>
  <inkml:trace contextRef="#ctx0" brushRef="#br0" timeOffset="22">3306 2441,'33'-42,"-13"22,6 0,-4 8,11-2,-3 8,3 3,0 3,-1 9,-2 8,-3 6,-8 5,-5 6,-8 3,-6 3,-5 2,-9-3,-4-2,-3-6,0-4,2-6,1-6,4-4,14-11,-12 8,12-8,11-9,2 0,3 1,1-5,-17 13</inkml:trace>
  <inkml:trace contextRef="#ctx0" brushRef="#br0" timeOffset="23">3917 2289,'0'-17,"0"17,-7-15,4 6,3 9,-12-2,12 2,-13 7,7 7,2 1,0 8,4 2,0 4,4-1,5 4,4-7,1 2,5-8,1-3,3-7,-2-4,1-5,-1-2,-2-12,-5-3,-4-6,-5-3,-5-3,0 0,-9-1,-6 2,-2 4,-2 2,-1 7,5 0,-4 11,7 0,-1 4,13 0,0 0</inkml:trace>
  <inkml:trace contextRef="#ctx0" brushRef="#br0" timeOffset="24">4457 2001,'-22'-13,"3"12,0 0,-2 1,-6 12,3-1,-3 12,8 2,-4 9,14-2,0 8,9-6,6 3,11-6,6-3,5-8,6-6,0-7,2-6,-4-1,3-11,-12 3,1-8,-8-1,-6-2,-7 2,-3 17</inkml:trace>
  <inkml:trace contextRef="#ctx0" brushRef="#br0" timeOffset="25">4554 1956,'15'16,"-9"-4,0 6,-3 3,10 0,-3 7,10-4,-3 5,8-5,-3 2,7-8,-3 0,4-8,-2 0,3-10,-4 0,-1-12,-2-5,-1-5,-6-5,-3-4,-5-4,-8-1,-1 0,0-1,-9 2,-1 3,-3 2,0 4,-1 3,2 4,8 4,-6 9,10 6,-9-11,9 11,0 0</inkml:trace>
  <inkml:trace contextRef="#ctx0" brushRef="#br0" timeOffset="26">5338 2130,'0'9,"0"-9,0 0,-10-16,3 0,0-6,-1-5,-3-1,-1-2,1-3,-1 0,1-1,-1 3,3 2,1 2,2 6,4 4,1 4,1 13,3-10,6 10,4 10,2 3,3 1,1 2,3-1,-1 1,0-3,-3-3,-1-6,-3-4,-2-1,-1-10,-4-4,0-3,-4-4,2-3,-4-4,1 2,-2 0,2 6,-2 4,2 3,-2 14,10-7,-1 9,1 10,4 4,2 5,3 3,0 5,2-1,-4 0,1-4,-3 0,-1-3,-3-6,-4-3,2-11,-9-1,10-1,-10 1,0 0</inkml:trace>
  <inkml:trace contextRef="#ctx0" brushRef="#br0" timeOffset="27">5843 1494,'7'-9,"-4"-4,-3 13,-2-13,2 4,0 9,-10-5,1 5,-1 4,-2 9,1 1,-3 9,3 3,-2 7,8 1,0 4,5 0,6 2,8-6,3 0,5-7,5-4,2-8,2-2,-1-10,-1-3,-5-2,1-11,-9 5,-5-6,-7 0,-4-1,0 15</inkml:trace>
  <inkml:trace contextRef="#ctx0" brushRef="#br0" timeOffset="28">5811 1758,'0'-12,"3"3,7-4,-2-1,11-2,2-3,0 6,-1-3,-3 3,-6 3,-11 10</inkml:trace>
  <inkml:trace contextRef="#ctx0" brushRef="#br0" timeOffset="29">6032 1472,'-7'-13,"7"13,0 7,0 10,8 0,1 8,1 2,0 3,0-1,-1-1,-2-1,2-10,-7 1,-1-7,-1-11,0 10,0-10</inkml:trace>
  <inkml:trace contextRef="#ctx0" brushRef="#br0" timeOffset="30">6038 1460,'6'-11,"7"3,-3 8,3 6,6-4,3 8,6-2,2 3,4-2,0 0,2-4,-5 0,0-4,-7-1,-2-2,-7-5,-3-4,-8-2,-4-3,-1-1,-7-4,-6-2,-3-5,-2-2,1-3,0 2,2 1,4 3,2 6,10 2,0 19,3-9,6 9,5 5,-14-5</inkml:trace>
  <inkml:trace contextRef="#ctx0" brushRef="#br0" timeOffset="31">6579 1108,'6'-15,"-6"15,15 6,-12 11,10 1,-1 10,4 0,0 7,1-4,-2 2,-3-5,2-7,-9-2,-5-19,4 14,-4-14,-11 0,11 0</inkml:trace>
  <inkml:trace contextRef="#ctx0" brushRef="#br0" timeOffset="32">6384 1110,'0'0,"1"-16,14 7,10-10,2 3,14-8,3-3,5-6,2 2,-1-3,-2 1,-9 5,-6-3,-15 14,-10 4,-8 13,0 0</inkml:trace>
  <inkml:trace contextRef="#ctx0" brushRef="#br0" timeOffset="33">2795 3672,'-3'-12,"3"12,0 19,10 0,1 11,5 1,2 8,5 2,-1 1,-1-2,1-6,-7-1,3-11,-10-1,-3-11,-5-10,-10 5,10-5</inkml:trace>
  <inkml:trace contextRef="#ctx0" brushRef="#br0" timeOffset="34">2518 3857,'5'-3,"10"-8,3-2,10-11,6-2,9-7,2 0,7-4,1 3,-1 1,-2 2,-4 7,-4 3,-9 7,1 1,-13 12,-3-3,-18 4,13 3,-13-3</inkml:trace>
  <inkml:trace contextRef="#ctx0" brushRef="#br0" timeOffset="35">3228 3461,'6'-10,"7"5,-7 11,8 7,-5 11,7 3,2 7,0 3,1 1,0-1,-1-5,-4-3,6-9,-7-4,-1-9,-2-7,-1-8,-9 8</inkml:trace>
  <inkml:trace contextRef="#ctx0" brushRef="#br0" timeOffset="36">3492 3276,'5'-15,"-5"15,0 0,11 11,-1 0,1 7,5 4,1 6,3 2,0 6,0 0,1 0,-2 0,0-4,-5-1,2-8,-9 3,4-11,-8-4,-3-11,0 0,0 0</inkml:trace>
  <inkml:trace contextRef="#ctx0" brushRef="#br0" timeOffset="37">3456 3618,'-14'0,"14"-6,7-5,6-5,9 1,7-3,0-2,10-6,-4 8,0-6,-5 4,-5 0,-25 20</inkml:trace>
  <inkml:trace contextRef="#ctx0" brushRef="#br0" timeOffset="38">3881 3287,'1'-11,"9"12,-3 9,-3 9,8 2,-3 9,7-1,-5 2,2-1,-2-4,-2-6,-5-6,-4-14,0 0,0 0,-2-14,-5-10,-1-5,-1-7,3-5,1-3,1-1,3 4,1-1,0 7,6 4,6 8,2 7,2 4,2 10,2 2,1 8,1 7,-1 8,-1 3,0 6,-2 2,0 1,-1-2,0-1,-2-4,-1-1,-1-5,-1-5,-1 1,3-11,-8 1,-6-8,0 0,0 0,0 0</inkml:trace>
  <inkml:trace contextRef="#ctx0" brushRef="#br0" timeOffset="39">3986 3362,'0'0,"0"0,10-17,7 1,8-2,4-3,1 0,4-6,-2 5,-2 1,-3 5,-27 16</inkml:trace>
  <inkml:trace contextRef="#ctx0" brushRef="#br0" timeOffset="40">4506 2931,'6'-10,"-6"10,9 14,-9 4,11 4,2 10,4 0,2 6,2 0,2 0,-2-4,-5-3,-1-8,-1-7,-10 1,-4-17,0 0,0 0,-11-6,11 6</inkml:trace>
  <inkml:trace contextRef="#ctx0" brushRef="#br0" timeOffset="41">4330 2987,'0'-9,"28"-15,-6 8,11-9,5 3,9-7,0 2,-1 0,-1 3,-11 5,-3 4,-11 5,-11 2,-9 8,0 0</inkml:trace>
  <inkml:trace contextRef="#ctx0" brushRef="#br0" timeOffset="42">4308 361,'13'3,"-13"-3,0 0,0 0,-7 1,7-1,-19 4,5 0,-6 2,-1 1,-5 2,-4 1,-7 2,0 0,-7 3,-2 3,-5 2,-5 0,-3 4,-5-1,-1 4,-2-1,-1 3,-3-1,-1-1,1 1,-2-3,3-1,-1 1,-2-2,3 0,3-1,0 3,2-2,2 0,1 1,-1-2,0 0,-3 0,-1-2,0 0,-3 0,-1-1,0 3,1 1,-3 0,4 0,-3 1,2 2,2-1,1 4,2-2,4 1,2 1,3 1,1 0,1 2,2 0,-1-1,0 1,1-2,2 1,1-2,0-1,4-2,2 1,3 3,2-1,2 0,-1 4,1-1,-2 4,0 2,-4 4,-2 2,0 3,-2 2,2 2,3 2,2 0,3 3,5 2,4 0,-1 3,2 4,3 4,3 3,2 3,2 0,1 1,2 0,7 1,1-2,2 1,2-5,1-1,0 0,3-2,3-1,7-3,2 1,0-5,2 3,2-3,1 2,1-4,2 1,-2 0,0-2,3-1,1-4,6-2,3-3,1-1,4-3,0-3,2-3,2-1,-1-3,-1-3,4-3,-1-2,-2-2,4-3,0-2,-1-1,5-2,3-3,-3-1,3-2,2-2,0-1,0-1,0-2,-1 0,-3 0,2 0,0-1,3-1,3 0,1-1,2 0,3 0,1-2,-1-2,1-3,-1-2,0-2,1-1,1-3,-1-3,2 0,1-2,-1-1,1 0,0-1,-2 0,2-2,-2 2,1-1,-3-3,3 2,-1-3,-4-1,4-2,-4 0,5-5,2 0,0-1,2-1,1-2,3 0,2 1,0-2,-1 4,3-2,1 1,2-1,1 0,-1-2,2 1,0-2,-1-4,0 1,-2-2,-2-1,1 0,-2-2,-1 1,-3 0,1-1,-3 1,-1 0,-2 0,-1 2,-4-3,0 3,-5 0,-5 2,-4 1,-2 2,-4-1,-1 0,0 3,-5-2,2 3,1-2,-1 1,2 2,-1 1,2 1,-1-3,-1 1,3 1,1-4,0 1,1-3,1-3,0 0,3-3,-1 1,-2-1,-1-2,-1 0,-3 2,-3-3,-2 1,-6-4,-2 1,-1-4,-3 1,0-2,-2 0,-1 0,0-2,0 1,-3 0,-3 2,-5 0,-2 2,-6 2,-4 1,-3 1,-7 3,-6 0,-4-1,-3 1,-2-1,-4 5,0 1,-4 1,-1 2,-3 3,-1 4,-5 1,-3 2,0 2,-2 0,-1 1,0-1,-4 1,2 1,1 0,-2 3,0-3,-3 4,-1 0,-3 2,4 1,-4 1,1 2,-1 1,-1 5,1 1,0 5,-1 2,-2 2,-1 0,-4 4,-3 4,0 4,-3 2,-2 2,1 3,-5 1,0 2,-2 3,-4 3,-4 3,-4 2,-4 3,-4 3,0 5,0 1,6 5,0 4,14-5,3 7,13-7,13-6,52-43</inkml:trace>
  <inkml:trace contextRef="#ctx0" brushRef="#br0" timeOffset="43">4306 4068,'-4'29,"1"-16,2 1,1 1,0 11,8 2,2 14,11 5,-1 14,9 6,2 12,8 5,1 8,6 2,2 1,2 0,1-1,3-3,-2-4,3-5,-2-3,-1-8,0-4,-3-9,-1-5,-3-6,-1-8,-4-7,-3-7,-3-5,-2-5,-4-2,-3-4,-4-1,-3 1,-3-1,-4 1,-11-9,13 12,-13-12,0 0,-3 16,-6-16,-7 3,-4-3,-3-2,23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607"/>
    </inkml:context>
    <inkml:brush xml:id="br0">
      <inkml:brushProperty name="width" value="0.0762" units="cm"/>
      <inkml:brushProperty name="height" value="0.0762" units="cm"/>
      <inkml:brushProperty name="fitToCurve" value="1"/>
    </inkml:brush>
    <inkml:context xml:id="ctx1">
      <inkml:inkSource xml:id="inkSrc5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041.07666" units="1/in"/>
          <inkml:channelProperty channel="Y" name="resolution" value="3196.78027" units="1/in"/>
        </inkml:channelProperties>
      </inkml:inkSource>
      <inkml:timestamp xml:id="ts1" timeString="2012-11-09T07:34:32.657"/>
    </inkml:context>
  </inkml:definitions>
  <inkml:trace contextRef="#ctx0" brushRef="#br0">449 1953,'-20'-33,"13"17,2 0,-3 3,8-6,-7 8,6-4,1 15,-3-17,3 17,0 0,0 0,10 16,0 7,0 7,1 8,5 9,0 6,1 2,1 2,-2-4,-1-4,1-7,-3-8,-1-10,-4-7,-8-17,13 0,-6-12,-1-11,2-6,-2-6,2-2,-1-2,1 3,0 4,-1 7,-1 8,2 5,-8 12,20-1,-8 6,3 9,3 5,3 3,4-2,1 1,-1-2,0-3,0-4,-5-5,0-3,-5-4,-4 0,-3-13,-2-4,-2-6,-3-5,0-6,-1-6,0-8,-1-2,-1-2,1 0,1 1,0 5,0 6,3 7,-2 16,4 5,-5 12,3 7,-3-7</inkml:trace>
  <inkml:trace contextRef="#ctx0" brushRef="#br0" timeOffset="1">1200 1736,'-10'0,"10"0,5-3,11-5,-1 5,14-7,-1 2,7-3,-1 2,1-2,-4 2,-5 2,-3-1,-10 7,-1-5,-12 6,0 0,-14 2,-3 2,-4 1,21-5</inkml:trace>
  <inkml:trace contextRef="#ctx0" brushRef="#br0" timeOffset="2">1213 1727,'0'0,"13"0,-13 0,0 13,3-2,-3 8,0 3,-3 12,3-4,0 10,0-3,0 4,0-5,0 0,5-7,-2-3,3-6,-2-3,-4-17,17 14,-6-14,5 0,3-6,4-4,4-1,3-1,1-1,4-2,-2 5,-2 2,-5 2,-1-2,-10 8,-3-4,-12 4,0 0,-6 0,6 0</inkml:trace>
  <inkml:trace contextRef="#ctx0" brushRef="#br0" timeOffset="3">1317 1973,'0'0,"12"-2,8-4,2-7,8-1,6-4,1 5,-7 3,-4 1,-15 8,-11 1</inkml:trace>
  <inkml:trace contextRef="#ctx0" brushRef="#br0" timeOffset="4">2303 1612,'-1'-16,"1"16,0 0,0 13,1 1,3 12,4 0,-4 6,4-3,-2 2,0-3,-1-3,-5-1,0-7,0-3,-6-4,-5-4,11-6</inkml:trace>
  <inkml:trace contextRef="#ctx0" brushRef="#br0" timeOffset="5">2200 1648,'25'-36,"-7"15,4-2,6-4,4 8,5 0,2 5,2 3,1 7,0 4,-2 13,-1 7,-6 6,-6 5,-9 6,-8 1,-10 3,-13-1,-13 0,-6-5,-9-3,-2-6,-3-2,4-7,3-3,6-6,5-6,8-2,10-5,10 5,-5-16,10 6,10-2,5 1,-20 11</inkml:trace>
  <inkml:trace contextRef="#ctx0" brushRef="#br0" timeOffset="6">2983 1524,'-13'-5,"3"5,10 0,-16 2,2 9,5 0,-7 8,5-2,-7 7,8-3,-5 7,7-3,2 1,4-3,2-1,0-3,7-2,4-4,2-2,6-5,0-4,1-2,2-7,-3-7,-1-4,-4-7,-4-5,-9-4,-1 0,-10-1,-5 3,-5 5,0 4,-7 13,7 3,1 7,7 1,8 9,4-10</inkml:trace>
  <inkml:trace contextRef="#ctx0" brushRef="#br0" timeOffset="7">3223 1495,'0'0,"-4"15,-2 4,-3 8,3 1,-2 5,4-1,-2 1,1-5,3-4,-3-5,4-9,1-10,0 0,0 0,0 0</inkml:trace>
  <inkml:trace contextRef="#ctx0" brushRef="#br0" timeOffset="8">3176 1503,'26'-3,"-10"16,4 4,3 6,8 0,1 6,6-2,-1 3,0-5,-5-1,0-7,-7-1,-2-6,-6-3,-4-7,-13 0,16-10,-15-6,1-9,-2-6,-5-10,-3-7,1-3,-2-1,1 2,-1 3,1 6,5 8,-6 13,7 6,2 14,0 0,-12 2,12-2</inkml:trace>
  <inkml:trace contextRef="#ctx0" brushRef="#br0" timeOffset="9">3726 1213,'16'-10,"1"12,-15 8,-2 0,0 9,-4 5,-3 2,-2 3,9-29</inkml:trace>
  <inkml:trace contextRef="#ctx0" brushRef="#br0" timeOffset="10">4202 1297,'10'-5,"1"6,-7 11,-4 9,3 1,-2 10,3 1,0 2,0 0,-1-2,-2-2,2-10,-3-1,-4-7,-6-8,10-5</inkml:trace>
  <inkml:trace contextRef="#ctx0" brushRef="#br0" timeOffset="11">4005 1298,'25'-13,"3"3,8-1,18-10,6 4,11-10,0 4,3-2,-8 5,-13 4,-14-1,-20 16,-19 1,-15 6,15-6</inkml:trace>
  <inkml:trace contextRef="#ctx0" brushRef="#br0" timeOffset="12">5479 1093,'0'-16,"0"16,0 0,14 9,-10 14,7 0,-3 10,2 0,-4 5,1 0,-3-2,0-3,0-8,-4 2,-1-12,1-15,-14 8,2-10,12 2</inkml:trace>
  <inkml:trace contextRef="#ctx0" brushRef="#br0" timeOffset="13">5254 1144,'-3'-12,"3"-4,0 16,0-18,18 2,3 8,10-8,6 2,7-4,1 2,2-2,-1 1,-3 2,-6 1,-9 8,-5-6,-9 10,-14 2,0 0,0 0</inkml:trace>
  <inkml:trace contextRef="#ctx0" brushRef="#br0" timeOffset="14">5884 907,'6'16,"-3"3,-3 6,4 4,-4 9,0 0,0 4,3-3,-2 2,3-3,-2-3,-1-5,8-10,-5-3,4-6,-8-11,14 0,-14 0</inkml:trace>
  <inkml:trace contextRef="#ctx0" brushRef="#br0" timeOffset="15">6138 880,'-3'37,"-1"-14,-1 3,0 7,5-1,0 4,4-4,-1 2,4-4,0-1,2-5,-2-5,-4 2,3-10,-2 2,-3-3,-1-10,0 0</inkml:trace>
  <inkml:trace contextRef="#ctx0" brushRef="#br0" timeOffset="16">5965 1223,'-1'-16,"15"-6,2 9,0 2,6-3,2 0,-3 6,1-1,-4 1,-7 3,-11 5,0 0</inkml:trace>
  <inkml:trace contextRef="#ctx0" brushRef="#br0" timeOffset="17">6344 927,'2'41,"-2"-13,-2 1,-1 3,3 2,0 1,0-2,2-2,-2 2,0-10,0-4,-3-5,3-14,0 0</inkml:trace>
  <inkml:trace contextRef="#ctx0" brushRef="#br0" timeOffset="18">6585 904,'0'52,"-2"-19,-9 3,9-2,0 6,2-6,0-2,0-5,6-6,-5-3,-1-18,1 10,-1-10,0 0</inkml:trace>
  <inkml:trace contextRef="#ctx0" brushRef="#br0" timeOffset="19">6490 916,'22'-1,"-7"1,5 5,4 4,2 8,7-1,-1 8,5 1,-1 3,1-3,0 1,-2-4,-4-1,-3-4,-1-4,-7-7,-4-3,-5-3,-11 0,7-17,-7-2,-3-6,-5-3,1-7,-2-5,2-7,0-1,1 4,2 2,1 3,0 5,1 7,2 5,0 22,-7-16,7 16,-11 4,2 8,9-12</inkml:trace>
  <inkml:trace contextRef="#ctx0" brushRef="#br0" timeOffset="20">7094 718,'17'9,"-9"8,1 7,4-3,-7 17,7-3,-2 6,2-4,-5 0,1-6,-4-3,0-3,1-7,-2 5,-3-11,-1-12,0 0,0 0</inkml:trace>
  <inkml:trace contextRef="#ctx0" brushRef="#br0" timeOffset="21">7520 616,'14'-9,"-14"9,-12 5,-7 10,1-3,-12 9,2 1,-10 9,5-2,-6 4,4-4,3 0,8-3,5-2,10-5,6-2,10-6,9 2,15-3,5 3,10-3,3 4,5-1,-2 2,-5-1,-4 3,-13 2,-9-1,-15 1,-8-6,-18 0,20-13</inkml:trace>
  <inkml:trace contextRef="#ctx0" brushRef="#br0" timeOffset="22">1039 2861,'-2'42,"2"-11,0 4,0 4,0 6,1-5,-1 4,4-10,-2-1,1-11,-3-1,2-11,-2-10,0 0,0 0,0-18,-4-4,0-7,-3-7,2-7,0-1,0-3,4-2,1 0,7 4,5 2,5 5,2 10,5 3,5 10,1 8,2 7,0 9,0 11,-1 8,0 5,-2 6,-5 2,-3 2,-3-1,-3-1,-3-5,-2-4,-2-5,-2-4,0-5,-1-5,-2-2,-3-11,4 17,-4-17,0 0,-10 10,10-10</inkml:trace>
  <inkml:trace contextRef="#ctx0" brushRef="#br0" timeOffset="23">1161 3072,'-2'-13,"8"-7,8 6,6-4,0 6,6-3,3 2,-1 3,3 1,-9 9,1-1,-3 1,-4-2,-2 1,-14 1</inkml:trace>
  <inkml:trace contextRef="#ctx0" brushRef="#br0" timeOffset="24">1650 2664,'0'-12,"0"12,0 0,0 0,-9 4,9 9,0 12,2 3,-1 11,4 3,-1 7,0 0,-1-1,1-5,0-4,-2-7,1-7,-3-4,0-21,3 10,-3-10,3-12,-3-7,0 19</inkml:trace>
  <inkml:trace contextRef="#ctx0" brushRef="#br0" timeOffset="25">1639 2745,'-10'-38,"8"22,2 2,3-1,-3 15,23-7,-6 7,4 10,3 9,3 1,0 11,3 4,0 3,1 0,-1 1,-2-5,-4-3,-2-7,-2-8,-4-9,-5-7,-3-7,-4-11,-1-9,-3-6,0-6,-4-6,0-4,-1 0,-1 4,2 1,-2 8,6 4,-5 14,5 6,0 12,0 0,0 6,0-6</inkml:trace>
  <inkml:trace contextRef="#ctx0" brushRef="#br0" timeOffset="26">2192 2525,'-4'-11,"4"11,0 0,0 0,14 0,1 7,6 3,0 9,7 0,-4 3,4 0,-2 3,-3-3,-3-1,-1-1,1-9,-10 5,3-10,-13-6,17 0,-17 0,0 0</inkml:trace>
  <inkml:trace contextRef="#ctx0" brushRef="#br0" timeOffset="27">2574 2449,'14'-10,"-14"10,0 0,1 8,-1 3,-1 10,-2 2,-4 10,2 0,-6 7,3 0,-3 4,4-3,-2 2,1-6,0 0,0-4,4-6,-2-3,6-9,-1 1,1-16,0 0,8-5,0-8,-8 13</inkml:trace>
  <inkml:trace contextRef="#ctx0" brushRef="#br0" timeOffset="28">2993 2395,'-19'-3,"3"3,-3 5,-4 6,2 1,-3 6,3-1,-1 8,8 2,0 5,8-2,3 3,3-2,7 1,7-4,3-1,6-6,1-2,3-5,-1-3,2-5,-2-3,0-3,-2-4,-1-8,-3-3,-1-4,-5-4,-3-4,-7-2,-4-1,-3-2,-10 0,-5 1,-5 6,2 0,-2 14,3-1,3 8,17 4,0 0</inkml:trace>
  <inkml:trace contextRef="#ctx0" brushRef="#br0" timeOffset="29">3324 2397,'-4'-18,"4"18,0 0,0 0,-18 3,18 13,-6 12,6 1,-5 11,5-2,0 6,0-6,3-2,3-5,1-8,-3 0,5-14,-9-9,12 8,-12-8,7-12,-7 12</inkml:trace>
  <inkml:trace contextRef="#ctx0" brushRef="#br0" timeOffset="30">3320 2466,'7'-32,"0"14,-4 6,2-3,4 6,-9 9,22-1,-12 8,8 4,-2 12,7-2,-1 10,7-3,-1 3,0-5,-3-2,0-4,-2-7,-2-4,-5-4,-2-5,-14 0,14-24,-13 8,1-8,-4-2,-3-7,-4-3,1-4,2-2,-4 2,5 1,-3 8,5-2,0 12,2 2,1 19,0 0</inkml:trace>
  <inkml:trace contextRef="#ctx0" brushRef="#br0" timeOffset="31">3862 2244,'7'-15,"12"2,8-2,8-7,2 6,4-6,0 6,-2 1,-4 3,-12 8,-8 1,-15 3,0 0,-7 10,7-10</inkml:trace>
  <inkml:trace contextRef="#ctx0" brushRef="#br0" timeOffset="32">3862 2200,'3'23,"-2"-5,-1 5,4-3,-4 16,3-8,-2 12,6-8,-4 4,6-5,-1 2,4-7,3-2,3-6,3-3,4-5,2-2,1-2,2-4,2-2,-2 0,0-2,-2-3,-1-2,-3-2,1-1,-1-1,-6 0,6-3,-11 4,-2-1,-11 11,0-18,0 18</inkml:trace>
  <inkml:trace contextRef="#ctx0" brushRef="#br0" timeOffset="33">4033 2453,'-3'-12,"6"1,10-4,3 6,4-6,6 2,-6 6,-3 1,-17 6,0 0,0 0</inkml:trace>
  <inkml:trace contextRef="#ctx0" brushRef="#br0" timeOffset="34">5172 2031,'-4'-31,"3"17,1 14,-4-13,4 13,0 0,11 10,-4 10,6 2,-3 9,7-1,-1 8,4-2,-2 1,2-4,1-4,-1-5,-1-6,-2-6,-2-8,1-4,-3-3,-1-8,-2-5,-1-5,-1-2,-2 1,-1-1,-1 2,-2 4,1 4,-3 13,9-11,-9 11,16 4,-4 6,2 1,3 3,1 0,2-1,0-1,0-3,-1-1,-3-5,-1-2,-3-1,-12 0,13-19,-11 3,-2-4,-1-5,-7-4,1-4,-3 0,0-1,0-1,0 2,3 4,-1 7,5 3,3 19,-11-14,11 14,-1 6,-1 7,2-13</inkml:trace>
  <inkml:trace contextRef="#ctx0" brushRef="#br0" timeOffset="35">5836 1858,'9'-8,"-9"8,9 5,-8 12,7-4,-3 10,3-3,-2 6,2-1,-1 2,-2-5,1 2,-1-3,2-3,-5-1,-2-17,7 19,-7-19,0 0,0 0</inkml:trace>
  <inkml:trace contextRef="#ctx0" brushRef="#br0" timeOffset="36">6005 1789,'9'-18,"-2"2,-7 16,0 0,12-9,-9 17,9 4,-8 11,9 2,-7 11,5-1,-5 8,1 2,-1 0,-2-2,0-3,1-3,-1-6,2-6,2-6,3-10,2-7,5-2,2-7,2-4,3-1,3-1,0 0,-1 2,-1 2,-4 4,-1 0,-8 5,-1-7,-12 7,10 0,-10 0,0 0</inkml:trace>
  <inkml:trace contextRef="#ctx0" brushRef="#br0" timeOffset="37">6442 1659,'-2'-12,"2"12,0 0,2 6,11 4,-5 12,8 2,-5 9,6 0,-3 5,3-1,-4 2,-1-3,-1-2,0-7,-5-4,2-5,-2-4,-6-14,14 13,-2-13,3 0,5-5,5-3,10-4,3 0,2-2,2 2,-5 0,-2 2,-10 9,-15-2,-10 3,-23 0,23 0</inkml:trace>
  <inkml:trace contextRef="#ctx0" brushRef="#br0" timeOffset="38">2126 3588,'17'16,"-10"2,0 5,-1 8,5 0,-3 9,2-4,-2 1,1-4,-3-3,0-9,-2-4,-3-5,-1-12,0 0,0 0,2-6,-2-9,-8 2,-1-5,9 18</inkml:trace>
  <inkml:trace contextRef="#ctx0" brushRef="#br0" timeOffset="39">2108 3679,'-2'-40,"2"20,5-2,6 1,-1 1,6 0,-1 3,6-1,1 4,6 4,0 4,6 4,-2 2,5 5,0 9,2 4,-7 6,-6 5,-6 4,-9 3,-11 4,-4-1,-14 0,-8-2,-5-2,-1-5,-6-5,3-7,2-6,7-5,3-5,6-2,8-3,9 3,0-21,11 11,5-1,3 1,4-2,-23 12</inkml:trace>
  <inkml:trace contextRef="#ctx0" brushRef="#br0" timeOffset="40">2828 3414,'0'-10,"1"-5,-1 15,0 0,0 0,-9 2,1 11,1 2,-4 6,5 3,-4 5,7-1,0 2,3-4,5 0,7-4,2-4,6-8,3-4,2-6,-1 0,2-14,-3-4,-2-6,-5-4,-4-3,-8 1,-4-3,-11 4,-8 4,-5 5,-5 7,2 1,-5 12,5 0,4 7,10 2,13-9</inkml:trace>
  <inkml:trace contextRef="#ctx0" brushRef="#br0" timeOffset="41">3823 3210,'3'-10,"-3"10,2 9,-2 8,5-2,0 9,4-1,-4 4,6-1,-4 3,1-4,-1 1,-2-4,2-4,-6 1,8-9,-9 3,0-13,0 15,0-15,0 0</inkml:trace>
  <inkml:trace contextRef="#ctx0" brushRef="#br0" timeOffset="42">3493 3316,'-8'-9,"14"-6,8 6,9-3,3 0,12-5,-1 1,8-3,0 2,3-3,0 4,-5 0,-2 3,-9 7,-5 1,-12 4,-15 1,0 0</inkml:trace>
  <inkml:trace contextRef="#ctx0" brushRef="#br0" timeOffset="43">4157 3090,'6'16,"-3"2,2 1,-3 4,6 2,-1 8,4-3,-2 3,2-5,-2 1,0-3,4-3,-6 2,1-9,-4-3,-4-13,0 0</inkml:trace>
  <inkml:trace contextRef="#ctx0" brushRef="#br0" timeOffset="44">4420 3067,'0'0,"0"0,0 0,17 13,-12 7,8-3,-3 9,5-3,-2 7,3-5,0 2,2-3,-2 0,0-5,2-1,-8 2,2-9,-4 1,-8-12,2 11,-2-11</inkml:trace>
  <inkml:trace contextRef="#ctx0" brushRef="#br0" timeOffset="45">4286 3330,'-4'-22,"19"7,2 0,6-3,2 4,8 0,-2 5,-2 1,-3 2,-4 2,-22 4</inkml:trace>
  <inkml:trace contextRef="#ctx0" brushRef="#br0" timeOffset="46">4747 3137,'19'44,"-9"-19,-7 0,12-5,-7 4,2-7,-3-2,-7-15,6 13,-6-13,0-7,-4-6,-1-4,-1-4,0-7,-2-2,1-6,3 1,1-2,3 0,0 2,3 3,6 4,4 5,4 7,3 6,3 6,5 4,1 8,1 9,-2 5,1 4,-3 4,-3 3,-4 0,-4 0,-4-4,0-3,-5-2,0-2,-1-3,-1-4,1-1,-2-4,-3-10,6 16,-6-16,0 13,0-13,0 0,0 0,-12 3,12-3</inkml:trace>
  <inkml:trace contextRef="#ctx0" brushRef="#br0" timeOffset="47">4820 3176,'-31'-1,"31"1,-10-10,10 10,15-10,3 3,8-2,6 1,0 3,2-5,0 7,-4-1,0 0,-30 4</inkml:trace>
  <inkml:trace contextRef="#ctx0" brushRef="#br0" timeOffset="48">5294 2890,'14'43,"-13"-17,10 3,-7 7,7-3,1 4,3-4,1-1,0-4,1-3,-4-5,3-5,-9 1,-7-16,10 4,-10-4,-7-10,7 10</inkml:trace>
  <inkml:trace contextRef="#ctx0" brushRef="#br0" timeOffset="49">5159 2942,'-1'-14,"12"-5,6 7,18-12,6 7,15-11,3 4,5-3,0 0,-3 1,-6 4,-7 4,-16 5,-18 13,-14 0,-6 0,-22 5,-13 1,41-6</inkml:trace>
  <inkml:trace contextRef="#ctx1" brushRef="#br0">8804 38,'0'0,"0"0,0 0,0 0</inkml:trace>
  <inkml:trace contextRef="#ctx0" brushRef="#br0" timeOffset="51">6161 279,'0'0,"10"-6,-10 6,0 0,-10-7,-3 7,0-1,-9 1,-2 0,-10 2,-4 3,-5 3,-4 1,-7 1,-2 0,-3 3,-3 2,-4-1,-1 1,-3 0,1-1,0 2,0-3,-2 3,1-4,1-1,1 0,-2 2,-2-2,-2 3,-2-1,-1 1,0 2,-2 0,0 1,0 0,-1 0,1 0,-1 0,1-2,-4 0,1-2,2 2,0-1,1 1,1 1,0-2,1 3,6-1,2 0,-2-2,4 1,1-3,2 1,2-2,-3 0,0-1,-3 1,1 2,-2-2,-1 3,-2 0,-1 2,0 0,-3 1,0 2,-2 0,-2 1,2 1,-1 3,3-3,0 1,3 0,1-1,3-1,1-1,1 0,1-3,1 2,2-1,1 2,2 1,4 2,1-1,2 2,3 0,-1 2,-3 3,2 0,3-3,-1 1,3-1,1 1,3 0,4-2,6-1,1 2,4 0,2 0,2 3,2 2,2 3,3 1,1 5,1 4,1 4,2 4,1 1,0 4,1-2,2 1,2-3,2-3,3-1,1-4,5-1,3-5,3 2,4-2,-1 0,4-1,0 0,2 1,0 2,0 1,1 1,0 1,0 0,0-2,1-1,1-1,0-3,2-2,0-1,1 0,0 0,3-1,-2 3,0-2,0 3,0-1,0 0,4-2,-2 1,-2 0,2 1,-3-4,2 4,1-4,0-1,-1 2,1-5,-2-1,0 0,3-1,-1-1,0-2,-5 3,3-1,-2 1,3-2,-1-2,2-1,0-3,2-2,3-6,-1-1,2-3,-1 0,1 1,-1 0,0 1,-1 0,-1 2,1-1,-1 0,1 0,0 0,2-4,1 1,4-2,0 0,2-2,2-1,-1 0,-1 0,2-2,2-5,-1 2,1 0,1-2,0-1,6 0,-1-1,4 1,-1 1,2-1,2-1,-1 1,2 0,0 1,-1 1,-1 1,0-1,1 1,0 0,5-1,-1-1,2-1,3-2,6-2,0-3,1-1,4 0,-3-1,1 1,-1-1,-2 2,-3 2,-1 1,0 1,-3-1,-1 3,0-1,-3-2,2 0,-1-1,0 1,1-3,3 0,-2-2,0-1,0 0,-3-1,0-2,-3 1,1 0,-4 1,-2 0,0 0,1 0,-3 1,1 0,3-2,-2-1,0-1,-1 2,0-3,0 1,2 1,-2-1,-3 2,1-1,2 2,-2-1,-1 0,-3 2,-1-1,-2 1,-4 0,-1 0,-6-1,-2 0,-1 0,-1-3,-2 2,3-3,-3 2,-2-1,-1 0,1 1,-3-1,0 3,2-3,-1 1,0-3,3-1,4-2,1 0,4-1,0-2,3 1,1 1,-1-4,0 0,1 0,-2-2,0 0,-4-1,0-1,-3-1,-3 1,-2-4,-2 0,-1-1,-1-2,-3-3,1 1,0-2,-1 4,1 1,1-1,-1 1,2 2,-2 2,-1 1,-1 0,-3 1,1 0,-3 0,1-2,-4 0,3-2,-2 2,-1-1,1-3,-1 1,-1-1,-6 2,5-3,-5 1,1-2,-2 1,-1 0,-1-2,0 1,0-3,-6 1,-4 0,-1 1,-1-2,-1 3,-1 1,-2 2,-1 3,0 2,-2 2,-1 3,-4 0,-5 3,-1 1,-3 4,-2 1,-4 2,-3 1,-3 2,0 2,-1 2,-3 0,-2 3,-1-1,-2 2,0 0,-2 2,-2 0,0 1,3 1,2 4,3 1,3 0,1 1,4 4,-1 2,-2-1,-2 1,-7 0,-4 3,-8 0,-4 2,-3 2,2 2,10-4,1 4,13-7,11-4,16-5,20 0</inkml:trace>
  <inkml:trace contextRef="#ctx0" brushRef="#br0" timeOffset="52">4112 3911,'0'0,"10"4,-10-4,0 0,0 0,10 5,-10-5,13 6,-1-3,-1 7,5 1,-1 11,7 5,0 10,3 9,3 13,3 8,1 11,6 6,4 6,4-2,1 1,6-3,1-5,1-8,0-2,1-10,-2-9,0-5,-1-7,-2-8,-1-5,-1-4,-2-6,-4-3,-4-3,-3-1,-5-1,-4-1,-5 0,-4 0,-4 0,-4 0,-10-8,14 15,-14-15,10 11,-10-11,0 0,12 7,-12-7,0 0,-23 6,-8-6,-6-1,37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660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431 1471,'0'-27,"-6"13,2 2,4 12,-6-16,6 16,0 0,3 14,4 10,1 15,3 7,1 15,2 4,-3 4,2-2,-2-5,1-6,-4-13,1-13,-2-11,-7-19,15 0,-5-18,-3-9,1-10,0-4,0-7,0 1,-1 3,0 1,0 8,1 6,-1 9,2 7,2 10,1 4,2 13,3 4,1 8,4 4,2 2,1 0,2-4,1-2,0-6,0-6,-1-10,-2-6,-1-12,-1-9,-4-8,-5-7,-3-7,-6-6,-2-6,-3-2,-2-1,-2 3,-5 4,3 7,-2 8,7 4,-4 21,5 13,0 0,0 0</inkml:trace>
  <inkml:trace contextRef="#ctx0" brushRef="#br0" timeOffset="1">1293 1336,'0'0,"0"0,9-4,2 1,14-6,-2 5,7-6,-1 4,1-4,-2 2,-6 2,0-1,-22 7,17-7,-17 7,0 0,-10 0,10 0</inkml:trace>
  <inkml:trace contextRef="#ctx0" brushRef="#br0" timeOffset="2">1276 1362,'8'24,"-5"-5,-1 5,-2 12,2-2,-2 14,0-3,0 9,0-2,0-1,1-4,2-8,4-7,0-7,5-9,1-8,7-8,2-2,3-11,1-2,3-2,0 0,0 3,-2 0,-4 4,-2 3,-8 7,-1-8,-12 8,0 0,0 0,0 0</inkml:trace>
  <inkml:trace contextRef="#ctx0" brushRef="#br0" timeOffset="3">1300 1691,'-7'-11,"7"11,12-12,1 4,16-7,0 5,5-6,6-1,-5 2,-3-3,-7 1,-5 1,-20 16</inkml:trace>
  <inkml:trace contextRef="#ctx0" brushRef="#br0" timeOffset="4">1861 1005,'8'-17,"-8"17,5 14,-1 1,-4 9,0 2,3 4,0 8,-2-4,1-2,-2-5,0-27</inkml:trace>
  <inkml:trace contextRef="#ctx0" brushRef="#br0" timeOffset="5">2114 1325,'0'0,"0"0,0 0,0 30,3-5,0 11,3 2,-1 6,4-2,0-1,-2-5,6-9,-5 2,-1-13,-4-2,-3-14,0 0</inkml:trace>
  <inkml:trace contextRef="#ctx0" brushRef="#br0" timeOffset="6">2090 1371,'34'-37,"-12"19,2 2,1 4,7-2,-1 6,2 0,-1 6,1 2,-2 4,-1 8,-2 10,-4 4,-5 7,-5 3,-7 7,-7 1,-11 4,-10 0,-10-4,-5-1,-7-1,0-5,-1-4,4-6,7-8,2-1,13-12,4-5,14-1,-5-13,5 13</inkml:trace>
  <inkml:trace contextRef="#ctx0" brushRef="#br0" timeOffset="7">3345 1106,'8'-17,"-8"17,7 11,-7 13,3 1,-3 12,6 4,-5 8,3-4,-3 2,0-5,2-8,-3-3,0-10,-2-10,2-11,0 0,0 0</inkml:trace>
  <inkml:trace contextRef="#ctx0" brushRef="#br0" timeOffset="8">3247 1118,'20'-55,"-3"28,0 4,2 6,10-3,-3 12,4-1,-3 4,0 5,-4 1,-1 9,-4 6,-3 4,-6 4,-4 3,-5 3,0 0,-7 1,-2-1,-2-4,1-6,2-3,1-4,7-13,-2 11,2-11,7 0,6-2,3-2,2 2,7 2,1 0,1 8,-2 2,1 6,-5 4,-5 6,-3 4,-8 2,-5 2,-8-3,-10 4,-6-3,-7 0,-1-7,-7-2,2-9,-2-1,9-9,1-4,9-2,9-10,4-1,9-6,11 1,7-5,2 3,-22 20</inkml:trace>
  <inkml:trace contextRef="#ctx0" brushRef="#br0" timeOffset="9">3826 1019,'17'-25,"-1"11,7-2,4 3,15-9,-2 6,9-4,-3 3,0 0,-4 1,-8 5,-7 0,-27 11,12-8,-12 8,-17 3,-7 7,24-10</inkml:trace>
  <inkml:trace contextRef="#ctx0" brushRef="#br0" timeOffset="10">3891 993,'6'53,"-5"-21,0 3,-1 4,0-3,0 8,2-10,-2 5,4-5,-1 0,4-5,-3-1,3-7,1 1,2-5,0-2,3-6,2-1,4-4,4 0,4-4,5 0,3-6,1-3,0-1,1-6,-11 5,-1-9,-9 3,-9-2,-7 3,0 16</inkml:trace>
  <inkml:trace contextRef="#ctx0" brushRef="#br0" timeOffset="11">3939 1310,'-7'-12,"7"12,14-16,6 3,3 4,8-6,4 2,-2 1,5-3,-4-2,-6 1,-6 1,-22 15</inkml:trace>
  <inkml:trace contextRef="#ctx0" brushRef="#br0" timeOffset="12">4570 944,'16'-14,"-16"14,16 12,-1 4,-10 16,8 5,-4 8,3 3,-2 3,-3-4,3-2,-6-2,7-11,-11 2,0-12,-6-9,6-13,0 0</inkml:trace>
  <inkml:trace contextRef="#ctx0" brushRef="#br0" timeOffset="13">4318 969,'33'-19,"-6"10,9-9,4 3,14-8,-1 4,5-4,1 2,-11 3,-2-5,-10 10,-10 2,-13 3,-13 8</inkml:trace>
  <inkml:trace contextRef="#ctx0" brushRef="#br0" timeOffset="14">5193 805,'13'-8,"2"8,-11 9,-4 16,6-1,-3 12,3 2,-1 9,2 2,1 0,-1 0,4-6,-4-3,9-12,-6-2,-1-10,-9-16,11 11,-11-11</inkml:trace>
  <inkml:trace contextRef="#ctx0" brushRef="#br0" timeOffset="15">5028 894,'0'0,"5"-11,7 3,1-2,13-7,-2 5,6-6,3 2,-5 2,2-1,-1-1,-9 0,-3 5,-17 11</inkml:trace>
  <inkml:trace contextRef="#ctx0" brushRef="#br0" timeOffset="16">5576 819,'18'-20,"-3"10,6-4,1 3,9-7,2 4,3-2,-1 4,-6-1,0-1,-9 10,-10-3,-10 7,0 0,0 0</inkml:trace>
  <inkml:trace contextRef="#ctx0" brushRef="#br0" timeOffset="17">5571 824,'22'36,"-15"-12,0 7,-5 6,8-1,-6 13,6-7,-4 5,5-6,-1-2,2-7,-2-3,2-10,-3-2,0-7,-9-10,16 11,-16-11,16 0,-16 0,23-16,-5 5,3 0,5-1,2 0,1 0,3 2,-1 1,1 0,-2-2,-7 3,-5-2,-10-1,-7 1,-1 10</inkml:trace>
  <inkml:trace contextRef="#ctx0" brushRef="#br0" timeOffset="18">5752 1087,'-2'-12,"24"-1,-2 4,7-4,1 2,5-6,4 0,-6 3,3 0,-7-3,-6 2,-3 3,-18 12</inkml:trace>
  <inkml:trace contextRef="#ctx0" brushRef="#br0" timeOffset="19">6140 783,'22'5,"-12"14,-3 10,2-1,-2 16,5 0,-4 7,0-4,-4-1,-3-11,-1-7,0-7,0-21,-17 8,9-16,-1-13,2-9,0-12,3-9,4-8,2-8,7-1,4 1,5 3,5 5,7 9,0 12,2 10,1 16,-2 6,-3 7,-6 14,-4 10,-9 4,-8 10,-1 2,-13 2,-5 0,-4-1,1-4,-1-7,4-7,3-5,4-7,11-12,-3 17,3-17,17 13,3-3,9 1,6 5,6 2,8 5,1-2,0 1,-4-1,-1-5,-12 3,-10-9,-12-3,-11-7,0 0</inkml:trace>
  <inkml:trace contextRef="#ctx0" brushRef="#br0" timeOffset="20">1374 2555,'30'-17,"-7"6,4 5,15-11,3 8,11-7,4 2,3-4,-1 1,-3 4,-3-4,-19 8,-3-1,-14 5,-20 5,0 0,0 0</inkml:trace>
  <inkml:trace contextRef="#ctx0" brushRef="#br0" timeOffset="21">1516 2504,'20'51,"-8"-14,-3 7,4 5,-6 15,4-4,-1 4,-1-4,2-4,-7-5,9-14,-8-6,1-12,-5-8,-1-11,0 0</inkml:trace>
  <inkml:trace contextRef="#ctx0" brushRef="#br0" timeOffset="22">1620 2849,'28'-12,"-12"10,7-5,-4 1,13-4,2 0,6-5,-1 0,-1 1,1-4,-4 10,-2-4,-6 6,-2 0,-25 6</inkml:trace>
  <inkml:trace contextRef="#ctx0" brushRef="#br0" timeOffset="23">2440 2503,'6'-13,"-6"13,4 22,3 6,-7 14,2 2,1 11,1 2,4-1,-4-3,10-18,-3-1,-1-13,-5-9,-5-12</inkml:trace>
  <inkml:trace contextRef="#ctx0" brushRef="#br0" timeOffset="24">3002 2478,'11'-25,"-11"25,0 0,0 0,-9 8,0 18,-7 12,0 8,-5 8,-2 7,-1 4,2 1,2-8,1-6,9-11,-5-3,9-19,6-19,0 0,-9-6,9 6</inkml:trace>
  <inkml:trace contextRef="#ctx0" brushRef="#br0" timeOffset="25">2675 2532,'-3'-15,"14"15,4 8,-1 12,12 2,3 13,8 1,3 8,2 2,2 2,1-4,4-9,-5 3,-6-18,-7-6,-6-11,-25-3</inkml:trace>
  <inkml:trace contextRef="#ctx0" brushRef="#br0" timeOffset="26">4230 2248,'0'0,"0"0,0 11,0 5,-3 19,3-1,0 11,3 3,0 1,2-1,2-5,-3-3,6-18,-5-1,-2-9,-3-12,0 0,0 0</inkml:trace>
  <inkml:trace contextRef="#ctx0" brushRef="#br0" timeOffset="27">3909 2278,'19'-11,"0"8,11-6,3 3,15-9,5 2,5-3,4 0,2 0,-4-2,-5 4,-3-4,-15 14,-2-4,-10 3,-9 2,-16 3,0 0</inkml:trace>
  <inkml:trace contextRef="#ctx0" brushRef="#br0" timeOffset="28">4702 2142,'10'-6,"2"17,-11 13,3 2,-4 17,4 3,-2 10,1 0,3-1,-2-3,8-8,-10-1,8-19,0-6,2-13,-1-6,-11 1</inkml:trace>
  <inkml:trace contextRef="#ctx0" brushRef="#br0" timeOffset="29">4998 2098,'17'-38,"-17"38,10-12,-10 12,13 13,-5 8,-2 13,3 5,-3 12,4 1,0 7,-1 0,2 0,-3-6,5-11,-6-1,-2-13,-5-8,0-20,0 0</inkml:trace>
  <inkml:trace contextRef="#ctx0" brushRef="#br0" timeOffset="30">4845 2417,'18'-26,"2"12,5-2,7-3,4 4,6-2,4 0,-6 7,2-5,-4 3,-6 0,-3 4,-29 8</inkml:trace>
  <inkml:trace contextRef="#ctx0" brushRef="#br0" timeOffset="31">5401 2201,'22'37,"-13"-7,-5 8,6-1,-10 6,0-9,0 0,-4-9,-4-8,8-17,-17 7,9-15,1-10,2-8,5-11,0-7,8-7,2-7,5 1,5-2,2 3,3 6,4 7,2 8,0 13,4 8,-2 11,0 6,-1 14,-3 10,-5 12,-4 7,-3 8,-4 3,-5 3,-1-1,-3-3,-1-8,4-6,-6-7,11-12,-8-6,-4-17,0 0,0 0,0 0</inkml:trace>
  <inkml:trace contextRef="#ctx0" brushRef="#br0" timeOffset="32">5527 2265,'0'0,"0"0,23-9,5 1,7-4,7-2,6-1,-1 0,4-5,-5 5,-3 3,-5 3,-38 9</inkml:trace>
  <inkml:trace contextRef="#ctx0" brushRef="#br0" timeOffset="33">6225 2007,'16'-3,"-8"9,-3 14,4 5,-6 15,7 2,-5 8,4 2,-2 1,1-3,1-8,-9-4,6-11,-5-7,-1-20,0 0,0 0</inkml:trace>
  <inkml:trace contextRef="#ctx0" brushRef="#br0" timeOffset="34">5973 1948,'18'-7,"2"3,15-7,6 5,14-8,6 1,4-3,3 2,-2-4,3 3,-22 2,-2 2,-21 5,-9 2,-15 4,0 0</inkml:trace>
  <inkml:trace contextRef="#ctx0" brushRef="#br0" timeOffset="35">7249 1543,'14'5,"-14"-5,0 0,11-9,-11 9,5-21,-5 4,2-5,-2-1,0-3,0-4,-1-2,-4-4,2-1,-2-1,0-4,-2 0,0-2,-2-3,0 1,-3-2,0 3,-2 2,0 2,-2-1,-2 0,-1 3,-1-1,-2-1,1 2,-2-2,0 0,-3 0,0 1,1 3,-4 1,0 3,-4 3,0 5,-2 2,-4 2,1 4,-4 2,0 1,-1 1,-2 1,-2 1,-2 2,0-2,-1 3,-1-1,-2 0,-1 3,0-1,-3 1,1-1,0 3,0-2,0 3,-2-2,-2 2,0-3,-2-1,-2 3,-4-2,0 3,-3-1,-3 1,-1 2,-5 1,-1 0,-7 3,-2 3,-7 2,0 1,-2 0,-4 1,-1 0,-1 2,4-2,3 1,-1-4,1 3,2 0,0 3,1-1,0 1,-1 0,-1 2,1 4,0 0,2 2,-1 0,2 0,1 3,-1-2,2 2,1-1,0-1,0 1,-1-3,1 1,2-1,0 3,1 0,2-1,3 0,1 2,3-1,1 1,1 1,2 1,2-3,-2 2,4 3,1 0,3 3,2-2,4 4,1 2,1 2,2 1,-2 3,0 0,4 1,0 2,4 1,2 1,5-1,4-2,6 1,6-2,4-2,3-3,4 0,2 0,5 0,2 4,1-1,3 4,2 3,1 2,0 4,0 5,5 1,0 3,2 4,1 2,3 5,0 5,3 2,4-1,2 4,2 1,1 0,1 2,5-6,1-2,3-3,2-1,-1-10,4 0,0-5,4-6,-2-5,3 0,1-9,0-4,2-5,3-5,2-3,3-4,2-3,3-5,3 1,1-2,3-1,3 0,-2 0,4-4,2 0,-2-2,5-2,2 0,4 0,-2-1,2-4,1 1,1 0,2 0,-4 1,2 0,0 1,1 1,-2 0,2 0,-2 0,-1-1,3 1,-2-3,4-2,2-3,1-2,1-5,1-1,1-1,1-3,-1-1,3 1,-2 0,2-1,-1 6,2-5,2-1,0 0,4-2,-2-1,1-1,1-2,-2-2,1 1,-1-2,-2 2,-2-1,-4 2,-1-2,-4 3,-2-1,-5 0,-4-1,-6 0,-2-2,-4-1,-1 1,-6-4,-2-2,-2 0,-3 0,-4-2,-3 2,-3-2,-4 2,-4 3,2-1,-4 3,1 1,-2 3,-4 2,1 4,-3-1,2 1,-4-2,1 3,-1-4,1-3,3-1,1 0,1-2,4-1,0 0,2-1,1-2,1 1,0-3,2-1,-2-2,0 0,-1-5,-2 0,0-1,-4 0,-2 1,-6 2,-2-2,-5 0,-3 7,-4 4,-7 5,4 0,-8 11,-9 5,-8 9,-6 6,27-2</inkml:trace>
  <inkml:trace contextRef="#ctx0" brushRef="#br0" timeOffset="36">3859 3650,'0'0,"0"0,0 0,13 14,-13 9,5 3,-1 14,7 6,2 13,7 6,2 8,8 4,4 6,4-2,5 0,3-3,0-2,3-4,2 1,-3-2,1-4,-2-1,4 3,0-4,4 0,4-2,3-1,4-5,0 3,6-3,-3-5,2 1,-4-3,-1-3,-2-4,-3-6,-1-3,-3-4,-4-7,0-3,-6-3,-1-5,-5-1,-4-2,-3 1,-5-5,-4 3,-3-5,-7 3,1-4,-16-2,13 6,-13-6,0 0,0 0,-9 2,2-8,-7-5,5-9,9 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697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632 2414,'0'0,"0"0,0 0,0 0,0 0,0-10,0 10,0 0,18-15,-18 15,10-6,-10 6,0 0,0 0</inkml:trace>
  <inkml:trace contextRef="#ctx0" brushRef="#br0" timeOffset="1">1233 1797,'13'7,"-10"20,-3 8,-1 13,1 2,-4 6,2-3,0-4,-1-7,0-9,2-11,-3-9,4-13,-3-5,3-18,0-9,3-10,3-9,2-5,4-8,2 1,2 2,1 4,1 5,1 9,2 9,0 12,-1 11,-1 11,1 7,-1 12,1 12,0 8,-3 10,1 2,-1 7,-1 1,-4-2,0-3,-2-5,-4-7,1-8,-5-8,1-14,-3-12,0 0,0 0,0 0</inkml:trace>
  <inkml:trace contextRef="#ctx0" brushRef="#br0" timeOffset="2">1335 2053,'36'-33,"-11"11,8-4,2-1,0 3,6-3,0 2,-7 4,-6 4,-28 17</inkml:trace>
  <inkml:trace contextRef="#ctx0" brushRef="#br0" timeOffset="3">849 2367,'10'0,"-10"0,0 0,0 0,13-8,-13 8,0 0,14-8,-14 8,12-5,-12 5</inkml:trace>
  <inkml:trace contextRef="#ctx0" brushRef="#br0" timeOffset="4">1043 2313,'12'-6,"-4"-9,-8 15,-10-8,10 8,-16-5,16 5,0 0</inkml:trace>
  <inkml:trace contextRef="#ctx0" brushRef="#br0" timeOffset="5">1862 1769,'8'-27,"-8"27,3-12,-3 12,0 17,0 13,0 4,1 13,2 6,0 4,-1 1,2-7,-4-3,6-16,-6-9,0-23,0 0,0 0,0 0</inkml:trace>
  <inkml:trace contextRef="#ctx0" brushRef="#br0" timeOffset="6">1868 1792,'15'-35,"-2"25,-13 10,19 4,-2 9,-1 16,10-1,0 12,7-1,-2 6,4-8,-3-1,2-10,-8-4,0-13,-7-5,-2-8,-8-9,-4-10,-3-5,-2-7,0-4,-5-7,0-2,-1 1,3-2,-1 7,4 3,-3 13,3-1,3 16,-3 11,11 0,-11 0</inkml:trace>
  <inkml:trace contextRef="#ctx0" brushRef="#br0" timeOffset="7">2493 1639,'2'-14,"-2"14,0 0,1 16,-1 6,6 3,-1 9,0 6,2 1,-5 3,4-4,-6 1,2-13,-2-2,-4-9,4-17,-13 8,13-8</inkml:trace>
  <inkml:trace contextRef="#ctx0" brushRef="#br0" timeOffset="8">2452 1668,'18'-59,"-1"33,1 3,8-5,-3 16,10-7,-2 14,4 3,-1 3,1 10,-3 11,-2 4,-6 8,-5 5,-7 5,-10 7,-4 3,-15 0,-6-1,-8-1,-6-4,-1-6,-3-6,1-10,4-8,5-8,11-9,-2-1,15-6,6-7,2-5,9 2,-10 16</inkml:trace>
  <inkml:trace contextRef="#ctx0" brushRef="#br0" timeOffset="9">3660 1311,'15'4,"-11"21,-3 7,-1 16,1 1,-1 10,2-1,-1-2,-1-2,4-11,-3 3,-1-17,-5-6,-5-8,10-15</inkml:trace>
  <inkml:trace contextRef="#ctx0" brushRef="#br0" timeOffset="10">3352 1538,'4'-24,"8"11,3 0,12-5,2 2,10-2,4 1,2 0,2 2,-4 3,3-2,-8 11,-5-3,-4 1,-7 1,-22 4</inkml:trace>
  <inkml:trace contextRef="#ctx0" brushRef="#br0" timeOffset="11">3939 1208,'20'40,"-20"-7,0 7,-2 11,0 1,-2 12,2-4,2 0,0-6,0-9,0-2,11-15,2-14,2-14,1-7,-16 7</inkml:trace>
  <inkml:trace contextRef="#ctx0" brushRef="#br0" timeOffset="12">4214 1206,'7'-14,"4"9,-9 11,2 8,-4 20,0 1,0 16,2 3,-1 8,2-1,-1 0,2-2,5-10,-4 0,-2-12,-2-12,-1-9,0-16</inkml:trace>
  <inkml:trace contextRef="#ctx0" brushRef="#br0" timeOffset="13">4034 1627,'2'-25,"9"12,7-7,7 0,10 0,5-2,-2 5,5-2,-2 5,-4 2,-6 2,-31 10</inkml:trace>
  <inkml:trace contextRef="#ctx0" brushRef="#br0" timeOffset="14">4575 1260,'19'20,"-14"4,-4 12,3-5,-4 20,0-5,0 0,0-4,-3-7,0-10,-3-6,6-19,0 0,-13-8,12-14,1-11,0-8,7-10,3-5,6-1,1-1,2 3,3 3,2 7,1 9,0 9,0 9,-2 10,-1 8,-1 5,-2 16,-3 5,-2 8,-1 5,-4 7,2 1,-2 2,-1 0,-1-1,0-2,1-4,-1-7,2-7,-2-3,2-8,-9-2,0-15,0 0,0 0,-16 3,16-3</inkml:trace>
  <inkml:trace contextRef="#ctx0" brushRef="#br0" timeOffset="15">4611 1490,'26'-20,"-2"7,10-6,4 3,9-3,7-3,-4 7,-1-4,-8 5,-10 0,-31 14</inkml:trace>
  <inkml:trace contextRef="#ctx0" brushRef="#br0" timeOffset="16">5412 996,'12'-10,"5"-7,-17 17,0 0,12 0,-12 24,3 4,-3 15,0 6,0 12,0 4,0 0,0-1,1-6,1-7,5-13,-2 1,0-25,-5-14,0 0,0 0</inkml:trace>
  <inkml:trace contextRef="#ctx0" brushRef="#br0" timeOffset="17">5083 1154,'42'-35,"-9"10,7 0,11-9,3 7,7-7,-3 2,0 1,-3 4,-11 2,-2 3,-14 11,-7-2,-10 11,-11 2,0 0</inkml:trace>
  <inkml:trace contextRef="#ctx0" brushRef="#br0" timeOffset="18">5995 1437,'26'4,"-16"9,-4-1,-9 10,-7 2,-2 7,-8-2,-7-2,-2-4,29-23</inkml:trace>
  <inkml:trace contextRef="#ctx0" brushRef="#br0" timeOffset="19">1476 2931,'0'-29,"0"29,0 0,-11 1,11 14,0 14,0 4,0 4,1 4,-1-2,0-3,0-4,0-9,-3-5,3-18,-11 13,11-13,-9-14,6-8,1-7,2-7,0-5,5-4,4-1,3 0,2 3,1 5,3 5,-1 8,2 7,1 8,0 10,-2 3,0 14,2 6,-1 7,1 5,-2 6,0 1,-2 2,-1-2,-2 0,-1-2,-2-4,-4-4,3-10,-8 6,0-15,-1-13,-7 10,7-10</inkml:trace>
  <inkml:trace contextRef="#ctx0" brushRef="#br0" timeOffset="20">1588 3042,'0'-17,"15"2,-4 6,6-6,11 0,2-1,12-7,-3 5,-1 0,-3 5,-8 3,-27 10</inkml:trace>
  <inkml:trace contextRef="#ctx0" brushRef="#br0" timeOffset="21">2044 2887,'0'0,"0"11,0 11,0 13,0 1,2 8,2 2,1-1,-2-3,5-9,-8 0,0-17,0-4,0-12,0 0,0 0</inkml:trace>
  <inkml:trace contextRef="#ctx0" brushRef="#br0" timeOffset="22">2069 2967,'7'-10,"8"0,-15 10,27 8,-12 15,10-1,-2 10,6 0,-1 3,3-2,-5 0,-2-8,-5-3,-1-7,-6-6,0-8,-12-1,8-11,-7-5,-1-7,0-4,0-7,0-7,0-1,1-1,0 4,8-4,-6 13,6 2,-1 7,-1 9,-7 12</inkml:trace>
  <inkml:trace contextRef="#ctx0" brushRef="#br0" timeOffset="23">2744 2844,'-6'-26,"6"26,-2-13,2 13,0 11,5 6,-3 10,3 4,-3 9,0 1,0 2,-2 0,0-10,-5-4,-5-7,-1-8,-3-11,14-3</inkml:trace>
  <inkml:trace contextRef="#ctx0" brushRef="#br0" timeOffset="24">2618 2774,'21'-53,"-6"30,7 0,3 7,9-1,1 11,6 2,-1 4,1 8,-2 11,-5 6,-8 8,-7 5,-7 4,-10 4,-4 6,-13-2,-11 1,0-4,-10-4,-1-3,1-7,1-8,5-7,4-6,16-10,0-1,10-1,0-16,8 0,-8 16</inkml:trace>
  <inkml:trace contextRef="#ctx0" brushRef="#br0" timeOffset="25">3957 2446,'0'-13,"2"0,-2 13,0 17,0 16,1 5,0 12,2 4,-3 7,2 0,0-5,-2-5,-1-17,-4-5,-2-13,-3-8,10-8</inkml:trace>
  <inkml:trace contextRef="#ctx0" brushRef="#br0" timeOffset="26">3634 2578,'9'-12,"-9"12,18-3,-18 3,25-11,-8 7,11-9,-1 4,7-9,-2 3,9-4,0 0,0 0,0 2,-2 1,-1 3,-10 4,-1-4,-11 11,-5 0,-11 2,0 0</inkml:trace>
  <inkml:trace contextRef="#ctx0" brushRef="#br0" timeOffset="27">4293 2382,'19'0,"-15"13,6 6,-10 9,6 4,-6 7,6 2,-2 7,-1-2,3-2,-6-3,4-13,2-3,1-8,-7-17,0 0</inkml:trace>
  <inkml:trace contextRef="#ctx0" brushRef="#br0" timeOffset="28">4614 2310,'3'-11,"-3"11,0 6,0 6,0 11,4 3,-1 7,4 6,-1 7,3 0,-2 1,0 1,0-3,-7 1,2-9,-2-5,-3-9,-8-5,11-18</inkml:trace>
  <inkml:trace contextRef="#ctx0" brushRef="#br0" timeOffset="29">4419 2670,'-15'-28,"15"15,9-3,6-3,13-2,-1 6,9-3,3 1,-4 3,-4 3,-31 11</inkml:trace>
  <inkml:trace contextRef="#ctx0" brushRef="#br0" timeOffset="30">4838 2419,'12'24,"-9"0,-3 5,4 1,-4 8,0-2,0 2,0-5,0-5,1-9,-1-6,0-13,0 0,0-10,0-12,2-9,2-7,4-7,3-6,4-5,1 4,4 0,1 5,2 6,-3 9,3 7,-3 9,2 10,-5 6,0 11,-1 10,-2 7,-2 9,1 3,-4 8,-1 1,0 2,-1-5,-1-2,1-5,-2-4,1-8,4-8,-7 0,-3-19,0 0,0 0,0 0</inkml:trace>
  <inkml:trace contextRef="#ctx0" brushRef="#br0" timeOffset="31">4991 2580,'-1'-11,"8"-2,4 4,8-12,6 7,9-1,5-2,1 1,7-4,-9 10,2-6,-5 2,-4 1,-31 13</inkml:trace>
  <inkml:trace contextRef="#ctx0" brushRef="#br0" timeOffset="32">5573 2125,'13'-13,"-13"13,5 15,0 2,-5 17,3 1,-2 11,6 2,-3 5,5-3,0-2,-2-8,4-8,-9 1,4-16,-6-3,0-14,-7 0,7 0</inkml:trace>
  <inkml:trace contextRef="#ctx0" brushRef="#br0" timeOffset="33">5350 2202,'2'-23,"14"7,2 0,10-9,8 5,7-5,7 2,2 0,2 0,-8 6,1 0,-13 10,-2-4,-8 11,-6 9,-11 8,-7-17</inkml:trace>
  <inkml:trace contextRef="#ctx0" brushRef="#br0" timeOffset="34">6057 2573,'27'18,"-23"6,-4 6,-7 1,-10 11,-9 4,-13 0,39-46</inkml:trace>
  <inkml:trace contextRef="#ctx0" brushRef="#br0" timeOffset="35">1675 4075,'8'32,"-5"-3,-3 7,0 10,0 0,0 8,0-6,0-2,0-7,0-6,0-10,-1-9,1-14,0 0,-13-20,7-7,2-9,-2-12,1-3,4-5,1-3,1 2,8 2,5 4,4 5,4 9,2 7,2 8,2 9,0 11,0 2,-1 15,0 7,-3 10,0 4,-2 6,0 4,-3 0,-2-1,0 0,-4-5,-3-5,-2-4,5-11,-10-3,-3-17,-2 15,-11-15,13 0</inkml:trace>
  <inkml:trace contextRef="#ctx0" brushRef="#br0" timeOffset="36">1827 4241,'22'-25,"-4"10,8-5,0 3,12-3,6 0,2 4,8-5,-8 9,0 2,-10 6,-7 2,-29 2</inkml:trace>
  <inkml:trace contextRef="#ctx0" brushRef="#br0" timeOffset="37">2466 3911,'0'0,"0"20,-2 7,-1 0,3 7,0 4,0 4,0-1,3-6,-3 1,0-17,-3-4,3-15,0 0,0 0</inkml:trace>
  <inkml:trace contextRef="#ctx0" brushRef="#br0" timeOffset="38">2453 3942,'8'-30,"-8"30,22-2,-12 9,12-2,-2 17,10-4,-1 8,8 0,-6 5,4-4,-3-1,-6-7,-3-1,-6-7,-1-7,-16-4,13-8,-11-9,-2-2,0-8,0-5,0-8,-4-2,4-2,0 1,0 6,6-1,-4 12,3 3,-5 12,0 11,0 0</inkml:trace>
  <inkml:trace contextRef="#ctx0" brushRef="#br0" timeOffset="39">3090 3782,'0'0,"0"0,14 19,-14 11,8-5,-5 11,4-2,-1 5,-1-4,1-4,-4-5,5-11,-7 0,0-15,0 0,-14-1,14 1</inkml:trace>
  <inkml:trace contextRef="#ctx0" brushRef="#br0" timeOffset="40">3040 3784,'26'-43,"-12"28,5 3,0 10,9-5,-3 7,5 4,-4 9,0 6,-3 6,-3 4,-8 4,-5 4,-7 1,-6 3,-13 2,-6-4,-7-1,-3-5,1-5,1-3,4-8,3-4,26-13,0 0,0 0,9-14,15-2,-24 16</inkml:trace>
  <inkml:trace contextRef="#ctx0" brushRef="#br0" timeOffset="41">4158 3579,'5'-11,"4"0,-9 11,4 15,2 4,-3 15,7 4,-3 8,3 1,-1 3,0-5,0-5,-9-1,2-13,-2-5,0-21,-23 11,23-11</inkml:trace>
  <inkml:trace contextRef="#ctx0" brushRef="#br0" timeOffset="42">3918 3691,'10'-13,"7"6,6-6,3 3,10-7,3 3,5-5,3 2,-3 3,0-2,-9 11,-6-2,-12 7,-5 0,-12 0</inkml:trace>
  <inkml:trace contextRef="#ctx0" brushRef="#br0" timeOffset="43">4506 3434,'13'0,"-11"6,-2 15,0 0,-2 18,2 2,0 7,0 3,4-1,1-4,2-5,-5-4,6-14,-3 1,2-13,-7-11,0 0</inkml:trace>
  <inkml:trace contextRef="#ctx0" brushRef="#br0" timeOffset="44">4751 3432,'12'-16,"-12"16,0 0,0 16,0 0,2 9,2 4,2 6,1 5,-1 4,1 2,0-2,-2-3,3-8,-7 1,-1-5,-5-6,-6-6,11-17</inkml:trace>
  <inkml:trace contextRef="#ctx0" brushRef="#br0" timeOffset="45">4617 3781,'3'-24,"7"13,9-5,3-1,7-1,10-3,0 5,-3-2,-3 3,-9 2,-24 13</inkml:trace>
  <inkml:trace contextRef="#ctx0" brushRef="#br0" timeOffset="46">5101 3481,'0'22,"0"3,1 4,-1 5,1 0,1 6,2-6,0-1,-2-7,-1-3,0-7,-1-6,0-10,-9 0,4-7,1-11,1-7,0-8,3-6,3-9,6-1,5 0,1 0,3 3,0 7,2 7,0 9,0 13,-1 7,0 6,2 11,-2 11,2 5,-1 8,1 1,-3 7,-1-2,-5 0,1 0,-4-3,-1-5,0-5,-4-5,-1-8,-3-1,0-17,4 11,-4-11,-15 0,-1-8,16 8</inkml:trace>
  <inkml:trace contextRef="#ctx0" brushRef="#br0" timeOffset="47">5146 3703,'-13'-7,"19"-7,14 3,7-3,11-2,5-2,7 0,4-3,-7 8,1-4,-8 6,-10 3,-6 6,-24 2</inkml:trace>
  <inkml:trace contextRef="#ctx0" brushRef="#br0" timeOffset="48">5915 3310,'3'-15,"-3"0,0 15,0 17,0 10,1 8,2 10,4 4,2 8,0 1,0-4,0-2,0-9,-7-3,3-13,-5-3,-3-13,3-11,0 0</inkml:trace>
  <inkml:trace contextRef="#ctx0" brushRef="#br0" timeOffset="49">5657 3357,'0'-12,"10"6,11-4,8-1,13-3,4 2,7-2,1-1,-4-1,0 0,-12 7,-8-5,-14 3,-9-1,-7 12</inkml:trace>
  <inkml:trace contextRef="#ctx0" brushRef="#br0" timeOffset="50">1014 1174,'-16'9,"16"-9,0 0,0 0,26-4,2-2,8-1,7-3,10-1,9-3,7-2,5-4,6-3,3 2,4-3,2-1,4-1,2 1,2-5,0 1,2 3,1-2,2 1,1 0,0 1,-1-1,0 5,-1-2,-4 0,-1-1,-3 1,-1-2,-3 1,0-1,-2 1,0 3,0-2,2 1,-2 3,2-1,3 2,0 0,1 0,2-1,-2 1,2 1,-3 0,-1 1,-7 0,-2 1,-4 0,-3 1,-4 1,-3-1,-5 0,-3 3,-2-2,-3 1,-3 1,-3 2,-2-1,-1 5,-3-2,-2 4,-1 0,-1 1,0 0,-2 1,-1 1,-1 1,-3 0,-1 0,-1 5,-2 0,1 4,-1 3,0 4,0 2,-2 6,1 3,-2 3,0 4,-1 4,-4-1,3 4,0 3,2 0,-2 3,1 0,2 1,-3-2,-2 5,1 1,-5 2,0 1,-1 3,-4 1,-3 4,0 3,-1 2,-1-1,-1-2,0 1,-2-1,2-4,-3-1,3-3,-2-3,3 0,-3-2,2 1,1-1,1 0,0-1,2 0,0-1,-3-3,0 1,-1 0,-3-1,0-1,-1 1,-1 0,0 3,2 1,-1 2,2 0,0 2,2 1,-2-1,4 2,-3-1,1 0,-1 2,-1-2,-2 1,-1 0,-1 1,0 0,-6-1,1-3,-2-2,-1-2,-1-3,-1-2,-1-3,-1-1,-1-2,-3 1,-3 0,-2 0,-3 3,-3 0,-3 3,-2 0,-4 2,-1-1,-3 2,-1-1,-5-2,-1 1,-2-4,-3-3,-4 1,-3-6,-6 1,-6-3,-3-1,-3 0,-4-4,-1 0,-5 0,-2-1,1-3,-2-2,-2 1,-2-3,-3 1,1-1,-2-2,-1 1,-3-3,3 1,2-1,2-1,2-1,1 0,3-1,3-1,1 2,2 0,-2 1,0-1,1 2,-4-2,0 3,-2 1,-4 1,0-1,-3 2,-1-1,-4 3,1-1,-2 0,-1-1,-1 2,0-3,3 0,-3-4,4 1,-1-2,3-4,4-2,3-5,2-3,5-3,4-5,4-1,6-9,4-2,2-3,7-1,0-1,3-5,3 0,3-9,2 1,4-4,1-2,2-4,1-2,5-2,-1-2,3-3,-4 1,1-2,1-2,0-4,1 0,1-2,0-1,-1 1,9 1,-1-3,5 1,2 0,3 0,3-2,1-2,3-5,2-1,2-4,0 2,3-4,0 3,1-2,0 4,4 3,2-1,1 1,3 0,0 0,1 3,3-3,2 1,2 1,1 2,1 1,4 2,5 0,0 0,4 2,-1 3,1 0,1 1,1 2,1 4,-3 0,2 3,3 2,6 0,3 2,4-1,0 3,7 1,1 2,3 1,0 0,0 2,1 3,-3 3,0 3,-12 11,0-7,-15 9,-17 7,-16 12,0 0</inkml:trace>
  <inkml:trace contextRef="#ctx0" brushRef="#br0" timeOffset="51">3932 5001,'0'0,"12"5,-12-5,1 13,-1-13,6 19,3-5,-3 11,5 2,-4 12,3 8,-1 11,4 2,-1 11,0 2,2 6,5 3,4 0,6-2,2 0,8-2,3 1,4 0,3-2,3-1,1-2,3-1,0-4,1-3,1-4,0-4,0-5,-1-4,-1-6,-3-5,-4-4,-6-4,-4-5,-7-5,-6-2,-6-3,-7-3,-2-3,-11-9,12 14,-12-14,0 0,0 0,-1 12,1-12,-11-9,-6-5,-9-2,26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32.749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652 1830,'2'14,"0"6,-2 5,11 5,-5 11,7-2,-3 8,4-3,-3 2,-1-8,-3-2,-3-2,-4-5,0 1,-1-10,-10 6,-1-11,0-4,0-6,0-5,12 0</inkml:trace>
  <inkml:trace contextRef="#ctx0" brushRef="#br0" timeOffset="1">617 2048,'11'-83,"-3"45,4-3,-3 4,14-5,-4 12,7-1,1 5,2 4,4 5,-1 7,-2 9,-2 1,-3 12,-1 7,-6 7,-8 3,-9 7,-5 2,-13 2,-6 0,-6-2,-3-3,-1-2,2-4,5-7,3-7,23-15,-16 16,16-16,7-4,6-8,-13 12</inkml:trace>
  <inkml:trace contextRef="#ctx0" brushRef="#br0" timeOffset="2">1222 1736,'10'-24,"-5"13,-3 0,-2 11,0 0,11-2,-11 12,4 8,-3 12,3 2,-2 11,2 3,0 1,1-1,-1-3,2-6,0-4,2-7,-2-7,3-5,-9-14,18 10,-6-10,4-2,1-5,6-3,1 0,4-2,2 1,0 2,2 0,-3 3,5-4,-8 10,-2-6,-8 2,-2-3,-14 7</inkml:trace>
  <inkml:trace contextRef="#ctx0" brushRef="#br0" timeOffset="3">1657 1706,'-5'-30,"14"18,8-7,-1 5,17-13,-3 5,8-5,-2 6,0 0,-3 3,-9 6,-3 3,-21 9,11 3,-15 8,-9 2,13-13</inkml:trace>
  <inkml:trace contextRef="#ctx0" brushRef="#br0" timeOffset="4">1698 1692,'-1'60,"-3"-23,1 1,3-1,-2 7,5-10,0 2,10-11,-1 0,7-12,3-1,4-10,1-2,4-1,1-6,-1-4,-2-3,-7 4,-1-7,-9 8,-12 9,2-16,-2 16</inkml:trace>
  <inkml:trace contextRef="#ctx0" brushRef="#br0" timeOffset="5">1795 1900,'18'-21,"3"4,-1 0,5-4,5-2,3 5,-1-5,-5 2,-3 0,-24 21</inkml:trace>
  <inkml:trace contextRef="#ctx0" brushRef="#br0" timeOffset="6">2131 1587,'11'35,"-11"-7,0 4,0 6,0-3,-1 9,1-8,-3-2,2-7,-1-6,0-8,2-13,0 0,0 0,0-24,8-6,3-10,1-10,2-5,1-4,3 0,-1 5,-2 3,2 9,-1 10,1 10,1 11,0 9,0 2,0 13,0 6,0 7,-2 4,-2 8,0 0,-3 2,-3 1,-1-2,-4-1,2-5,-5-1,6-9,-6-2,0-7,-5-3,5-11,0 0</inkml:trace>
  <inkml:trace contextRef="#ctx0" brushRef="#br0" timeOffset="7">2298 1748,'0'0,"0"-10,0 10,31-17,-9 5,2 4,6-10,-1 1,1-3,-30 20</inkml:trace>
  <inkml:trace contextRef="#ctx0" brushRef="#br0" timeOffset="8">2917 1326,'23'-33,"-15"13,-3-1,-1 0,-9 4,-2-2,-8 8,-1 0,-7 10,-1 1,-2 7,-1 8,0 4,3 5,4 2,7 4,7-1,6 3,9-4,12-1,8 0,6 0,3-2,0 1,-2 3,-6-1,-8 2,-10-1,-12 2,-6-5,-15 2,-6-4,-9-6,1-5,-5-5,7-8,3 0,6-11,9-5,-1 0,16-4,0 2,14-3,4 6,-18 15</inkml:trace>
  <inkml:trace contextRef="#ctx0" brushRef="#br0" timeOffset="9">3140 1231,'40'-32,"-16"18,9-6,-3 7,13-10,-1 5,0 0,-3 1,-10 8,-2-1,-17 10,-10 0,-7 9,-12 3,19-12</inkml:trace>
  <inkml:trace contextRef="#ctx0" brushRef="#br0" timeOffset="10">3238 1197,'5'47,"-5"-18,0 3,0 6,0-6,0 5,8-7,-3 4,7-7,0-2,4-7,0-1,4-7,0-3,0-3,4-4,-3 0,3-5,-4-2,5-9,-8 7,-3-5,-7 0,-6-1,-1 15</inkml:trace>
  <inkml:trace contextRef="#ctx0" brushRef="#br0" timeOffset="11">3292 1411,'11'-12,"9"-2,2 2,7-5,1-4,0 3,-2 1,-7 4,-21 13</inkml:trace>
  <inkml:trace contextRef="#ctx0" brushRef="#br0" timeOffset="12">4628 848,'20'-19,"-18"1,-8 13,-7-1,0 0,-10 6,0 0,-6 2,1 6,-4 8,6 1,1 8,7-4,6 7,11 0,4 0,18-3,7 0,9-2,5-1,3 0,-3 1,-4 0,-7 2,-11-1,-11 4,-9-4,-14 2,-8-4,-13-1,-1-6,-6-2,1-6,3-3,3-4,13-3,0-2,17-8,5 2,8-3,8 2,-16 12</inkml:trace>
  <inkml:trace contextRef="#ctx0" brushRef="#br0" timeOffset="13">4936 873,'10'-11,"-3"20,-6 10,4 0,-5 14,3 1,0 7,-1 0,0 1,-1-4,3-4,-4 0,0-11,0-5,0-18,-2 16,2-16</inkml:trace>
  <inkml:trace contextRef="#ctx0" brushRef="#br0" timeOffset="14">4777 949,'35'-14,"-7"-1,2 0,10-10,-1 7,8-7,0 2,-2 3,-2-3,-7 12,-3-7,-6 13,-3 0,-8 3,-2 2,-14 0</inkml:trace>
  <inkml:trace contextRef="#ctx0" brushRef="#br0" timeOffset="15">5400 695,'0'0,"0"0,0 7,0-7,-17 27,6-12,-4 12,5 2,-3 7,9-1,2 6,3-6,10 1,6-5,5-4,5-9,3-7,2-8,-1-3,0-14,-7-8,-3-7,-6-6,-8-4,-7-1,-6-3,-12 4,-7 4,-4 5,-2 10,0 6,-4 12,10 1,0 10,9 9,4 9,12-27</inkml:trace>
  <inkml:trace contextRef="#ctx0" brushRef="#br0" timeOffset="16">5782 679,'0'0,"0"0,8 9,-2 6,-6 14,1 0,-1 12,0 2,0 6,0-2,0-3,-5-1,5-11,-3-6,-1-8,-4-6,8-12,0 0</inkml:trace>
  <inkml:trace contextRef="#ctx0" brushRef="#br0" timeOffset="17">5685 666,'39'-65,"-18"38,4-3,-4 5,11 1,-6 8,3 2,-2 10,0 3,-1 1,-3 10,-7 6,-5 3,-7 7,-4 2,-13 4,-7 1,-5 2,-4 0,-1-3,-2-6,7-2,-1-3,9-14,2 4,4-8,11-3,0 0</inkml:trace>
  <inkml:trace contextRef="#ctx0" brushRef="#br0" timeOffset="18">1041 2638,'0'0,"0"0,-7 17,7 6,0 13,3 2,1 9,3 2,1 2,-1-5,2-5,-3 1,-4-13,-2-7,0-10,0-12</inkml:trace>
  <inkml:trace contextRef="#ctx0" brushRef="#br0" timeOffset="19">761 2801,'0'-21,"0"7,6 2,13-5,-7 6,14-11,3 5,9-3,3 0,5-1,1 2,5-3,-2 5,-8 5,4-3,-14 9,-6 2,-12 4,-14 0,0 0</inkml:trace>
  <inkml:trace contextRef="#ctx0" brushRef="#br0" timeOffset="20">1543 2545,'24'-19,"-5"8,4-7,0 2,6-3,-2 2,-1 3,1-3,-13 11,-14 6,0 0,-9 5,9-5</inkml:trace>
  <inkml:trace contextRef="#ctx0" brushRef="#br0" timeOffset="21">1530 2560,'6'36,"-4"-17,-1 4,-1 6,8-8,-7 7,10-5,-2 2,8-8,-2 3,7-8,-2 0,2-4,2-1,0-3,-2 0,-6-2,5-2,-6 0,-3-4,-12 4,12-16,-12 16</inkml:trace>
  <inkml:trace contextRef="#ctx0" brushRef="#br0" timeOffset="22">1646 2686,'-10'0,"25"-1,6-7,-5-2,10-3,7-5,-2 3,0-1,-8 2,-23 14</inkml:trace>
  <inkml:trace contextRef="#ctx0" brushRef="#br0" timeOffset="23">2250 2362,'4'-12,"-11"2,-6 6,-7 4,4-4,-9 4,4 7,-3 3,2 4,4 3,4 5,6-1,6 5,5 2,11 0,7 0,6 1,2-1,0-1,-2 1,-6-2,-9 0,-4-4,-9 0,-15-3,-9 0,-4-2,-7-5,3-4,-2 0,3-3,7-5,3 0,14-11,8 11,5-18,8 7,-13 11</inkml:trace>
  <inkml:trace contextRef="#ctx0" brushRef="#br0" timeOffset="24">2555 2326,'0'0,"0"0,0 0,0 18,0 6,0 3,2 6,3 1,-2 2,4-1,-2-3,-1-4,4-6,-6 1,0-10,-2-2,0-11,0 0</inkml:trace>
  <inkml:trace contextRef="#ctx0" brushRef="#br0" timeOffset="25">2378 2337,'14'-28,"10"15,3-1,7-12,4 9,9-3,-1 2,-1 0,0 3,-10 6,1-1,-16 10,-3 0,-12 10,-4 2,-1-12</inkml:trace>
  <inkml:trace contextRef="#ctx0" brushRef="#br0" timeOffset="26">3088 2128,'13'1,"-13"18,1 2,-1 12,0 0,0 7,-1 1,6-5,-3 0,3-10,-4-6,-1-20,0 0</inkml:trace>
  <inkml:trace contextRef="#ctx0" brushRef="#br0" timeOffset="27">3341 2065,'0'11,"1"9,0 3,4 5,-5 10,3 2,0 2,-3 0,1-11,-1-1,0-9,-3-6,3-15,0 0</inkml:trace>
  <inkml:trace contextRef="#ctx0" brushRef="#br0" timeOffset="28">3347 2047,'27'3,"-5"11,-1 4,9-1,-2 11,6 0,-1 2,0-2,-2 0,-4-7,-5-3,-3-6,-3-5,-5-7,-11 0,9-23,-9 0,0-8,-4-5,-1-6,1-1,0-1,2 2,1 5,1 4,0 9,7 6,-7 18,16-8,-3 9,2 6,-1 9,-14-16</inkml:trace>
  <inkml:trace contextRef="#ctx0" brushRef="#br0" timeOffset="29">4264 1919,'8'-35,"-16"23,-4 2,-9 0,5 1,-9 8,0 1,-6 4,7 9,-5 11,6 4,-2 9,8 2,7 6,7-3,3 2,10-5,7-4,7-7,4-6,0-8,6-7,-11-1,5-6,-7-6,-4-8,-11 2,-6 12</inkml:trace>
  <inkml:trace contextRef="#ctx0" brushRef="#br0" timeOffset="30">4226 2100,'33'-16,"-20"15,4 1,-10 6,6 2,-7 8,-1 3,-4 5,-1 3,0-1,-3 6,2-10,-3 1,4-6,0-4,0-13</inkml:trace>
  <inkml:trace contextRef="#ctx0" brushRef="#br0" timeOffset="31">5540 1675,'6'-33,"-6"19,-3-1,-8 4,2-6,-8 6,-3 0,-5 7,-4-2,-4 6,-1 1,0 10,4 1,4 5,9 0,6 4,11 0,5 4,12-1,9 1,4 0,3 1,1 0,-6 0,-3-2,-9 0,-8 0,-8 0,-12-4,-11 0,-2-5,-8 1,-2-6,-1-1,4-8,5-1,6-8,14-4,2-3,11-6,13 2,7-5,4 3,-30 21</inkml:trace>
  <inkml:trace contextRef="#ctx0" brushRef="#br0" timeOffset="32">5812 1543,'2'-24,"-2"24,-5-16,-8 16,13 0,-22 14,12 2,-6 11,10 0,0 9,6 2,2 0,9-4,4-1,5-10,8-6,0-9,2-8,3-14,-4-10,-2-10,-7-3,-7-6,-10-5,-4 2,-14 3,-10 6,-3 10,-8 20,2 2,-8 10,5 16,37-21</inkml:trace>
  <inkml:trace contextRef="#ctx0" brushRef="#br0" timeOffset="33">1039 3476,'0'0,"0"0,0 0,0 20,0 13,5 1,-1 10,5 1,-1 5,1-7,1-4,2-6,-2-10,3-11,1-12,1-6,3-12,2-12,0-4,0-2,-2-1,-2 3,-1 6,-2 7,-4 6,-9 15,20-3,-7 5,0 10,2-1,0 3,3-1,-2-3,0-2,0-1,-3-6,0-1,-1-8,-5-3,0-5,-4-8,-3-3,0-5,-7-3,-3-2,0 1,-1 2,2 2,1 7,1 7,7 3,0 15,0 0,13 2,3 6,1 6,-17-14</inkml:trace>
  <inkml:trace contextRef="#ctx0" brushRef="#br0" timeOffset="34">1737 3326,'-2'-10,"2"10,22-24,-6 10,11-9,0 6,5-6,0 0,-5 6,0 0,-14 15,-13 2,0 0,0 0,-9 12,9-12</inkml:trace>
  <inkml:trace contextRef="#ctx0" brushRef="#br0" timeOffset="35">1742 3290,'5'42,"-5"-16,0 1,0 10,0-7,0 5,2-6,0 2,5-7,-1 0,5-5,0-4,3-4,1-3,4-4,3 0,3-4,3-3,1-2,1-2,-1-1,-2-3,-5 3,2-5,-12 9,-4-8,-8 12,-1-17,1 17</inkml:trace>
  <inkml:trace contextRef="#ctx0" brushRef="#br0" timeOffset="36">1858 3480,'0'0,"10"-9,1 4,3-6,8-1,-2 4,1-6,-3 4,-2 0,-16 10</inkml:trace>
  <inkml:trace contextRef="#ctx0" brushRef="#br0" timeOffset="37">2895 3009,'9'-17,"-8"-3,-1 8,0 12,-15-18,2 14,-1-1,-6 5,0 3,-5 13,3 4,-3 12,7 4,1 9,11 1,6 0,8-1,12-4,9-7,6-9,4-7,7-12,-9-2,4-6,-7-5,-4-10,-9 1,-21 16</inkml:trace>
  <inkml:trace contextRef="#ctx0" brushRef="#br0" timeOffset="38">3178 2982,'6'44,"-5"-17,1 5,1-4,-2 4,4-7,-3-4,2-5,-4-16,0 0,0 0,3-12,-3-11,2-9,-2-5,3-6,0-3,1 2,1 1,-1 6,3 3,2 8,0 6,3 9,3 8,1 3,0 9,3 8,0 8,0 3,-1 7,2 4,0-2,-2 0,-1 0,-2-4,-1-5,-4-3,2-9,-11-1,-1-15,1 12,-1-12,-12 0,12 0</inkml:trace>
  <inkml:trace contextRef="#ctx0" brushRef="#br0" timeOffset="39">3279 3100,'10'-11,"-10"11,23-13,-6 3,2-3,12-3,-3 0,1-1,-2 0,-2 0,-25 17</inkml:trace>
  <inkml:trace contextRef="#ctx0" brushRef="#br0" timeOffset="40">3608 2787,'14'-15,"-5"25,-7 11,2 2,-4 10,4 2,-2 6,-1-1,5-6,-6 4,0-14,0-8,0-16,0 0</inkml:trace>
  <inkml:trace contextRef="#ctx0" brushRef="#br0" timeOffset="41">3600 2780,'14'-9,"-4"10,6 7,-1 15,12-9,-2 10,9-1,1 3,4-1,-2 0,-1-6,-2-2,-3-7,-4-5,-4-5,-4-4,-6-9,-5-5,-3-6,-5-6,0-8,-2-6,-4-2,-1-1,0 4,4 2,-7 13,10 2,0 26,0 0,0 0,0 0</inkml:trace>
  <inkml:trace contextRef="#ctx0" brushRef="#br0" timeOffset="42">4933 2516,'0'-23,"-22"7,2 11,-11 5,5 0,-12 12,4 3,-4 11,3 7,3 11,7-1,5 6,13 0,7-3,14-4,11-6,11-13,6-9,5-10,5-6,-9-7,2-15,-11 2,-4-5,-11 3,-19 24</inkml:trace>
  <inkml:trace contextRef="#ctx0" brushRef="#br0" timeOffset="43">5050 2537,'16'3,"1"22,-9-7,-5 7,7 1,-3 7,2-3,-3-1,-2-3,-1-4,0-7,-3-15,0 12,0-12,0-14,0-6,0-7,0-7,0-7,0-7,4-2,4-1,0 6,4 2,3 4,2 11,1 8,1 12,2 8,0 8,2 10,-3 10,0 6,-2 4,-1 6,-1 1,-2-1,-3 0,-2-5,-2-3,-1-6,0-5,-5-4,-1-21,2 20,-2-20,-9 3,-3-3,12 0</inkml:trace>
  <inkml:trace contextRef="#ctx0" brushRef="#br0" timeOffset="44">5183 2677,'0'-10,"0"10,21-12,-21 12,29-18,-4 7,4-2,4 1,-3 2,5-4,-11 10,1-3,-9 4,-1 0,-15 3</inkml:trace>
  <inkml:trace contextRef="#ctx0" brushRef="#br0" timeOffset="45">5741 2271,'4'-10,"-4"10,2 12,0 4,-2 19,5 2,-1 8,5 2,0 1,2-4,-1-5,0-6,1-9,-8-2,-3-22,11 9,-11-9,0-10,0 10</inkml:trace>
  <inkml:trace contextRef="#ctx0" brushRef="#br0" timeOffset="46">5582 2347,'0'-11,"12"-13,5 16,14-10,-1 5,7-4,6 2,-5-1,9-1,-10 3,-1-3,-9 8,-27 9</inkml:trace>
  <inkml:trace contextRef="#ctx0" brushRef="#br0" timeOffset="47">6196 2215,'17'-34,"-17"21,0 0,-13 8,4-6,-13 11,5 0,-9 11,4 6,-5 13,7 3,2 12,9-2,6 5,7-1,9-3,11-4,7-11,5-6,4-13,-2-4,3-14,-8-1,-1-10,-11 0,-21 19</inkml:trace>
  <inkml:trace contextRef="#ctx0" brushRef="#br0" timeOffset="48">6392 2080,'16'8,"-9"7,-4 10,4 2,-3 13,6-1,-6 11,6-5,0 0,0-2,2-9,-2-3,3-20,-6 2,8-14,-15 1,0 0</inkml:trace>
  <inkml:trace contextRef="#ctx0" brushRef="#br0" timeOffset="49">6698 1972,'0'0,"10"8,-10 14,3-2,-2 12,8 1,0 7,5-1,2 3,0-3,-2 1,-1-4,3-6,-8-2,6-11,-14 2,1-7,-1-12,-10 9,10-9</inkml:trace>
  <inkml:trace contextRef="#ctx0" brushRef="#br0" timeOffset="50">6461 2314,'9'-25,"18"9,6 2,10-6,6 2,2 2,6-3,-11 7,-9-3,-17 9,-20 6,0 0</inkml:trace>
  <inkml:trace contextRef="#ctx0" brushRef="#br0" timeOffset="51">3279 3570,'13'-15,"-13"15,10 11,-9 13,8 7,-3 15,6 4,-1 11,0 1,2-2,1-5,1-7,3-11,-2-13,3-14,1-10,-1-17,1-13,-1-6,-2-9,-4-9,0-2,-3-1,-2 2,-1 7,-2 7,-2 3,0 11,1 4,-4 23,10-11,-10 11,18 18,-7 5,2 11,0 4,6 7,-1 5,-1 0,3-4,-5-2,5-15,-7-1,0-12,-13-16,0 0</inkml:trace>
  <inkml:trace contextRef="#ctx0" brushRef="#br0" timeOffset="52">3954 3520,'22'19,"-12"5,-4 6,3-4,-3 13,1-5,0 0,-3-5,0-3,-4-5,0-21,-4 18,4-18,-11-9,9-13,-7 3,6-16,0 0,-1-9,4-6,1 5,10-6,-4 10,10-3,0 11,7 0,0 15,3 1,-3 11,4 0,-9 10,-4 6,-7 8,-7 5,-4 5,-11 3,-8 0,-4 3,-2-6,1 0,3-5,1-2,9-15,14-6,0 0,0 0,0 0</inkml:trace>
  <inkml:trace contextRef="#ctx0" brushRef="#br0" timeOffset="53">4570 3141,'1'-10,"-1"10,0 0,0 7,-2 19,1 0,-2 9,1 5,0 3,-1 0,2 0,-4 1,5-3,-4 1,1-5,-3 0,6-37</inkml:trace>
  <inkml:trace contextRef="#ctx0" brushRef="#br0" timeOffset="54">4582 3867,'0'41,"-5"-23,5-18,-11 8,11-8,0 0,-1-18,1 18</inkml:trace>
  <inkml:trace contextRef="#ctx0" brushRef="#br0" timeOffset="55">4876 3054,'0'0,"0"0,0 0,0 0,-2 8,0 10,-2 10,1 5,0 7,-2 5,3 4,-5 4,6-3,-2-3,0-6,-2-4,5-37</inkml:trace>
  <inkml:trace contextRef="#ctx0" brushRef="#br0" timeOffset="56">4870 3675,'4'26,"-4"-26,3 15,-3-15,0 0,0 0,10-12,-3-5,-7 17</inkml:trace>
  <inkml:trace contextRef="#ctx0" brushRef="#br0" timeOffset="57">4505 4545,'3'11,"-3"-11,0 0,0 0,0 0,0 16,0-16,11 30,0-8,0 17,7 6,4 12,7 9,5 8,9 3,5 1,10-2,5-1,8-6,4-5,4-9,2-5,-1-9,0-5,-2-9,-4-6,-11-7,-10-4,-10-4,-11-1,-15-1,-17-4,0 0,-31 0,-4 0,35 0</inkml:trace>
  <inkml:trace contextRef="#ctx0" brushRef="#br0" timeOffset="58">7234 1680,'0'12,"0"0,0-12,0 0,-13-5,9-8,-2-2,0-4,-2-6,0-7,-1-7,0-3,0-3,0-7,-1-1,1-7,-1 0,0-4,0 0,1-3,-2 0,2 1,-2 1,0 0,1 4,0 0,-1 4,-2 2,-2 6,-2 3,0 1,-2 3,-1 2,-3 5,0 2,0 3,-3 3,-1 0,0 4,-2 1,0 4,-4 2,0 1,-5 2,-1 3,-2 2,-2 1,-3 3,-3 1,-4 2,-6 1,2 0,-4 2,1 3,-3-2,2 4,-4-2,2 1,2 4,0 0,2-1,-2 1,-2 3,-1 0,-1 0,0-1,-2-1,-1 1,-4 0,0-1,-1 1,-3 1,-3-1,-3 0,-3 2,-2-1,-3 2,-2-1,-4 1,-1 0,-1 4,-1-2,-1 5,4 0,-2 0,2 1,3-3,1 2,1-2,1 0,1-2,-2-1,1 1,-3-1,0 2,-4-1,0 3,-1 0,0 2,0 1,1-1,2 1,-1 1,4 2,1-1,1 3,1-3,-2 2,2 1,-1 2,2 0,2 0,-2 3,5 1,2 2,4 1,3 5,3 1,3 5,3 2,9 1,-2 5,5 3,3 2,-1-1,4 5,2 1,3 1,6 1,2 4,5 2,3 6,6 6,5-1,7 7,3 6,2 4,3 3,1 4,6-1,2 1,4 0,1-4,4 1,1-5,1-1,3-5,2-1,1-6,-1 1,0-4,1-4,-2-5,2-5,-3-3,1-4,0-3,3-8,1-4,1-5,4-7,2-5,5-5,4-5,4-6,3-2,5-5,4-2,2-1,3-1,3-1,2-2,4 1,2-2,2-1,3-1,6 0,-1 0,4-7,2 1,3-5,0 1,6 1,1-2,0 1,3 0,1-1,2 2,3-1,2-1,-2-3,1 2,0-3,-1-1,1-1,0 0,-1 0,-2 1,-2-1,0 0,-1 0,2 1,-2-2,2 1,-2-4,2-4,-1 1,0-1,2-3,-4-2,-1 1,-3-4,-4-1,-1 0,-2-1,-5-3,0-2,2-2,-4-6,0 0,0-4,-6 0,-2-4,-1-2,-5 1,-10-1,-5 1,-5 2,-6 1,-2 2,-5 1,-1 0,-5 1,1-3,1 1,0-3,1 0,-2 1,-1 0,-2 3,-2-1,-1 3,-5 2,-2 1,-1 3,-1-2,-1 0,-2-3,1 2,-1-2,0-1,0 3,-1-4,1 1,-1 0,1 1,-4-2,0 4,-3-2,-2 0,-4 5,-3 3,-1 2,-4 3,-3 6,0 1,0 7,-1 3,2 2,6 16,-14-15,14 15,-10 7,6 4,4-11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2:26.50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2:44.34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4:41.2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698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979 2870,'19'15,"-19"-15,16 26,-16-26,0 17,-14-27,-23-11,-4-20,-20-12,-8-18,-16-12,-6-13,-7-7,-2 1,4 3,10 9,13 14,13 13,22 13,14 23,24 7,25 22,21 26,8 10,-54-38</inkml:trace>
  <inkml:trace contextRef="#ctx0" brushRef="#br0" timeOffset="1">1156 2591,'-33'-39,"-11"-7,-20-14,-1-20,-14-15,1-17,-1-4,6-2,9 6,6 14,19 10,2 25,25 16,9 19,3 28,28-8,-28 8</inkml:trace>
  <inkml:trace contextRef="#ctx0" brushRef="#br0" timeOffset="2">1755 2181,'-74'-44,"25"-2,-5-25,-13-20,15-25,-7-8,11-18,1 1,8 3,9 19,2 23,15 26,1 46,12 24,5 33,15 25,4 22,-24-80</inkml:trace>
  <inkml:trace contextRef="#ctx0" brushRef="#br0" timeOffset="3">1880 2083,'27'21,"-17"-30,-18-36,-11-35,-10-25,7-37,-6-22,8-27,3-6,7 7,9 19,1 23,11 39,10 36,20 36,-6 45,9 40,-2 32,2 18,-44-98</inkml:trace>
  <inkml:trace contextRef="#ctx0" brushRef="#br0" timeOffset="4">2362 1884,'8'30,"-8"-43,-10-45,9-32,-6-17,10-28,10-8,3-7,10 10,-1 22,12 24,-3 46,1 29,-14 32,0 35,-21-48</inkml:trace>
  <inkml:trace contextRef="#ctx0" brushRef="#br0" timeOffset="5">2726 2006,'13'-19,"-13"-48,-7-29,1-28,-3-16,9-25,0-1,11 4,14 20,0 23,12 27,-8 32,18 20,-11 40,7 22,-6 29,-3 20,-3 16,-31-87</inkml:trace>
  <inkml:trace contextRef="#ctx0" brushRef="#br0" timeOffset="6">3254 1802,'8'-86,"-8"-26,0-37,10-41,6-8,16-20,12 10,10 6,11 29,-9 45,8 53,-11 52,-9 42,-13 48,-31-67</inkml:trace>
  <inkml:trace contextRef="#ctx0" brushRef="#br0" timeOffset="7">402 3975,'0'-22,"0"-4,0 26,0-29,16 9,5 6,15-6,-1-1,17-3,3 4,9-2,2 9,8-4,3 8,4 1,1 9,6 9,-2 10,7-1,-3 9,3-1,-3 6,2 1,-6 3,-3-4,-6 4,-4 0,-8 0,-9 1,-10-5,-7-6,-11-2,-4-5,-9-6,-15-14,17 15,-17-15,0 0,0 0,0 0,0 0,0 0,0 0,0 0,0 0,0 0,0 0,0 0,10-8,-10 8,0 0,15 0,-15 0,21 0,-4 0,5-6,5 1,5-6,5-1,9-7,5-3,6 2,9-4,3 1,8 1,4 3,5 1,4 4,6 3,-1 2,2 5,3 2,-2 2,2 2,0 7,2 3,-8 3,2 3,-8 1,-5 3,-10-1,-11 2,-6-2,-12-2,-8-3,-7 2,-6-6,-6 0,-17-12,23 21,-23-21,16 14,-16-14,0 17,0-17,-24 7,-3-7,27 0</inkml:trace>
  <inkml:trace contextRef="#ctx0" brushRef="#br0" timeOffset="8">2706 4299,'0'0,"0"21,0-3,-3 5,8 3,5 16,12 5,0 17,12 0,3 13,9-5,3 10,14-11,2 2,10-10,2-9,9-14,2-6,7-13,5-9,3-11,5-3,4-17,5-7,-5-7,0-7,-2-5,-8-10,-11-4,-11-6,-14-5,-15-4,-12-2,-14 1,-8-2,-10 7,-7 5,0 9,-3 8,-3 11,0 8,6 9,0 20,-9-15,9 15,-22 21,-5 7,27-28</inkml:trace>
  <inkml:trace contextRef="#ctx0" brushRef="#br0" timeOffset="9">2573 4280,'0'0,"-8"0,8 0,-27 27,6 8,2 6,-8 16,0 10,-7 12,-5 1,-5 4,-2-3,-11 1,-1-8,-9-7,-6-12,-5-9,-4-10,0-8,-5-15,1-8,-1-6,-1-13,5-10,0-8,2-5,3-4,5-3,4-2,5-1,1-4,7-1,3-2,6 0,3-4,6-2,9-4,1-6,6 4,0-2,0 1,2 5,-6 4,3 6,-3 9,2 11,-1 6,6 6,4 9,15 11,-18-6,18 6,0 0,0 20,6-6,9 2,8 1,2-4,-25-13</inkml:trace>
  <inkml:trace contextRef="#ctx0" brushRef="#br0" timeOffset="10">2254 5434,'2'-15,"-2"15,0 0,0 0,0 0,0 0,0 0,2 15,-2-15,0 19,2-4,-2 10,0-2,-2 13,2-2,0 8,0-6,0 3,9-6,-3-1,4-8,-1-3,-9-21,22 18,-7-18,0 0,3-11,1-7,4-5,0-2,2-1,-2-1,-2 2,-3 3,-1 7,-17 15,27-15,-27 15,22 6,-22-6,27 28,-12-6,3 0,4 0,0-2,0 0,0-5,-1-3,0-9,0-1,-1-2,-1-6,1-8,-2 0,3-2,0 1,-1-2,-3 2,0 2,0-1,1 0,-3 5,2-6,-3 0,-4-7,-1-1,-6-9,-3-3,-9-8,-12 2,-5-3,-8 1,-2 3,1 9,-1 5,24 0,-3 13,15-4,0 17,24-21,-24 21</inkml:trace>
  <inkml:trace contextRef="#ctx0" brushRef="#br0" timeOffset="11">1793 4580,'15'6,"-15"-6,20 7,-13 8,-7-15,20 24,-11-11,-9 6,0 0,-9 5,-8-6,-12-3,0-7,-2-6,4-2,-1-6,10-16,6-4,10-6,2 0,14 0,4 3,6 3,-1 7,6 8,-4 9,1 2,-4 11,-3 8,-6 1,-3 2,-6-1,-4-2,0-2,0-17,-17 17,17-17,-19 0,19 0,-12-26,10 7,2-2,0 2,6 1,6 5,-12 13,27-7,-27 7,24 13,-18 5,-2 0,-4 0,-6-2,-11-5,-3-5,0-6,0 0,15-14,5 14,20-36,15 5,19-6,-54 37</inkml:trace>
  <inkml:trace contextRef="#ctx0" brushRef="#br0" timeOffset="12">3634 4678,'0'-11,"0"11,4-20,-4 20,14-15,-14 15,0 0,15-16,-15 16,0 0,8 14,-8-14,0 19,0-19,0 21,0-21,0 0,-23 11,23-11,-19-3,19 3,-16-16,16 16,-4-17,4 17,0 0,13-11,-13 11,24 2,-24-2,25 19,-25-19,19 19,-19-19,4 18,-4-18,0 0,-18 8,18-8,-25-1,25 1,-22-20,22 20,-14-24,14 24,0-22,0 22,0 0,0 0,0 0,0 0,-5 16,-5 2,0-2,-4 4,4-7,0 1,10-14,0 0,-16 7,16-7,2-12,10-6,1 1,1-5,-1 5,3 2,-16 15,15-11,-15 11,0 0,-13-11,13 11</inkml:trace>
  <inkml:trace contextRef="#ctx0" brushRef="#br0" timeOffset="13">3600 4633,'-8'-23,"8"-2,0 25,19-22,3 11,0 2,3 3,1 3,-3 3,-2 7,-2 8,-8 7,-3 8,-8 4,0 2,-11 1,-5-3,-5-1,-5-8,-8-6,-2-10,-1-6,3-3,1-14,7-6,4-5,12-5,9 3,5-5,17 4,6 0,3 8,3 3,2 5,-3 5,-3 6,-6 1,-7 8,-5 7,-7 1,-4 4,-2-1,-8-4,-5 0,0-7,-1-1,16-7,-18 0,18 0,0 0,28-22,1 10,5-5,-34 17</inkml:trace>
  <inkml:trace contextRef="#ctx0" brushRef="#br0" timeOffset="14">3950 4348,'19'-45,"-19"45,-32-8,-5 8,37 0</inkml:trace>
  <inkml:trace contextRef="#ctx0" brushRef="#br0" timeOffset="15">3854 4245,'58'-43,"-37"24,4-2,-11 9,9-9,-23 21,23-22,-23 22,12-13,-12 13,0 0,0 0,-22 0,-7 13,-6 8,-13 10,-7 6,-8 14,-5 1,-7 8,8-3,0-1,8-4,8-5,11-9,6-11,8-6,26-21,-15 15,15-15,15-4,3-7,-1-1,8-2,-10 14,-15 0,0-19,-15 11,15 8</inkml:trace>
  <inkml:trace contextRef="#ctx0" brushRef="#br0" timeOffset="16">1423 4210,'-17'-29,"7"13,2 1,8 15,-11-28,11 28,-12-16,12 16,0 0,0 0,0 0,0 0,20 0,9 16,18 1,13 9,17 4,11 10,12-2,4 4,-1-2,-3-2,-13-4,-14-4,-15-4,-14-9,-16-2,-10-8,-18 6,-13-11,-9-5,22 3</inkml:trace>
  <inkml:trace contextRef="#ctx0" brushRef="#br0" timeOffset="17">2513 6308,'12'-17,"-12"17,0 0,0 0,-9-11,9 11,-21 0,21 0,-36 22,12-3,-8 9,5-1,-6 10,10-3,-4 9,10-8,1 5,13-6,1 4,7-4,11 1,6-8,4-2,4-8,2-4,5-11,2-2,-2-2,1-15,-1-5,-3-4,-2-1,-1-4,-7-2,-6 0,-5-3,-11 1,-2-5,-15 1,-8 0,-6 4,-5 2,-4 4,-6 13,12-1,-4 17,9 11,5 8,8 7,14-26</inkml:trace>
  <inkml:trace contextRef="#ctx0" brushRef="#br0" timeOffset="18">1029 5418,'0'0,"-10"-10,10 10,0 0,0 0,8-14,-8 14,23 0,-23 0,37 17,-17 2,10-4,-1 14,10-2,-5 11,4 2,-6 11,-1 1,-5 9,-4 3,-12 7,-3-1,-7 1,-3 6,-13-5,-4 1,-6-5,-1-1,-1-3,-3 2,2 0,2-6,6 3,3-2,5 2,3-1,3-2,3-6,2 0,2-2,0-3,4-4,6 2,9-5,8 2,9-6,8 4,12-5,6 3,14-2,9-4,7 1,1-3,7 0,3-3,1-2,-3 2,-3-3,-1-9,-4 2,-2-6,3-5,-4-5,2-3,0-6,-2-7,-6-1,-3-8,-8-1,-9-3,-8-4,-3-3,-7-1,-7 0,-7-2,-5 0,-4-3,-5 1,-3-2,-9 4,0-3,-1-4,-1-2,4-3,0 0,2-2,1 1,2-6,-3 0,2 1,-5 0,-3 0,0 0,-4 5,0-2,-5 6,-4 4,-2 0,1 0,1 6,3-1,-2-1,5-1,3 0,0-5,1 0,7-5,2-3,-1 1,5-2,1-2,2 2,-1 4,1 3,0 3,2 4,-3-1,-1 2,1 2,-3-2,-1 0,1-1,-5 1,0-1,1 1,-3 5,-1-1,-1 7,-2 6,-2 20,0 0,-14-8,14 8,-19 5,19-5</inkml:trace>
  <inkml:trace contextRef="#ctx0" brushRef="#br0" timeOffset="19">996 3386,'0'0,"0"0,0 0,-17 2,17-2,0 0,-14 0,14 0,-13-17,13 17,-4-37,4 7,0-9,4-11,7-6,-1-5,0-6,-3-1,-2 1,-2 3,-1 6,-2 8,2 7,0 7,2 4,5 5,3 1,3 2,4 3,3-4,1 2,3 0,1-2,6 2,2-2,1-1,4 0,4 3,3 0,6 1,7 0,0 1,5 4,6-1,6 1,2 2,4 2,1 0,6 4,-2-1,3 5,-7-1,-1 5,0 0,-3-1,2 2,-3-3,1 3,-1-2,6-2,0 1,5 0,-2-1,-2 1,-1 3,-4 0,-1 0,-6 0,-1 7,-12 5,2 1,-5 7,-4 2,-7 7,-4 4,-10 6,-4 9,-7 4,-8 7,-8 1,-2 4,-4 2,-7 1,-5 4,-3-7,-2 2,4-2,-1-5,3-6,7-3,4-7,0-7,3-3,6-7,1-2,-3-3,-3 1,-4 0,0-2,-2 3,-6 1,0 3,-3 2,0 3,1 0,0-1,1 2,1 0,2 1,1-1,4 0,1 1,0 0,5-1,-5 4,9-7,-7-10,-2-20,-10-16,10 16</inkml:trace>
  <inkml:trace contextRef="#ctx0" brushRef="#br0" timeOffset="20">3662 1652,'-10'20,"-7"-17,17-3,-8-33,10 1,21-22,11-10,11-15,10-13,9-12,6-5,-6 2,2 0,-22 25,-5 9,-20 30,-19 43,-12 8,12-8</inkml:trace>
  <inkml:trace contextRef="#ctx0" brushRef="#br0" timeOffset="21">3722 2005,'54'-104,"-15"26,8-22,7 3,19-33,5-3,7-7,-1 11,-3 13,0 19,-17 28,-7 15,-13 37,-17 17,-20 24,-7-24</inkml:trace>
  <inkml:trace contextRef="#ctx0" brushRef="#br0" timeOffset="22">4217 2197,'33'-6,"-10"-34,10-27,5-14,26-29,2-11,15-16,0-2,2 4,-8 16,-10 22,-8 23,-24 36,-33 38,0 0,-27 42,27-42</inkml:trace>
  <inkml:trace contextRef="#ctx0" brushRef="#br0" timeOffset="23">4202 2526,'17'6,"6"-8,12-17,5-6,31-20,6-10,17-16,6-7,2-7,2 5,-9 0,-10 12,-23 19,-6 12,-35 30,-21 15,-24 30,-25 20,49-58</inkml:trace>
  <inkml:trace contextRef="#ctx0" brushRef="#br0" timeOffset="24">4379 3075,'-17'-29,"18"-18,17-16,26-19,8-4,26-22,14-3,12 3,19-6,-11 32,-13 28,-22 26,-77 28</inkml:trace>
  <inkml:trace contextRef="#ctx0" brushRef="#br0" timeOffset="25">1719 3005,'-26'-4,"9"-9,10-1,7 14,-10-20,10 3,0 17,4-27,-4 27,21-26,-5 15,8-3,-2 2,10 0,1 3,9-2,-2 9,4-2,-3 4,-1 8,-4 7,-2 5,-7 10,-2 5,-4 4,-1 5,0 1,3-1,-2 2,8-3,3-6,3-6,0-5,2-4,0-7,0-5,-1-4,-5-6,-2 0,-4-1,-3-7,3-2,-2-2,2-2,0 1,4-1,4-2,-1 2,5 0,2 2,5 0,2-5,2 1,1-5,-2-3,1-6,-6-2,-3-1,-9 2,-3-5,-4 5,-4-1,-3 6,-1 0,-1 9,3-4,2 8,4 2,4 5,-2 6,8 4,-8 17,-8-4,-12 1,-5-18,0 0</inkml:trace>
  <inkml:trace contextRef="#ctx0" brushRef="#br0" timeOffset="26">1863 3243,'-33'-19,"33"19,-20-23,20 23,-7-25,7 25,15-23,7 18,14-4,-1 9,13 0,0 9,6 8,-4 9,3 6,-9 5,-1 1,-5 7,-1-4,-6 0,-7-5,-4-2,-1-8,-6 0,-1-7,-3-3,-9-16,18 20,-1-15,8-4,8-1,11-6,9-8,6-8,9-3,3-2,0-4,-4-2,-5-1,-5-1,-9 3,-2-1,-5 1,-4 4,-2-1,0 3,0 4,3 3,-1 7,-2 6,-3 5,4 1,-11 18,-8 1,-5 0,-12-3,0-16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5:11.34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5:11.93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5:12.3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9T08:25:12.76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117 155 1935,'0'0'3225,"0"0"129,0 0-516,0 0-645,0-8-387,0 8-516,-2-13-129,2 13-258,0 0-129,-15-15-129,15 15-129,0 0-129,-17-10-129,17 10-129,0 0-129,0 0 129,0 0-129,-15 3 0,15-3 0,-9 22 0,9-22-129,-2 28 129,0-10 0,2-1 0,0 6-129,0-4 129,2 3 0,0-1 0,5-3 0,-1-1 129,3-2 0,-9-15 0,21 13 129,-21-13 0,21-1 129,-21 1-129,21-29 129,-11 11-129,-3-10 129,-1 2-129,-2-5 258,-2 3-387,-2-1 129,0 1-129,0 0 129,-3 1-258,-6 7 0,1 2 0,-3 5 129,11 13-258,-26-21 258,12 21-258,-3 0 258,3 0-129,0 9 0,14-9 258,-26 24-258,16-8 129,2 2-129,2 0 129,2 4-129,2-2 129,2 2-129,0-1-129,6 0 129,1 0-129,6-4 129,1 1 0,2-6 0,1-1 0,1-4 0,2-5 0,-3-2 129,1 0 0,-2-10 0,-2-2 0,-3-3 129,1-3-129,-5-2 129,-3-2 0,-4 1-129,0-4 0,-3 0 129,-7 3-387,-4 0 258,-3 4-129,-1 2 129,-2 4-258,-1 3 129,4 8-258,-2 1 387,5 10 0,1 5-129,5 6 129,2 2-129,2 6 129,4 2-129,0 3 129,0 1-129,7-4 0,1 2 0,2-6-129,0 1 129,2-6 0,2-5 0,-14-17 0,25 23 0,-25-23 0,26 4 0,-26-4 0,22-4 0,-22 4 0,19-28 0,-12 9 129,-4-5-129,1-1 129,-4-4-129,0 0 129,0-1-129,-7 3 129,-4 0 0,1 4-129,-4 5 129,-1 6 0,-3 7 0,2 0 0,-2 5 0,4 5 0,-2 4-129,2 0 0,3 6 0,11-15 0,-17 27-129,17-27-258,-3 22-387,3-22-2193,0 0-1677,11 6 129,-11-6-516,24 0-258</inkml:trace>
  <inkml:trace contextRef="#ctx0" brushRef="#br0" timeOffset="1">319 413 1935,'-14'-7'3612,"14"7"387,0 0-129,-17 0-774,17 0-1032,0 0-645,0 0-387,-6 21 0,6-21-387,0 28-258,0-4 0,10 7 0,0 5-258,7 7 129,3 3-129,5 4 258,5 5-258,4 3 0,4-3 0,6-1-129,0-5 129,7-2-129,0-9 0,3-4 0,-3-8 129,-1-5-129,-6-10 258,-6-3-129,-6-8 129,-5-3 0,-10-12 0,-4-3 0,-9-9 0,-4-4-129,0-8 129,-10-2 0,-5-8 0,-6 1-129,-6-3 129,-9-1-129,-2-2 0,-6 5 0,-3 4 0,-2-1-258,-4 7 258,4 3-258,2 8 129,7 5 0,-1 4 0,7 10 0,6 0 0,4 6 0,4 3 0,6 0-129,14 0 129,-19 20 0,19-20-129,-3 30 0,3-8 129,12 8-129,3 3 129,5 7 0,4 3-129,6 5 129,3 7 0,5 0 0,1-1-129,4-8 0,0-1 129,2-6-129,-1-6 129,0-6-129,-6-7 129,-3-9 0,-2-1 0,-6-4 129,-6-6-129,-4 0 129,-1-7-129,-9-8 129,-6-7 0,-1-5 0,-1-9 0,-9-4 0,-7-5 0,-6-9 0,-8-3 0,0 2 0,-4 1-129,-5 1 0,0 5 0,-4 6 129,3 2-129,1 10 0,5 6 0,1 8 0,6 5 129,2 8-258,5 3 129,7 9 0,5 6 0,6 11-129,3 8 129,7 6-129,10 6 129,5 4 0,6 2-129,5-2 129,2 4 0,3-3-129,2-9 0,1-6 129,-1-9 0,-5-4-129,-1-6 129,-4-7 0,-6-4-129,-5-4 258,-19-2 0,19-3-129,-19 3 129,-1-30 0,-12 6 0,-8-4 0,-6-8 0,-7-5 0,-7-7-129,-2 1 129,-3 2-129,2 4 0,1 6 0,8 5 0,5 11 0,6 8-129,10 11 129,14 0 0,-10 21 0,10-2-129,10 10 129,7 2-129,8 5 129,8 6 0,2 1-129,4 4 129,2-4-129,-2 0 129,-3-3 0,-4-7-129,-5-6 129,-5-6 0,-7-8 0,-15-13 0,19 8 0,-19-8 0,0-21 129,-8-5-129,-7-12 129,-6-9 0,-6-8-129,-4-6 129,-1 3-129,0 1 258,-1 11-258,6 7 0,5 13 0,4 15 0,18 11 0,-8 19 0,8 11-129,11 6 129,6 10-129,6 0 129,4 5 0,3-3-129,-2-5 129,0-9-129,-3-7 129,-6-7 0,1-7 0,-20-13-129,16-3 129,-16-12 129,-2-10 0,-9-5 0,-5-6-129,-3-6 0,-4 1 0,-1 7 129,1 5-258,2 7-258,21 22-387,-33-8-3483,33 8-129,-18 23-387,12-1-258</inkml:trace>
  <inkml:trace contextRef="#ctx0" brushRef="#br0" timeOffset="2">548 510 3354,'0'14'3999,"0"-14"0,0 0 0,-1 16-1419,1-16-645,0 0-516,-16 0-129,16 0-387,0 0-129,0 0-129,-15-12-258,15 12 0,0 0 0,-3-24 0,3 8-129,0-5 0,1-9 0,4 2 0,0-8-129,0-2 0,0-3 0,-1 2-129,-1-1 129,2 5-129,-5 0 129,0 9-258,0 2 129,0 5-129,-6 4 258,6 15-258,-11-20 129,11 20-129,0 0 129,0 0 0,-16-5 0,16 5-129,0 0 129,0 0 0,0 0 0,0 0 0,0 0 129,0 0-129,10 0 129,-10 0-129,18 0 129,-18 0 129,26-3-129,-8 2 129,-2-1 0,5-2-129,-1 2 0,1-1 129,-2-3-129,2 2 0,-3-1-129,-4-1-129,1 2-258,-15 4-129,18-5-1032,-18 5-2838,0 0-258,0 0-129,0 0-387</inkml:trace>
  <inkml:trace contextRef="#ctx0" brushRef="#br0" timeOffset="3">801 762 4257,'0'17'4386,"0"-17"0,0 0-258,0 0-903,-9-8-1290,9 8-645,0-36 0,2 18-387,-2-13-258,2 3-129,0-3-129,4 4-129,-4-4 0,4 1-129,0-2 0,-1 1 0,1 4 0,-3 3-129,0 3 0,-2-1 129,2 7-129,-3 15 129,0-22-129,0 22 129,0 0-129,0 0 0,0 0 129,-17-6-129,17 6 0,0 0 0,0 0 0,0 0 0,0 0-129,0 0 258,0 0-258,0 0 258,0 0-129,0 0 129,0 0 0,8-5 0,-8 5 129,16-4 0,-16 4-129,30 0 129,-13 0 0,3-2-129,0 1 0,1-4 0,0 0 0,-1-3-129,-3-1-129,-3-4-516,0 8-645,-14 5-3225,10-24-129,-10 24-258,0 0-129</inkml:trace>
  <inkml:trace contextRef="#ctx0" brushRef="#br0" timeOffset="4">954 868 3870,'0'15'4257,"0"-15"0,0 0 0,0 0-1290,0 0-645,-6-10-774,6 10-258,2-35-387,6 16-258,-4-11-129,5 3-129,-1-5 0,-1 0-258,0 1 129,1 1-258,-3 3 129,-1 0-129,1 5 129,-1 3-129,-3 5 0,-1 14 0,6-23 0,-6 23 0,0 0 0,0 0 129,0 0 0,16 0 129,-16 0 0,14 8 129,-14-8 0,24 17 0,-24-17 0,28 20 0,-12-10 0,1-1-129,0 1-129,-2-4 0,0 1 0,0-5 0,-15-2-258,20 0-258,-20 0-774,16 0-3354,-16 0-387,0 0-129,12-12-129</inkml:trace>
  <inkml:trace contextRef="#ctx0" brushRef="#br0" timeOffset="5">388 704 4773,'0'0'4128,"0"0"0,0 0-516,0 0-1032,0 0-774,7 12-258,-7-12-387,-3 14-129,3-14-516,-19 13 0,19-13-129,-30 13 0,10-11-258,-3 4 129,-5-3-258,2-2 129,-2-1-129,-2 0 0,2 0 0,4-4 0,1-3 0,2 2 0,1 0 0,5-2 0,0 4 0,15 3 0,-21-9 0,21 9 0,-14-3 0,14 3 129,0 0-129,-16-3 0,16 3-129,0 0 129,-14 0 0,14 0 0,-15 3 0,15-3 0,-19 6 0,19-6 0,-20 12 0,20-12 0,-21 13 0,21-13 0,-20 17 0,20-17-129,-14 19 129,14-19 0,0 0 0,-13 15 0,13-15 0,0 0 0,0 0-129,0 18 129,0-18 0,5 18 0,2-3 129,0 5-258,0 0 258,-3 7-129,2 0 129,-5 2 0,-1 0-129,0 1 129,-6-4-129,-2-4 129,-3-3 0,11-19-258,-26 25-129,10-22-129,16-3-129,-21 0-645,21 0-1935,0 0-1161,4-22-258,-4 22-258,25-28-129</inkml:trace>
  <inkml:trace contextRef="#ctx0" brushRef="#br0" timeOffset="6">510 847 1548,'6'45'3483,"-5"-21"516,-1-6-258,-1 3-903,-1 4-516,-9-9-645,3 10-258,-8-8-258,3 4-387,-8-7-129,4 3-129,-6-2-258,2-4 129,-3 0-258,0-3 0,0-2 0,1-2 0,-1-1-129,4-4 0,0 0 0,5 0 129,-1 0-129,16 0 0,-20-5 0,20 5 129,0 0-129,0 0 0,-14-4 0,14 4 0,0 0 0,0 0 0,0 0 0,0 0 0,0 0 0,0 0 129,0 0-129,6 14 129,-6-14 0,10 23 129,-6-10-129,2 6 129,-4-1 0,4 7-129,-5-4 129,2 0-129,-1 0 129,-2-3-129,0 0-129,0-18 0,0 24-129,0-24-129,0 0-387,0 0-774,0 0-2967,0 0 0,0 0-258,1-8-387</inkml:trace>
  <inkml:trace contextRef="#ctx0" brushRef="#br0" timeOffset="7">692 1085 2580,'0'0'3741,"2"8"129,-2-8 0,0 0-1032,0 22-903,0-22-516,0 29-258,-1-14 0,1 9-387,-4-2-129,-2 1-258,-5 2 129,-3-2-258,-2 1 0,-5-1-129,-2-2 0,-3 0-129,2-6 0,-1-2 0,2-3 0,3-5 129,3-2-129,2 0 0,15-3 0,-19 2 0,19-2 0,0 0 0,0 0-129,0 0 129,0 0 0,0 0-129,0 0 129,0-8 0,0 8 0,0 0 0,0 0 0,16 0 129,-16 0-129,0 0 129,10 15 0,-10-15 0,8 21 0,-2-2 0,-3 1 129,4 7 0,-3-1-129,2 3 129,-2-1-129,3 2 0,-3-2 0,4-3-129,-1 2-387,-7-27-903,11 25-3096,-11-25 129,0 0-516,0 0-129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827"/>
    </inkml:context>
    <inkml:brush xml:id="br0">
      <inkml:brushProperty name="width" value="0.0762" units="cm"/>
      <inkml:brushProperty name="height" value="0.0762" units="cm"/>
      <inkml:brushProperty name="fitToCurve" value="1"/>
    </inkml:brush>
  </inkml:definitions>
  <inkml:trace contextRef="#ctx0" brushRef="#br0">408 38,'7'36,"-3"-17,3 6,2 2,0 1,4 4,-1-1,5 3,-3-3,5 4,-3-3,3 2,0 1,2 3,-1-3,4 4,1-2,3 2,2 0,2 2,2-2,1 1,3-2,1 1,-1-2,0-2,1-2,-1-3,1 0,2-3,1-3,1-1,-1 1,-1-2,0-2,0-2,-2 1,-2-2,-3 1,-2-3,-2-2,0 1,-2 1,-2-2,-1 0,2-2,0-2,1-1,1-3,0 0,1-3,0-2,1 0,-1 0,0-2,-3 0,-1 1,0 0,0 0,1 0,-3 1,0 0,0 3,-1 0,-1 0,-1 0,-2-2,-3 3,-1-4,-3 1,-3 1,-2-1,-7-1,9 0,-9 0,0 0,0 0,0 0,0 0,0 0,0 0,0 0,0 0,0 0,0 0,0 0,0 0,0 0,0 0,0 0,0 0,0 0,0 0,0 0,0 0,0 0,0 0,0 0,0 0,0 0,0 0,3-6,-3 6,3-19,-2 4,2-4,1-7,1-3,1-6,0-1,1-4,-1 1,2-4,-1 2,0 0,-2 2,1 3,-1 3,0 7,-1 4,-2 4,1 5,-3 5,0 8,2-9,-2 9,0 0,0 0,0 0,0 0,9 5,-9-5,7 11,0-5,0 4,0 3,3 0,1 2,1 1,4 5,1 0,2 2,2 1,2 1,2 2,3 2,2 4,0 0,0 3,1 2,-2 0,2 2,-1 2,0 2,-2-6,-1 2,0-1,0 0,0-1,-1 0,1 0,-2-5,-1 2,0 0,-2-3,-2-2,-2-2,-1-4,-2-3,-1-1,-3-5,-1-2,-2-3,0-3,-8-7,12 13,-12-13,8 10,-8-10,6 9,-6-9,0 0,6 10,-6-10,0 0,0 0,0 0,0 0,0 0,0 9,0-9,-6 1,6-1,-13 5,4-1,-2 3,-4 3,-4 5,-4 5,-5 6,-4 4,-3 5,-2 6,-4 1,-1 2,-3 0,2 1,-2-1,-1-1,2-2,0-1,1-3,3-3,3-4,4-5,5-3,3-2,1-3,2-4,5 0,1-2,3-2,2 0,1-1,4-3,6-5,-7 7,7-7,0 0,0 0,-7 6,7-6,0 0,0 0,0 0,0 0,0 0,0 0,-4-7,4 7,-2-19,1 6,-1-7,0-6,0-1,1-7,0-4,1 0,0 0,0 0,0 2,0 2,0 3,0 5,0 4,-2 3,1 2,1 2,-1 2,1 4,0 9,-2-16,2 16,0 0,0-11,0 11,0 0,0 0,0 0,0 0,0 0,0 0,0 0,0 0,0 0,0 0,0 0,0 0,0 0,0 0,0 0,0 0,-7-10,7 10,0 0,-7-8,7 8,-9-7,9 7,-14-6,4 4,-4-2,-2 2,-2-1,-5 3,0 0,-5 0,-2 0,-1 0,-2 0,-2 5,0-1,-2-1,-1 3,-2 1,2 0,0 2,0 2,2-2,-1 2,0 0,1 2,1 3,-2-1,0 3,1 0,-1 2,-1 1,-3 3,1-3,-3 0,1-1,-1 1,-1-2,2 1,1-3,1 0,2 0,2 2,1 0,1 3,2-1,-3 2,3 2,0 0,1 2,0 2,3 0,-1-2,1 1,2 1,2 0,0 2,1-3,3 1,-1-1,3-1,0 4,1-2,1 1,0 0,1 0,1 1,2-2,4-3,-1-5,4-1,1-7,1-2,3-11,0 10,0-10,0 0,0 0,0 0,0 0,0 0,-8-4,8 4,0 0,-6-13,6 13,0 0,-6-18,11 10,0-8,5-3,1-6,-11 25</inkml:trace>
  <inkml:trace contextRef="#ctx0" brushRef="#br0" timeOffset="1">334 176,'-9'5,"9"-5,-7 9,7-9,-4 20,3-7,1 10,0 3,5 14,2 5,2 9,1 3,4 6,0 1,1 0,-2-7,1-5,-2-6,-1-6,-2-8,0-4,-2-6,-1-4,3-2,-2-3,-1-5,2 0,-8-8,11 11,-11-11,8 4,-8-4,0 0,0 0,0 0,0 0,0 0,0 0,0 10,0-10,-6 9,6-9,-11 14,5-4,-1 2,-3 3,-3 5,-2 2,-4 4,-2 4,-2 3,-4 1,0 2,0 0,1-4,2-3,3 0,0-6,4-2,1-3,4-2,0-5,3-1,2-2,7-8,-9 11,9-11,0 0,0 0,0 0,-2 8,2-8,0 0,4 5,-4-5,9 5,-9-5,12 14,-3-3,1 4,2 3,3 6,2 1,1 2,1 0,-2 1,1-2,-1-2,-2-4,-2-4,-2-3,-2-3,-1-1,0-5,-1-2,-7-2,12 0,-12 0,9 0,-9 0,0 0,9 0,-9 0,0 0,0 0,5 9,-5-9,0 0,0 11,0-11,0 12,0-12,-4 17,-1-8,-1 5,-2 3,-3 2,-1 5,-2 4,-4 1,-4 4,0 2,-2 2,0-3,-1 1,0-3,2-4,2-2,2-4,2-5,3-2,1-2,2-3,2 0,1-1,2-1,6-8,-9 13,9-13,-2 12,2-12,1 16,-1-16,11 14,-2-5,2 2,2 1,1 4,3-2,2 4,0 0,2 2,0 0,-2-2,0 1,-2-2,-2-2,-1-3,-3-2,-1-2,-10-8,10 11,-10-11,0 0,7 4,-7-4,0 0,0 0,0 0,0 0,-5 7,5-7,-6 8,6-8,-8 14,3-5,-1 5,-1 3,-2 4,-2 3,1 4,-2 3,0 5,0 1,0 0,1-1,1-4,2-1,2-3,1-5,1-5,1-4,1-4,2-10,0 0,0 0,0 0,0 0,0 0,0 0,1-6,-1 6,0 0,8 0,-8 0,11 8,-1 4,1 2,4 3,1 2,1 1,1 0,2-1,0-2,-3-4,0 0,-5-8,-1 0,-4-5,-7 0,-2-11,2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851"/>
    </inkml:context>
    <inkml:brush xml:id="br0">
      <inkml:brushProperty name="width" value="0.2286" units="cm"/>
      <inkml:brushProperty name="height" value="0.2286" units="cm"/>
      <inkml:brushProperty name="fitToCurve" value="1"/>
    </inkml:brush>
  </inkml:definitions>
  <inkml:trace contextRef="#ctx0" brushRef="#br0">266 114,'2'10,"-9"-1,0-2,-5-2,8 7,1-1,3 7,0 1,2 5,3 1,2 4,2 5,3 1,2 0,2 2,1 0,4-1,1 1,5 1,1 1,2 2,3 1,3 2,2 2,2 3,3-2,1 1,0-2,3-1,0-3,4-1,3-3,0-2,1-3,4-1,0-5,3 3,3-4,1-1,4-1,-1 1,5-1,0 2,5 0,1-2,2 1,0 1,2-3,1 1,0 0,-1-2,-1-3,-1-1,-3-1,0 0,-1-4,-4 0,0-4,-1-2,-3-2,1-2,-2-3,-1 0,-3 0,-1-4,-2-1,0 0,-4 0,-3 1,-1-2,-1 1,-3 0,-2 0,-2 1,-3-1,1-1,-4 1,-3-1,-4 0,-3 1,-4 0,-3 1,-2 0,-7 2,-3 0,-3 0,-8 2,9 0,-9 0,0 0,-8-7,-5 6,-9 1,22 0</inkml:trace>
  <inkml:trace contextRef="#ctx0" brushRef="#br0" timeOffset="1">314 301,'-13'13,"6"-3,-3-2,-1 3,5 7,-4 3,2 7,-1 5,1 10,-3 4,1 10,-2 1,1 8,-2-3,2 2,0-5,2-3,-1-10,3-5,1-8,2-6,2-8,2-7,0-5,0-8,12-3,-1-12,-3-8,2-4,-2-9,-8 36</inkml:trace>
  <inkml:trace contextRef="#ctx0" brushRef="#br0" timeOffset="1">366 231,'-6'-8,"6"8,-9-5,9 5,-8-5,8 5,-6-3,6 3,0 0,-7-3,7 3,0 0,0 0,0 0,0 0,0 0,0 0,0 0,0 0,0 0,0 0,0-7,0 7,0 0,0-6,0 6,0 0,0 0,0 0,0 0,2 5,-2-5,8 16,-1-4,4 5,6 3,4 4,2 7,9 2,5 2,5 1,2-2,3 0,0-3,0-3,-2-3,-2-2,-6-4,-1 1,-5-2,-5 0,-3-3,-3-3,-2-2,-3-4,-2-4,0-2,-1-4,-2-7,3 4,-1-3,-8 0,-4 1,-6 5,6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849"/>
    </inkml:context>
    <inkml:brush xml:id="br0">
      <inkml:brushProperty name="width" value="0.2286" units="cm"/>
      <inkml:brushProperty name="height" value="0.2286" units="cm"/>
      <inkml:brushProperty name="fitToCurve" value="1"/>
    </inkml:brush>
  </inkml:definitions>
  <inkml:trace contextRef="#ctx0" brushRef="#br0">121 224,'0'0,"-7"2,7-2,-5-4,5 4,0 0,0 0,0 0,4-4,-4 4,8-7,-3 0,5 2,-2-4,6 2,1-2,5 2,3-1,4 1,3 0,3 2,4-1,0 3,4-2,1 2,1 0,4 2,1 0,5 0,2 0,4 1,2 0,3 0,3-1,0 1,5 0,0 1,1 2,3 1,0 2,1 3,2 2,-2 1,3 4,-2 3,0 0,3 2,0 0,1 1,0-1,1 2,0-1,-1 3,1 1,-7 2,-1 0,-3 2,-2 1,-3 2,-1 2,-3 1,-2 0,-2 2,-1 1,-1 0,-3 0,-1 1,1 0,-1-2,-1 1,1 1,1-1,0 3,-1 0,-2 0,1 0,-5 0,-1-1,0 0,-5 0,0-2,-2 0,2-1,-2-3,-1 0,-2-3,-3-2,-2-1,-5-5,-1-3,-8-3,-2-4,-8-8,-7-6,0 0,0-5,-7-14,7 19</inkml:trace>
  <inkml:trace contextRef="#ctx0" brushRef="#br0" timeOffset="1">4287 736,'-7'0,"3"4,4-4,-3 13,0-4,2 2,-1 0,0-1,-1-3,3 0,0-7,0 0,-4 6,4-6,0 6,4 2,0 2,3 4,-1 9,2 4,1 8,-1 3,-1 8,-1 3,0 4,-1 1,0-5,1 0,-1-4,4-1,-2-7,2-2,0-2,0-1,0-1,-1 0,-2 0,-1-1,-2 0,1-4,-2-2,-1-1,0-5,-1-3,0-3,0-2,0-2,0 0,0-1,-1-1,1-6,0 14,0-14,0 14,0-14,4 10,-4-10,3 8,-3-8,0 0,0 0,0 0,0 0,0 0,0 0,0 0,0 0,0 0,1 7,-1-7,0 0,0 0,3 7,-3-7,0 0,0 0,0 0,0 0,0 0,0 0,-2-4,2 4,-11-12,3 4,-5-1,-2 0,-3 0,-4-2,-4 2,-5 1,-3-1,-6 1,-4 1,0-1,-4 3,-1 0,2 1,-1 1,2 1,2 1,1 1,1 0,1 0,3 0,2 3,2-1,2 1,3-1,4 1,4-1,4 0,6 0,2-2,2 1,7-1,0 0,0 0,0 0,0 0,0 0,0 0,0 0,0 0,0 0,0 0,0 0,0 0,0-9,0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</inkml:traceFormat>
        <inkml:channelProperties>
          <inkml:channelProperty channel="X" name="resolution" value="5295.24854" units="1/in"/>
          <inkml:channelProperty channel="Y" name="resolution" value="3971.75757" units="1/in"/>
        </inkml:channelProperties>
      </inkml:inkSource>
      <inkml:timestamp xml:id="ts0" timeString="2012-11-09T07:34:17.848"/>
    </inkml:context>
    <inkml:brush xml:id="br0">
      <inkml:brushProperty name="width" value="0.2286" units="cm"/>
      <inkml:brushProperty name="height" value="0.2286" units="cm"/>
      <inkml:brushProperty name="fitToCurve" value="1"/>
    </inkml:brush>
  </inkml:definitions>
  <inkml:trace contextRef="#ctx0" brushRef="#br0">147 367,'-7'33,"4"-19,3 0,4 1,4-2,6 4,2-5,7 5,0-4,8 4,2-3,8 3,3-2,8 2,3 0,8 4,5-1,4 0,5 3,3 0,2 0,1 1,0 0,1-1,2-1,-4 1,-2-3,-4 1,-1-2,-1-1,-4-1,-1 4,-6-2,-4 1,-4 0,-4 0,-4 1,-4 0,-6 1,-3-3,-3-2,-3-1,-3-1,-7-4,3 0,-10-8,-11-3,0 0,-7-11,7 11</inkml:trace>
  <inkml:trace contextRef="#ctx0" brushRef="#br0" timeOffset="1">926 143,'13'-12,"-13"12,7-10,-7 10,2-7,-2 7,7 0,-7 0,0 5,0-5,-14 12,-1-4,-3 3,-6 1,-1 3,-6 2,0 3,-2 0,-3 3,-1 0,-3 1,0 0,-4 1,2-4,1 0,-1-2,2-3,1-1,2-1,2-1,2-1,3-2,4-1,1-1,6-1,3-1,4-1,2-3,4-1,6-1,0 0,0 0,0 0,0 0,0 0,0 0,0 0,0 0,0 0,0 0,0 0,0 0,0 0,0 0,0 0,0 0,0 0,0 0,0 0,0 0,5 6,-5-6,5 8,-5-8,11 15,-2 0,1 8,3 12,2 11,1 6,5 12,1 2,3 4,2-2,-1-6,2-7,3-9,-2-9,1-7,0-7,0-4,-2-5,-3-5,-2-2,-6-5,0 3,-8-7,-9 2,0-15,-14 4,14 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0-04T08:49:40.1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277-9 55,'16'0'28,"-16"0"-3,0 0 1,-1 21-11,1-21-3,0 0-3,-13 16-2,13-16-2,0 0 0,-2 22-2,2-22 1,-7 18-2,7-18 1,-10 23-1,10-23-1,-11 31 1,6-11 0,3 6-1,2 0 0,4 2-1,-1 4 1,1 3-1,3 2 0,-4 1 0,1 2 0,1-1 0,-7-1 0,-1 3 0,-1-4 0,1-1 0,-4 1 0,3-2 0,-1-3 1,1-3-1,1-2 0,-1-1 0,1-3 1,1 0-2,0-4 2,0-3-1,1-1 0,1-15 0,-2 27 0,2-27 1,-4 15-1,4-15 0,0 0 0,0 0 1,0 0-1,0 0 0,0 0 1,-3 16-1,3-16 0,0 0 0,0 0-1,5 18 1,-5-18-2,0 0-3,23 7-9,-23-7-19,11-27 0,-11 27-1,5-40 0</inkml:trace>
  <inkml:trace contextRef="#ctx0" brushRef="#br0" timeOffset="749">12 608 42,'0'0'28,"0"0"4,0 0-2,0 0-8,-12-16-5,12 16-5,0 0-4,0 0-2,0 0-2,0 0 0,0 0-2,0 0 0,-2 16-1,2-16 0,5 29 0,2-9-1,0 6 0,4 4 1,0 1-1,-1 1 0,4 1 1,-1-1-1,3-6 1,-6-2-1,4-4 0,-1-5 0,-13-15 0,21 27 1,-21-27-1,16 15 0,-16-15 0,16 14 0,-16-14 0,0 0 0,16 14 0,-16-14 1,0 0-1,0 0 0,16-3 0,-16 3 1,0 0-1,0 0 0,0 0 1,10-16-1,-10 16 1,0 0-1,0 0 1,0 0-1,0 0 0,0 0 1,11-16 0,-11 16 0,11-17 0,-11 17 0,19-26 1,-5 10-1,6-2 1,1 1 0,4-4-2,3 0 1,-1-2 0,-1 2 0,-3-2-1,0 2 0,-4 2 0,-3 3 0,-16 16 1,22-21-1,-22 21-1,0 0 0,21-10-2,-21 10-1,0 0-5,0 0-19,0 0-9,0 0 1,0 0-1,12 28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11751-5F21-40ED-8681-AFE31B14B40D}" type="datetimeFigureOut">
              <a:rPr lang="sv-SE" smtClean="0"/>
              <a:t>2015-03-09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0749-A108-41E8-ABD2-0DBE791ADF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174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Who</a:t>
            </a:r>
            <a:r>
              <a:rPr lang="sv-SE" dirty="0" smtClean="0"/>
              <a:t> </a:t>
            </a:r>
            <a:r>
              <a:rPr lang="sv-SE" dirty="0" err="1" smtClean="0"/>
              <a:t>really</a:t>
            </a:r>
            <a:r>
              <a:rPr lang="sv-SE" dirty="0" smtClean="0"/>
              <a:t> loves </a:t>
            </a:r>
            <a:r>
              <a:rPr lang="sv-SE" dirty="0" err="1" smtClean="0"/>
              <a:t>testing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0749-A108-41E8-ABD2-0DBE791ADF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530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997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08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3E4F-50B8-4012-B7FD-68FAF26CF6D1}" type="slidenum">
              <a:rPr lang="sv-SE" smtClean="0"/>
              <a:pPr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823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15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329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6CB1-5B2A-42F5-BEF7-7CCE4C81CEFD}" type="slidenum">
              <a:rPr lang="sv-SE" smtClean="0"/>
              <a:pPr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34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83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2977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6CB1-5B2A-42F5-BEF7-7CCE4C81CEFD}" type="slidenum">
              <a:rPr lang="sv-SE" smtClean="0"/>
              <a:pPr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683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057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can’t</a:t>
            </a:r>
            <a:r>
              <a:rPr lang="sv-SE" dirty="0" smtClean="0"/>
              <a:t> test </a:t>
            </a:r>
            <a:r>
              <a:rPr lang="sv-SE" dirty="0" err="1" smtClean="0"/>
              <a:t>everything</a:t>
            </a:r>
            <a:r>
              <a:rPr lang="sv-SE" dirty="0" smtClean="0"/>
              <a:t>.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going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stop!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80749-A108-41E8-ABD2-0DBE791ADF3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580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1524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255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6CB1-5B2A-42F5-BEF7-7CCE4C81CEFD}" type="slidenum">
              <a:rPr lang="sv-SE" smtClean="0"/>
              <a:pPr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393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460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479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784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3E4F-50B8-4012-B7FD-68FAF26CF6D1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36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C3E4F-50B8-4012-B7FD-68FAF26CF6D1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00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A37DD-AA27-4C51-A60F-23AEC7EEC537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46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Feature interaction: you cannot test all </a:t>
            </a:r>
            <a:r>
              <a:rPr lang="en-GB" dirty="0" err="1" smtClean="0"/>
              <a:t>combincations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2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Feature interaction: you cannot test all </a:t>
            </a:r>
            <a:r>
              <a:rPr lang="en-GB" dirty="0" err="1" smtClean="0"/>
              <a:t>combincations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14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73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3D65-E9D7-49E5-BC37-CBDECE98228E}" type="slidenum">
              <a:rPr lang="sv-SE" smtClean="0"/>
              <a:pPr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228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emf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4.emf"/><Relationship Id="rId4" Type="http://schemas.openxmlformats.org/officeDocument/2006/relationships/image" Target="../media/image110.emf"/><Relationship Id="rId9" Type="http://schemas.openxmlformats.org/officeDocument/2006/relationships/customXml" Target="../ink/ink12.xml"/><Relationship Id="rId1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customXml" Target="../ink/ink20.xml"/><Relationship Id="rId18" Type="http://schemas.openxmlformats.org/officeDocument/2006/relationships/image" Target="../media/image24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1.emf"/><Relationship Id="rId17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30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20.emf"/><Relationship Id="rId19" Type="http://schemas.openxmlformats.org/officeDocument/2006/relationships/customXml" Target="../ink/ink23.xml"/><Relationship Id="rId4" Type="http://schemas.openxmlformats.org/officeDocument/2006/relationships/image" Target="../media/image170.emf"/><Relationship Id="rId9" Type="http://schemas.openxmlformats.org/officeDocument/2006/relationships/customXml" Target="../ink/ink18.xml"/><Relationship Id="rId1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viq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customXml" Target="../ink/ink32.xml"/><Relationship Id="rId18" Type="http://schemas.openxmlformats.org/officeDocument/2006/relationships/image" Target="../media/image30.emf"/><Relationship Id="rId26" Type="http://schemas.openxmlformats.org/officeDocument/2006/relationships/customXml" Target="../ink/ink40.xml"/><Relationship Id="rId3" Type="http://schemas.openxmlformats.org/officeDocument/2006/relationships/image" Target="../media/image17.emf"/><Relationship Id="rId21" Type="http://schemas.openxmlformats.org/officeDocument/2006/relationships/customXml" Target="../ink/ink36.xml"/><Relationship Id="rId7" Type="http://schemas.openxmlformats.org/officeDocument/2006/relationships/image" Target="../media/image23.emf"/><Relationship Id="rId12" Type="http://schemas.openxmlformats.org/officeDocument/2006/relationships/customXml" Target="../ink/ink31.xml"/><Relationship Id="rId17" Type="http://schemas.openxmlformats.org/officeDocument/2006/relationships/customXml" Target="../ink/ink34.xml"/><Relationship Id="rId25" Type="http://schemas.openxmlformats.org/officeDocument/2006/relationships/customXml" Target="../ink/ink39.xml"/><Relationship Id="rId2" Type="http://schemas.openxmlformats.org/officeDocument/2006/relationships/customXml" Target="../ink/ink25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customXml" Target="../ink/ink30.xml"/><Relationship Id="rId24" Type="http://schemas.openxmlformats.org/officeDocument/2006/relationships/customXml" Target="../ink/ink38.xml"/><Relationship Id="rId5" Type="http://schemas.openxmlformats.org/officeDocument/2006/relationships/image" Target="../media/image19.emf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customXml" Target="../ink/ink35.xml"/><Relationship Id="rId4" Type="http://schemas.openxmlformats.org/officeDocument/2006/relationships/customXml" Target="../ink/ink26.xml"/><Relationship Id="rId9" Type="http://schemas.openxmlformats.org/officeDocument/2006/relationships/image" Target="../media/image27.emf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customXml" Target="../ink/ink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Testing </a:t>
            </a:r>
            <a:r>
              <a:rPr lang="en-US" b="1" dirty="0"/>
              <a:t>the Hard Stuff and Staying </a:t>
            </a:r>
            <a:r>
              <a:rPr lang="en-US" b="1" dirty="0" smtClean="0"/>
              <a:t>Sane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John Hughes</a:t>
            </a:r>
            <a:endParaRPr lang="sv-SE" dirty="0"/>
          </a:p>
        </p:txBody>
      </p:sp>
      <p:pic>
        <p:nvPicPr>
          <p:cNvPr id="5" name="Picture 2" descr="http://www.chalmers.se/SiteCollectionImages/Importerade%20bilder/sections/om_chalmers/profil_och_identitet/logotyp/downloadFile/photo/logo22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47" y="4764626"/>
            <a:ext cx="1978172" cy="2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ohn Hughes\Desktop\Quviq\Letter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47" y="4648200"/>
            <a:ext cx="146604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endParaRPr lang="sv-SE" dirty="0"/>
          </a:p>
        </p:txBody>
      </p:sp>
      <p:grpSp>
        <p:nvGrpSpPr>
          <p:cNvPr id="57" name="Grupp 56"/>
          <p:cNvGrpSpPr/>
          <p:nvPr/>
        </p:nvGrpSpPr>
        <p:grpSpPr>
          <a:xfrm>
            <a:off x="395535" y="2492896"/>
            <a:ext cx="8352929" cy="1008112"/>
            <a:chOff x="395535" y="2492896"/>
            <a:chExt cx="8352929" cy="1008112"/>
          </a:xfrm>
        </p:grpSpPr>
        <p:sp>
          <p:nvSpPr>
            <p:cNvPr id="5" name="Ellips 4"/>
            <p:cNvSpPr/>
            <p:nvPr/>
          </p:nvSpPr>
          <p:spPr>
            <a:xfrm>
              <a:off x="2195735" y="2492896"/>
              <a:ext cx="1111624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/>
                <a:t>put</a:t>
              </a:r>
              <a:r>
                <a:rPr lang="sv-SE" sz="3200" dirty="0" smtClean="0"/>
                <a:t> 2</a:t>
              </a:r>
              <a:endParaRPr lang="sv-SE" dirty="0"/>
            </a:p>
          </p:txBody>
        </p:sp>
        <p:sp>
          <p:nvSpPr>
            <p:cNvPr id="6" name="Höger 5"/>
            <p:cNvSpPr/>
            <p:nvPr/>
          </p:nvSpPr>
          <p:spPr>
            <a:xfrm>
              <a:off x="3365865" y="2758189"/>
              <a:ext cx="585065" cy="477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Ellips 6"/>
            <p:cNvSpPr/>
            <p:nvPr/>
          </p:nvSpPr>
          <p:spPr>
            <a:xfrm>
              <a:off x="4009437" y="2492896"/>
              <a:ext cx="1111624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get</a:t>
              </a:r>
              <a:endParaRPr lang="sv-SE" dirty="0"/>
            </a:p>
          </p:txBody>
        </p:sp>
        <p:sp>
          <p:nvSpPr>
            <p:cNvPr id="8" name="Höger 7"/>
            <p:cNvSpPr/>
            <p:nvPr/>
          </p:nvSpPr>
          <p:spPr>
            <a:xfrm>
              <a:off x="5179567" y="2758189"/>
              <a:ext cx="585065" cy="477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Ellips 8"/>
            <p:cNvSpPr/>
            <p:nvPr/>
          </p:nvSpPr>
          <p:spPr>
            <a:xfrm>
              <a:off x="5823138" y="2492896"/>
              <a:ext cx="1111624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/>
                <a:t>put</a:t>
              </a:r>
              <a:r>
                <a:rPr lang="sv-SE" sz="3200" dirty="0" smtClean="0"/>
                <a:t> 3</a:t>
              </a:r>
              <a:endParaRPr lang="sv-SE" dirty="0"/>
            </a:p>
          </p:txBody>
        </p:sp>
        <p:sp>
          <p:nvSpPr>
            <p:cNvPr id="10" name="Höger 9"/>
            <p:cNvSpPr/>
            <p:nvPr/>
          </p:nvSpPr>
          <p:spPr>
            <a:xfrm>
              <a:off x="6993268" y="2758189"/>
              <a:ext cx="585065" cy="477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/>
            <p:cNvSpPr/>
            <p:nvPr/>
          </p:nvSpPr>
          <p:spPr>
            <a:xfrm>
              <a:off x="7636840" y="2492896"/>
              <a:ext cx="1111624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get</a:t>
              </a:r>
              <a:endParaRPr lang="sv-SE" dirty="0"/>
            </a:p>
          </p:txBody>
        </p:sp>
        <p:sp>
          <p:nvSpPr>
            <p:cNvPr id="49" name="Ellips 48"/>
            <p:cNvSpPr/>
            <p:nvPr/>
          </p:nvSpPr>
          <p:spPr>
            <a:xfrm>
              <a:off x="395535" y="2492896"/>
              <a:ext cx="1111624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/>
                <a:t>put</a:t>
              </a:r>
              <a:r>
                <a:rPr lang="sv-SE" sz="3200" dirty="0" smtClean="0"/>
                <a:t> 1</a:t>
              </a:r>
              <a:endParaRPr lang="sv-SE" dirty="0"/>
            </a:p>
          </p:txBody>
        </p:sp>
        <p:sp>
          <p:nvSpPr>
            <p:cNvPr id="50" name="Höger 49"/>
            <p:cNvSpPr/>
            <p:nvPr/>
          </p:nvSpPr>
          <p:spPr>
            <a:xfrm>
              <a:off x="1565665" y="2758189"/>
              <a:ext cx="585065" cy="477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8" name="Grupp 57"/>
          <p:cNvGrpSpPr/>
          <p:nvPr/>
        </p:nvGrpSpPr>
        <p:grpSpPr>
          <a:xfrm>
            <a:off x="395535" y="4509120"/>
            <a:ext cx="8352929" cy="1008112"/>
            <a:chOff x="395535" y="4509120"/>
            <a:chExt cx="8352929" cy="1008112"/>
          </a:xfrm>
        </p:grpSpPr>
        <p:grpSp>
          <p:nvGrpSpPr>
            <p:cNvPr id="12" name="Grupp 14"/>
            <p:cNvGrpSpPr/>
            <p:nvPr/>
          </p:nvGrpSpPr>
          <p:grpSpPr>
            <a:xfrm>
              <a:off x="2195735" y="4509120"/>
              <a:ext cx="1755195" cy="1008112"/>
              <a:chOff x="611560" y="4581128"/>
              <a:chExt cx="2160240" cy="1368152"/>
            </a:xfrm>
          </p:grpSpPr>
          <p:sp>
            <p:nvSpPr>
              <p:cNvPr id="21" name="Ellips 12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800" b="1" dirty="0" smtClean="0"/>
                  <a:t>[1]</a:t>
                </a:r>
                <a:endParaRPr lang="sv-SE" sz="1600" b="1" dirty="0"/>
              </a:p>
            </p:txBody>
          </p:sp>
          <p:sp>
            <p:nvSpPr>
              <p:cNvPr id="22" name="Höger 13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upp 15"/>
            <p:cNvGrpSpPr/>
            <p:nvPr/>
          </p:nvGrpSpPr>
          <p:grpSpPr>
            <a:xfrm>
              <a:off x="4009437" y="4509120"/>
              <a:ext cx="1755195" cy="1008112"/>
              <a:chOff x="611560" y="4581128"/>
              <a:chExt cx="2160240" cy="1368152"/>
            </a:xfrm>
          </p:grpSpPr>
          <p:sp>
            <p:nvSpPr>
              <p:cNvPr id="19" name="Ellips 18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400" b="1" dirty="0" smtClean="0"/>
                  <a:t>[1,2]</a:t>
                </a:r>
                <a:endParaRPr lang="sv-SE" sz="1400" b="1" dirty="0"/>
              </a:p>
            </p:txBody>
          </p:sp>
          <p:sp>
            <p:nvSpPr>
              <p:cNvPr id="20" name="Höger 19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" name="Grupp 18"/>
            <p:cNvGrpSpPr/>
            <p:nvPr/>
          </p:nvGrpSpPr>
          <p:grpSpPr>
            <a:xfrm>
              <a:off x="5823138" y="4509120"/>
              <a:ext cx="1755195" cy="1008112"/>
              <a:chOff x="611560" y="4581128"/>
              <a:chExt cx="2160240" cy="1368152"/>
            </a:xfrm>
          </p:grpSpPr>
          <p:sp>
            <p:nvSpPr>
              <p:cNvPr id="17" name="Ellips 16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800" b="1" dirty="0" smtClean="0"/>
                  <a:t>[2]</a:t>
                </a:r>
                <a:endParaRPr lang="sv-SE" sz="1600" b="1" dirty="0"/>
              </a:p>
            </p:txBody>
          </p:sp>
          <p:sp>
            <p:nvSpPr>
              <p:cNvPr id="18" name="Höger 17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Ellips 15"/>
            <p:cNvSpPr/>
            <p:nvPr/>
          </p:nvSpPr>
          <p:spPr>
            <a:xfrm>
              <a:off x="7636840" y="4509120"/>
              <a:ext cx="1111624" cy="10081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b="1" dirty="0" smtClean="0"/>
                <a:t>[2,3]</a:t>
              </a:r>
              <a:endParaRPr lang="sv-SE" sz="1400" b="1" dirty="0"/>
            </a:p>
          </p:txBody>
        </p:sp>
        <p:grpSp>
          <p:nvGrpSpPr>
            <p:cNvPr id="51" name="Grupp 14"/>
            <p:cNvGrpSpPr/>
            <p:nvPr/>
          </p:nvGrpSpPr>
          <p:grpSpPr>
            <a:xfrm>
              <a:off x="395535" y="4509120"/>
              <a:ext cx="1755195" cy="1008112"/>
              <a:chOff x="611560" y="4581128"/>
              <a:chExt cx="2160240" cy="1368152"/>
            </a:xfrm>
          </p:grpSpPr>
          <p:sp>
            <p:nvSpPr>
              <p:cNvPr id="52" name="Ellips 12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800" b="1" dirty="0" smtClean="0"/>
                  <a:t>[]</a:t>
                </a:r>
                <a:endParaRPr lang="sv-SE" sz="1600" b="1" dirty="0"/>
              </a:p>
            </p:txBody>
          </p:sp>
          <p:sp>
            <p:nvSpPr>
              <p:cNvPr id="53" name="Höger 13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9" name="Grupp 58"/>
          <p:cNvGrpSpPr/>
          <p:nvPr/>
        </p:nvGrpSpPr>
        <p:grpSpPr>
          <a:xfrm>
            <a:off x="683567" y="3705031"/>
            <a:ext cx="7776865" cy="2674556"/>
            <a:chOff x="683567" y="3705031"/>
            <a:chExt cx="7776865" cy="2674556"/>
          </a:xfrm>
        </p:grpSpPr>
        <p:sp>
          <p:nvSpPr>
            <p:cNvPr id="44" name="Ned 43"/>
            <p:cNvSpPr/>
            <p:nvPr/>
          </p:nvSpPr>
          <p:spPr>
            <a:xfrm>
              <a:off x="2483767" y="3705031"/>
              <a:ext cx="418366" cy="66007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Ned 44"/>
            <p:cNvSpPr/>
            <p:nvPr/>
          </p:nvSpPr>
          <p:spPr>
            <a:xfrm>
              <a:off x="4336533" y="3705031"/>
              <a:ext cx="418366" cy="66007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Ned 45"/>
            <p:cNvSpPr/>
            <p:nvPr/>
          </p:nvSpPr>
          <p:spPr>
            <a:xfrm>
              <a:off x="6189299" y="3705031"/>
              <a:ext cx="418366" cy="66007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Ned 46"/>
            <p:cNvSpPr/>
            <p:nvPr/>
          </p:nvSpPr>
          <p:spPr>
            <a:xfrm>
              <a:off x="8042065" y="3705031"/>
              <a:ext cx="418366" cy="66007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Ned 53"/>
            <p:cNvSpPr/>
            <p:nvPr/>
          </p:nvSpPr>
          <p:spPr>
            <a:xfrm>
              <a:off x="683567" y="3705031"/>
              <a:ext cx="418366" cy="66007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textruta 54"/>
            <p:cNvSpPr txBox="1"/>
            <p:nvPr/>
          </p:nvSpPr>
          <p:spPr>
            <a:xfrm>
              <a:off x="4355976" y="5733256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b="1" dirty="0" smtClean="0">
                  <a:solidFill>
                    <a:srgbClr val="FF0000"/>
                  </a:solidFill>
                </a:rPr>
                <a:t>1</a:t>
              </a:r>
              <a:endParaRPr lang="sv-SE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ruta 55"/>
            <p:cNvSpPr txBox="1"/>
            <p:nvPr/>
          </p:nvSpPr>
          <p:spPr>
            <a:xfrm>
              <a:off x="7956376" y="5733256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b="1" dirty="0" smtClean="0">
                  <a:solidFill>
                    <a:srgbClr val="FF0000"/>
                  </a:solidFill>
                </a:rPr>
                <a:t>2</a:t>
              </a:r>
              <a:endParaRPr lang="sv-SE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0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r>
              <a:rPr lang="sv-SE" dirty="0" smtClean="0"/>
              <a:t> Fragments: </a:t>
            </a:r>
            <a:r>
              <a:rPr lang="sv-SE" dirty="0" err="1"/>
              <a:t>s</a:t>
            </a:r>
            <a:r>
              <a:rPr lang="sv-SE" dirty="0" err="1" smtClean="0"/>
              <a:t>pecifying</a:t>
            </a:r>
            <a:r>
              <a:rPr lang="sv-SE" dirty="0" smtClean="0"/>
              <a:t> get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755576" y="162880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get</a:t>
            </a:r>
            <a:r>
              <a:rPr lang="en-US" sz="2800" dirty="0" err="1"/>
              <a:t>_pre</a:t>
            </a:r>
            <a:r>
              <a:rPr lang="en-US" sz="2800" dirty="0"/>
              <a:t>(S) -&gt;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S#state.ptr</a:t>
            </a:r>
            <a:r>
              <a:rPr lang="en-US" sz="2800" dirty="0"/>
              <a:t> /= undefined </a:t>
            </a:r>
            <a:r>
              <a:rPr lang="en-US" sz="2800" dirty="0" err="1"/>
              <a:t>andalso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S#state.contents</a:t>
            </a:r>
            <a:r>
              <a:rPr lang="en-US" sz="2800" dirty="0"/>
              <a:t> /= [].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get</a:t>
            </a:r>
            <a:r>
              <a:rPr lang="en-US" sz="2800" dirty="0" err="1" smtClean="0"/>
              <a:t>_next</a:t>
            </a:r>
            <a:r>
              <a:rPr lang="en-US" sz="2800" dirty="0" smtClean="0"/>
              <a:t>(S</a:t>
            </a:r>
            <a:r>
              <a:rPr lang="en-US" sz="2800" dirty="0"/>
              <a:t>,_Value,_</a:t>
            </a:r>
            <a:r>
              <a:rPr lang="en-US" sz="2800" dirty="0" err="1"/>
              <a:t>Args</a:t>
            </a:r>
            <a:r>
              <a:rPr lang="en-US" sz="2800" dirty="0"/>
              <a:t>) -&gt;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S#state</a:t>
            </a:r>
            <a:r>
              <a:rPr lang="en-US" sz="2800" dirty="0"/>
              <a:t>{contents=</a:t>
            </a:r>
            <a:r>
              <a:rPr lang="en-US" sz="2800" dirty="0" err="1">
                <a:solidFill>
                  <a:srgbClr val="FF0000"/>
                </a:solidFill>
              </a:rPr>
              <a:t>tl</a:t>
            </a:r>
            <a:r>
              <a:rPr lang="en-US" sz="2800" dirty="0"/>
              <a:t>(</a:t>
            </a:r>
            <a:r>
              <a:rPr lang="en-US" sz="2800" dirty="0" err="1"/>
              <a:t>S#state.contents</a:t>
            </a:r>
            <a:r>
              <a:rPr lang="en-US" sz="2800" dirty="0"/>
              <a:t>)}.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get</a:t>
            </a:r>
            <a:r>
              <a:rPr lang="en-US" sz="2800" dirty="0" err="1"/>
              <a:t>_post</a:t>
            </a:r>
            <a:r>
              <a:rPr lang="en-US" sz="2800" dirty="0"/>
              <a:t>(S,_</a:t>
            </a:r>
            <a:r>
              <a:rPr lang="en-US" sz="2800" dirty="0" err="1"/>
              <a:t>Args,Res</a:t>
            </a:r>
            <a:r>
              <a:rPr lang="en-US" sz="2800" dirty="0"/>
              <a:t>) -&gt;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eq</a:t>
            </a:r>
            <a:r>
              <a:rPr lang="en-US" sz="2800" dirty="0"/>
              <a:t>(</a:t>
            </a:r>
            <a:r>
              <a:rPr lang="en-US" sz="2800" dirty="0" err="1"/>
              <a:t>Res,</a:t>
            </a:r>
            <a:r>
              <a:rPr lang="en-US" sz="2800" dirty="0" err="1">
                <a:solidFill>
                  <a:srgbClr val="FF0000"/>
                </a:solidFill>
              </a:rPr>
              <a:t>hd</a:t>
            </a:r>
            <a:r>
              <a:rPr lang="en-US" sz="2800" dirty="0"/>
              <a:t>(</a:t>
            </a:r>
            <a:r>
              <a:rPr lang="en-US" sz="2800" dirty="0" err="1"/>
              <a:t>S#state.contents</a:t>
            </a:r>
            <a:r>
              <a:rPr lang="en-US" sz="2800" dirty="0"/>
              <a:t>)).</a:t>
            </a:r>
            <a:endParaRPr lang="en-US" sz="2800" dirty="0" smtClean="0"/>
          </a:p>
        </p:txBody>
      </p:sp>
      <p:sp>
        <p:nvSpPr>
          <p:cNvPr id="3" name="Rundad rektangulär 2"/>
          <p:cNvSpPr/>
          <p:nvPr/>
        </p:nvSpPr>
        <p:spPr>
          <a:xfrm>
            <a:off x="6781800" y="1828800"/>
            <a:ext cx="2133600" cy="914400"/>
          </a:xfrm>
          <a:prstGeom prst="wedgeRoundRectCallout">
            <a:avLst>
              <a:gd name="adj1" fmla="val -81601"/>
              <a:gd name="adj2" fmla="val 16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/>
              <a:t>P</a:t>
            </a:r>
            <a:r>
              <a:rPr lang="sv-SE" sz="2400" dirty="0" err="1" smtClean="0"/>
              <a:t>recondition</a:t>
            </a:r>
            <a:endParaRPr lang="sv-SE" sz="2400" dirty="0"/>
          </a:p>
        </p:txBody>
      </p:sp>
      <p:sp>
        <p:nvSpPr>
          <p:cNvPr id="8" name="Rundad rektangulär 7"/>
          <p:cNvSpPr/>
          <p:nvPr/>
        </p:nvSpPr>
        <p:spPr>
          <a:xfrm>
            <a:off x="6781800" y="3048000"/>
            <a:ext cx="2133600" cy="914400"/>
          </a:xfrm>
          <a:prstGeom prst="wedgeRoundRectCallout">
            <a:avLst>
              <a:gd name="adj1" fmla="val -105908"/>
              <a:gd name="adj2" fmla="val 41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State </a:t>
            </a:r>
            <a:r>
              <a:rPr lang="sv-SE" sz="2400" dirty="0" err="1" smtClean="0"/>
              <a:t>transition</a:t>
            </a:r>
            <a:endParaRPr lang="sv-SE" sz="2400" dirty="0"/>
          </a:p>
        </p:txBody>
      </p:sp>
      <p:sp>
        <p:nvSpPr>
          <p:cNvPr id="10" name="Rundad rektangulär 9"/>
          <p:cNvSpPr/>
          <p:nvPr/>
        </p:nvSpPr>
        <p:spPr>
          <a:xfrm>
            <a:off x="6781800" y="4572000"/>
            <a:ext cx="2133600" cy="914400"/>
          </a:xfrm>
          <a:prstGeom prst="wedgeRoundRectCallout">
            <a:avLst>
              <a:gd name="adj1" fmla="val -101430"/>
              <a:gd name="adj2" fmla="val 17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/>
              <a:t>Postcondition</a:t>
            </a:r>
            <a:r>
              <a:rPr lang="sv-SE" sz="2400" dirty="0" smtClean="0"/>
              <a:t> 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71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for </a:t>
            </a:r>
            <a:r>
              <a:rPr lang="sv-SE" dirty="0" err="1" smtClean="0"/>
              <a:t>some</a:t>
            </a:r>
            <a:r>
              <a:rPr lang="sv-SE" dirty="0" smtClean="0"/>
              <a:t> tests!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7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Lessons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i="1" dirty="0" smtClean="0"/>
              <a:t>same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i="1" dirty="0" err="1" smtClean="0"/>
              <a:t>many</a:t>
            </a:r>
            <a:r>
              <a:rPr lang="sv-SE" dirty="0" smtClean="0"/>
              <a:t> different </a:t>
            </a:r>
            <a:r>
              <a:rPr lang="sv-SE" dirty="0" err="1" smtClean="0"/>
              <a:t>bugs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Minimal </a:t>
            </a:r>
            <a:r>
              <a:rPr lang="sv-SE" dirty="0" err="1" smtClean="0"/>
              <a:t>failing</a:t>
            </a:r>
            <a:r>
              <a:rPr lang="sv-SE" dirty="0" smtClean="0"/>
              <a:t> tests make diagnosis </a:t>
            </a:r>
            <a:r>
              <a:rPr lang="sv-SE" dirty="0" err="1" smtClean="0"/>
              <a:t>easy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66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Y99E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95870"/>
            <a:ext cx="7696200" cy="5255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61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9752" cy="1325562"/>
          </a:xfrm>
        </p:spPr>
        <p:txBody>
          <a:bodyPr>
            <a:normAutofit fontScale="90000"/>
          </a:bodyPr>
          <a:lstStyle/>
          <a:p>
            <a:r>
              <a:rPr lang="sv-SE" b="1" dirty="0" err="1" smtClean="0"/>
              <a:t>Doing</a:t>
            </a:r>
            <a:r>
              <a:rPr lang="sv-SE" b="1" dirty="0" smtClean="0"/>
              <a:t> it for real…</a:t>
            </a:r>
            <a:endParaRPr lang="sv-SE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52" y="228600"/>
            <a:ext cx="6242248" cy="157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85467"/>
            <a:ext cx="5785048" cy="409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7200" dirty="0" err="1" smtClean="0"/>
              <a:t>Theory</a:t>
            </a:r>
            <a:endParaRPr lang="sv-SE" sz="7200" dirty="0"/>
          </a:p>
        </p:txBody>
      </p:sp>
      <p:sp>
        <p:nvSpPr>
          <p:cNvPr id="4" name="textruta 3"/>
          <p:cNvSpPr txBox="1"/>
          <p:nvPr/>
        </p:nvSpPr>
        <p:spPr>
          <a:xfrm>
            <a:off x="838200" y="1752600"/>
            <a:ext cx="739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Car </a:t>
            </a:r>
            <a:r>
              <a:rPr lang="en-US" sz="4400" dirty="0"/>
              <a:t>manufacturers should be able to buy code from different providers and have them work seamlessly together</a:t>
            </a:r>
          </a:p>
          <a:p>
            <a:pPr algn="ctr"/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2430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7300" dirty="0" err="1" smtClean="0"/>
              <a:t>Practice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838200" y="1752600"/>
            <a:ext cx="739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VOLVO's </a:t>
            </a:r>
            <a:r>
              <a:rPr lang="en-US" sz="4400" dirty="0"/>
              <a:t>experience has been that this is often not the case</a:t>
            </a:r>
            <a:endParaRPr lang="sv-SE" sz="4400" dirty="0"/>
          </a:p>
          <a:p>
            <a:pPr algn="ctr"/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3806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Bug in a vendor’s CAN stack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F590-D770-4372-AF98-553753C786F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7200" y="1904998"/>
            <a:ext cx="8077200" cy="3581402"/>
            <a:chOff x="948506" y="2699629"/>
            <a:chExt cx="4540582" cy="1449452"/>
          </a:xfrm>
        </p:grpSpPr>
        <p:sp>
          <p:nvSpPr>
            <p:cNvPr id="9" name="Rektangel med rundade hörn 20"/>
            <p:cNvSpPr/>
            <p:nvPr/>
          </p:nvSpPr>
          <p:spPr>
            <a:xfrm>
              <a:off x="2460526" y="278092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send</a:t>
              </a:r>
              <a:r>
                <a:rPr lang="sv-SE" sz="3200" dirty="0" smtClean="0">
                  <a:solidFill>
                    <a:schemeClr val="tx1"/>
                  </a:solidFill>
                </a:rPr>
                <a:t> </a:t>
              </a:r>
              <a:r>
                <a:rPr lang="sv-SE" sz="3200" dirty="0" err="1" smtClean="0">
                  <a:solidFill>
                    <a:schemeClr val="tx1"/>
                  </a:solidFill>
                </a:rPr>
                <a:t>priority</a:t>
              </a:r>
              <a:r>
                <a:rPr lang="sv-SE" sz="3200" dirty="0" smtClean="0">
                  <a:solidFill>
                    <a:schemeClr val="tx1"/>
                  </a:solidFill>
                </a:rPr>
                <a:t> 1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ktangel med rundade hörn 30"/>
            <p:cNvSpPr/>
            <p:nvPr/>
          </p:nvSpPr>
          <p:spPr>
            <a:xfrm>
              <a:off x="2460526" y="314096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send</a:t>
              </a:r>
              <a:r>
                <a:rPr lang="sv-SE" sz="3200" dirty="0" smtClean="0">
                  <a:solidFill>
                    <a:schemeClr val="tx1"/>
                  </a:solidFill>
                </a:rPr>
                <a:t> </a:t>
              </a:r>
              <a:r>
                <a:rPr lang="sv-SE" sz="3200" dirty="0" err="1" smtClean="0">
                  <a:solidFill>
                    <a:schemeClr val="tx1"/>
                  </a:solidFill>
                </a:rPr>
                <a:t>priority</a:t>
              </a:r>
              <a:r>
                <a:rPr lang="sv-SE" sz="3200" dirty="0" smtClean="0">
                  <a:solidFill>
                    <a:schemeClr val="tx1"/>
                  </a:solidFill>
                </a:rPr>
                <a:t> 2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ktangel med rundade hörn 31"/>
            <p:cNvSpPr/>
            <p:nvPr/>
          </p:nvSpPr>
          <p:spPr>
            <a:xfrm>
              <a:off x="2460526" y="350100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send</a:t>
              </a:r>
              <a:r>
                <a:rPr lang="sv-SE" sz="3200" dirty="0" smtClean="0">
                  <a:solidFill>
                    <a:schemeClr val="tx1"/>
                  </a:solidFill>
                </a:rPr>
                <a:t> </a:t>
              </a:r>
              <a:r>
                <a:rPr lang="sv-SE" sz="3200" dirty="0" err="1" smtClean="0">
                  <a:solidFill>
                    <a:schemeClr val="tx1"/>
                  </a:solidFill>
                </a:rPr>
                <a:t>priority</a:t>
              </a:r>
              <a:r>
                <a:rPr lang="sv-SE" sz="3200" dirty="0" smtClean="0">
                  <a:solidFill>
                    <a:schemeClr val="tx1"/>
                  </a:solidFill>
                </a:rPr>
                <a:t> 3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ktangel med rundade hörn 32"/>
            <p:cNvSpPr/>
            <p:nvPr/>
          </p:nvSpPr>
          <p:spPr>
            <a:xfrm>
              <a:off x="2460526" y="386104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tx_confirm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Rak pil 22"/>
            <p:cNvCxnSpPr/>
            <p:nvPr/>
          </p:nvCxnSpPr>
          <p:spPr>
            <a:xfrm>
              <a:off x="4095543" y="2996953"/>
              <a:ext cx="13130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23"/>
            <p:cNvSpPr txBox="1"/>
            <p:nvPr/>
          </p:nvSpPr>
          <p:spPr>
            <a:xfrm>
              <a:off x="4188718" y="2699629"/>
              <a:ext cx="1080120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err="1"/>
                <a:t>s</a:t>
              </a:r>
              <a:r>
                <a:rPr lang="sv-SE" sz="3200" dirty="0" err="1" smtClean="0"/>
                <a:t>ending</a:t>
              </a:r>
              <a:r>
                <a:rPr lang="sv-SE" sz="3200" dirty="0" smtClean="0"/>
                <a:t> 1</a:t>
              </a:r>
              <a:endParaRPr lang="sv-SE" sz="3200" dirty="0"/>
            </a:p>
          </p:txBody>
        </p:sp>
        <p:cxnSp>
          <p:nvCxnSpPr>
            <p:cNvPr id="15" name="Rak pil 36"/>
            <p:cNvCxnSpPr/>
            <p:nvPr/>
          </p:nvCxnSpPr>
          <p:spPr>
            <a:xfrm>
              <a:off x="4116710" y="4077073"/>
              <a:ext cx="13130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ruta 37"/>
            <p:cNvSpPr txBox="1"/>
            <p:nvPr/>
          </p:nvSpPr>
          <p:spPr>
            <a:xfrm>
              <a:off x="4209885" y="3779749"/>
              <a:ext cx="1198743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err="1">
                  <a:solidFill>
                    <a:srgbClr val="FF0000"/>
                  </a:solidFill>
                </a:rPr>
                <a:t>s</a:t>
              </a:r>
              <a:r>
                <a:rPr lang="sv-SE" sz="3200" dirty="0" err="1" smtClean="0">
                  <a:solidFill>
                    <a:srgbClr val="FF0000"/>
                  </a:solidFill>
                </a:rPr>
                <a:t>ending</a:t>
              </a:r>
              <a:r>
                <a:rPr lang="sv-SE" sz="3200" dirty="0" smtClean="0">
                  <a:solidFill>
                    <a:srgbClr val="FF0000"/>
                  </a:solidFill>
                </a:rPr>
                <a:t> 3</a:t>
              </a:r>
              <a:endParaRPr lang="sv-SE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Rak pil 38"/>
            <p:cNvCxnSpPr/>
            <p:nvPr/>
          </p:nvCxnSpPr>
          <p:spPr>
            <a:xfrm>
              <a:off x="1147441" y="4086365"/>
              <a:ext cx="13130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ruta 39"/>
            <p:cNvSpPr txBox="1"/>
            <p:nvPr/>
          </p:nvSpPr>
          <p:spPr>
            <a:xfrm>
              <a:off x="1240616" y="3789041"/>
              <a:ext cx="1080120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dirty="0" smtClean="0"/>
                <a:t>1 sent</a:t>
              </a:r>
              <a:endParaRPr lang="sv-SE" sz="3200" dirty="0"/>
            </a:p>
          </p:txBody>
        </p:sp>
        <p:sp>
          <p:nvSpPr>
            <p:cNvPr id="19" name="Rundad rektangulär 26"/>
            <p:cNvSpPr/>
            <p:nvPr/>
          </p:nvSpPr>
          <p:spPr>
            <a:xfrm rot="20411715">
              <a:off x="948506" y="2885102"/>
              <a:ext cx="1173295" cy="504056"/>
            </a:xfrm>
            <a:prstGeom prst="wedgeRoundRectCallout">
              <a:avLst>
                <a:gd name="adj1" fmla="val 42767"/>
                <a:gd name="adj2" fmla="val 102282"/>
                <a:gd name="adj3" fmla="val 16667"/>
              </a:avLst>
            </a:prstGeom>
            <a:solidFill>
              <a:srgbClr val="FAE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CAN bus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Höger klammerparentes 27"/>
            <p:cNvSpPr/>
            <p:nvPr/>
          </p:nvSpPr>
          <p:spPr>
            <a:xfrm>
              <a:off x="4188718" y="3140969"/>
              <a:ext cx="255639" cy="6387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sz="3200"/>
            </a:p>
          </p:txBody>
        </p:sp>
        <p:sp>
          <p:nvSpPr>
            <p:cNvPr id="21" name="textruta 43"/>
            <p:cNvSpPr txBox="1"/>
            <p:nvPr/>
          </p:nvSpPr>
          <p:spPr>
            <a:xfrm>
              <a:off x="4408968" y="3275693"/>
              <a:ext cx="1080120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err="1" smtClean="0"/>
                <a:t>queued</a:t>
              </a:r>
              <a:endParaRPr lang="sv-S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438400"/>
            <a:ext cx="86772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5" name="textruta 4"/>
          <p:cNvSpPr txBox="1"/>
          <p:nvPr/>
        </p:nvSpPr>
        <p:spPr>
          <a:xfrm>
            <a:off x="838200" y="1524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CAN bus </a:t>
            </a:r>
            <a:r>
              <a:rPr lang="sv-SE" sz="3200" dirty="0" err="1" smtClean="0"/>
              <a:t>identifiers</a:t>
            </a:r>
            <a:r>
              <a:rPr lang="sv-SE" sz="3200" dirty="0" smtClean="0"/>
              <a:t> </a:t>
            </a:r>
            <a:r>
              <a:rPr lang="sv-SE" sz="3200" dirty="0" err="1" smtClean="0"/>
              <a:t>determine</a:t>
            </a:r>
            <a:r>
              <a:rPr lang="sv-SE" sz="3200" dirty="0" smtClean="0"/>
              <a:t> bus </a:t>
            </a:r>
            <a:r>
              <a:rPr lang="sv-SE" sz="3200" dirty="0" err="1" smtClean="0"/>
              <a:t>priority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7942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is </a:t>
            </a:r>
            <a:r>
              <a:rPr lang="sv-SE" dirty="0" err="1" smtClean="0"/>
              <a:t>testing</a:t>
            </a:r>
            <a:r>
              <a:rPr lang="sv-SE" dirty="0" smtClean="0"/>
              <a:t> hard?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Ellips 3"/>
          <p:cNvSpPr/>
          <p:nvPr/>
        </p:nvSpPr>
        <p:spPr>
          <a:xfrm>
            <a:off x="838200" y="251460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n features</a:t>
            </a:r>
            <a:endParaRPr lang="sv-SE" sz="2800" dirty="0"/>
          </a:p>
        </p:txBody>
      </p:sp>
      <p:sp>
        <p:nvSpPr>
          <p:cNvPr id="5" name="textruta 4"/>
          <p:cNvSpPr txBox="1"/>
          <p:nvPr/>
        </p:nvSpPr>
        <p:spPr>
          <a:xfrm>
            <a:off x="3429000" y="328243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O(n) test </a:t>
            </a:r>
            <a:r>
              <a:rPr lang="sv-SE" sz="3200" dirty="0" err="1" smtClean="0"/>
              <a:t>cases</a:t>
            </a:r>
            <a:endParaRPr lang="sv-SE" sz="3200" dirty="0"/>
          </a:p>
        </p:txBody>
      </p:sp>
      <p:sp>
        <p:nvSpPr>
          <p:cNvPr id="6" name="textruta 5"/>
          <p:cNvSpPr txBox="1"/>
          <p:nvPr/>
        </p:nvSpPr>
        <p:spPr>
          <a:xfrm>
            <a:off x="228600" y="46846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/>
              <a:t>3—4 tests per feature</a:t>
            </a:r>
            <a:endParaRPr lang="sv-SE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Pennanteckning 6"/>
              <p14:cNvContentPartPr/>
              <p14:nvPr/>
            </p14:nvContentPartPr>
            <p14:xfrm>
              <a:off x="6477000" y="2362200"/>
              <a:ext cx="1828800" cy="2210602"/>
            </p14:xfrm>
          </p:contentPart>
        </mc:Choice>
        <mc:Fallback xmlns="">
          <p:pic>
            <p:nvPicPr>
              <p:cNvPr id="7" name="Pennanteckning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3320" y="2348519"/>
                <a:ext cx="1856160" cy="223796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ruta 7"/>
          <p:cNvSpPr txBox="1"/>
          <p:nvPr/>
        </p:nvSpPr>
        <p:spPr>
          <a:xfrm>
            <a:off x="228600" y="492764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/>
              <a:t>pairs </a:t>
            </a:r>
            <a:r>
              <a:rPr lang="sv-SE" sz="2800" dirty="0" err="1" smtClean="0"/>
              <a:t>of</a:t>
            </a:r>
            <a:r>
              <a:rPr lang="sv-SE" sz="2800" dirty="0" smtClean="0"/>
              <a:t> features</a:t>
            </a:r>
            <a:endParaRPr lang="sv-SE" sz="2800" dirty="0"/>
          </a:p>
        </p:txBody>
      </p:sp>
      <p:sp>
        <p:nvSpPr>
          <p:cNvPr id="9" name="textruta 8"/>
          <p:cNvSpPr txBox="1"/>
          <p:nvPr/>
        </p:nvSpPr>
        <p:spPr>
          <a:xfrm>
            <a:off x="3429000" y="32766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O(n</a:t>
            </a:r>
            <a:r>
              <a:rPr lang="sv-SE" sz="3200" baseline="30000" dirty="0" smtClean="0"/>
              <a:t>2</a:t>
            </a:r>
            <a:r>
              <a:rPr lang="sv-SE" sz="3200" dirty="0" smtClean="0"/>
              <a:t>) test </a:t>
            </a:r>
            <a:r>
              <a:rPr lang="sv-SE" sz="3200" dirty="0" err="1" smtClean="0"/>
              <a:t>cases</a:t>
            </a:r>
            <a:endParaRPr lang="sv-SE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Pennanteckning 9"/>
              <p14:cNvContentPartPr/>
              <p14:nvPr/>
            </p14:nvContentPartPr>
            <p14:xfrm>
              <a:off x="6560220" y="2470747"/>
              <a:ext cx="1662360" cy="2196480"/>
            </p14:xfrm>
          </p:contentPart>
        </mc:Choice>
        <mc:Fallback xmlns="">
          <p:pic>
            <p:nvPicPr>
              <p:cNvPr id="10" name="Pennanteckning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6541" y="2457068"/>
                <a:ext cx="1689718" cy="22238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ruta 10"/>
          <p:cNvSpPr txBox="1"/>
          <p:nvPr/>
        </p:nvSpPr>
        <p:spPr>
          <a:xfrm>
            <a:off x="228600" y="4953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triples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features</a:t>
            </a:r>
            <a:endParaRPr lang="sv-SE" sz="2800" dirty="0"/>
          </a:p>
        </p:txBody>
      </p:sp>
      <p:sp>
        <p:nvSpPr>
          <p:cNvPr id="12" name="textruta 11"/>
          <p:cNvSpPr txBox="1"/>
          <p:nvPr/>
        </p:nvSpPr>
        <p:spPr>
          <a:xfrm>
            <a:off x="3429000" y="32766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O(n</a:t>
            </a:r>
            <a:r>
              <a:rPr lang="sv-SE" sz="3200" baseline="30000" dirty="0" smtClean="0"/>
              <a:t>3</a:t>
            </a:r>
            <a:r>
              <a:rPr lang="sv-SE" sz="3200" dirty="0" smtClean="0"/>
              <a:t>) test </a:t>
            </a:r>
            <a:r>
              <a:rPr lang="sv-SE" sz="3200" dirty="0" err="1" smtClean="0"/>
              <a:t>cases</a:t>
            </a:r>
            <a:endParaRPr lang="sv-SE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Pennanteckning 12"/>
              <p14:cNvContentPartPr/>
              <p14:nvPr/>
            </p14:nvContentPartPr>
            <p14:xfrm>
              <a:off x="6636420" y="2506020"/>
              <a:ext cx="1586160" cy="1967880"/>
            </p14:xfrm>
          </p:contentPart>
        </mc:Choice>
        <mc:Fallback xmlns="">
          <p:pic>
            <p:nvPicPr>
              <p:cNvPr id="13" name="Pennanteckning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2740" y="2492339"/>
                <a:ext cx="1613520" cy="1995242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ruta 13"/>
          <p:cNvSpPr txBox="1"/>
          <p:nvPr/>
        </p:nvSpPr>
        <p:spPr>
          <a:xfrm>
            <a:off x="228600" y="49631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/>
              <a:t>r</a:t>
            </a:r>
            <a:r>
              <a:rPr lang="sv-SE" sz="2800" dirty="0" smtClean="0"/>
              <a:t>ace </a:t>
            </a:r>
            <a:r>
              <a:rPr lang="sv-SE" sz="2800" dirty="0" err="1" smtClean="0"/>
              <a:t>conditions</a:t>
            </a:r>
            <a:endParaRPr lang="sv-SE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Pennanteckning 14"/>
              <p14:cNvContentPartPr/>
              <p14:nvPr/>
            </p14:nvContentPartPr>
            <p14:xfrm>
              <a:off x="6560220" y="2063880"/>
              <a:ext cx="1852140" cy="2806440"/>
            </p14:xfrm>
          </p:contentPart>
        </mc:Choice>
        <mc:Fallback xmlns="">
          <p:pic>
            <p:nvPicPr>
              <p:cNvPr id="15" name="Pennanteckning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6540" y="2050201"/>
                <a:ext cx="1879499" cy="2833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3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Bug in a vendor’s CAN stack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F590-D770-4372-AF98-553753C786FD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7200" y="1904998"/>
            <a:ext cx="8077200" cy="3581402"/>
            <a:chOff x="948506" y="2699629"/>
            <a:chExt cx="4540582" cy="1449452"/>
          </a:xfrm>
        </p:grpSpPr>
        <p:sp>
          <p:nvSpPr>
            <p:cNvPr id="9" name="Rektangel med rundade hörn 20"/>
            <p:cNvSpPr/>
            <p:nvPr/>
          </p:nvSpPr>
          <p:spPr>
            <a:xfrm>
              <a:off x="2460526" y="278092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send</a:t>
              </a:r>
              <a:r>
                <a:rPr lang="sv-SE" sz="3200" dirty="0" smtClean="0">
                  <a:solidFill>
                    <a:schemeClr val="tx1"/>
                  </a:solidFill>
                </a:rPr>
                <a:t> </a:t>
              </a:r>
              <a:r>
                <a:rPr lang="sv-SE" sz="3200" dirty="0" err="1" smtClean="0">
                  <a:solidFill>
                    <a:schemeClr val="tx1"/>
                  </a:solidFill>
                </a:rPr>
                <a:t>priority</a:t>
              </a:r>
              <a:r>
                <a:rPr lang="sv-SE" sz="3200" dirty="0" smtClean="0">
                  <a:solidFill>
                    <a:schemeClr val="tx1"/>
                  </a:solidFill>
                </a:rPr>
                <a:t> 1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ktangel med rundade hörn 30"/>
            <p:cNvSpPr/>
            <p:nvPr/>
          </p:nvSpPr>
          <p:spPr>
            <a:xfrm>
              <a:off x="2460526" y="3140969"/>
              <a:ext cx="1635017" cy="288032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send</a:t>
              </a:r>
              <a:r>
                <a:rPr lang="sv-SE" sz="3200" dirty="0" smtClean="0">
                  <a:solidFill>
                    <a:schemeClr val="tx1"/>
                  </a:solidFill>
                </a:rPr>
                <a:t> </a:t>
              </a:r>
              <a:r>
                <a:rPr lang="sv-SE" sz="3200" dirty="0" err="1" smtClean="0">
                  <a:solidFill>
                    <a:schemeClr val="tx1"/>
                  </a:solidFill>
                </a:rPr>
                <a:t>priority</a:t>
              </a:r>
              <a:r>
                <a:rPr lang="sv-SE" sz="3200" dirty="0" smtClean="0">
                  <a:solidFill>
                    <a:schemeClr val="tx1"/>
                  </a:solidFill>
                </a:rPr>
                <a:t> 2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ktangel med rundade hörn 31"/>
            <p:cNvSpPr/>
            <p:nvPr/>
          </p:nvSpPr>
          <p:spPr>
            <a:xfrm>
              <a:off x="2460526" y="350100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send</a:t>
              </a:r>
              <a:r>
                <a:rPr lang="sv-SE" sz="3200" dirty="0" smtClean="0">
                  <a:solidFill>
                    <a:schemeClr val="tx1"/>
                  </a:solidFill>
                </a:rPr>
                <a:t> </a:t>
              </a:r>
              <a:r>
                <a:rPr lang="sv-SE" sz="3200" dirty="0" err="1" smtClean="0">
                  <a:solidFill>
                    <a:schemeClr val="tx1"/>
                  </a:solidFill>
                </a:rPr>
                <a:t>priority</a:t>
              </a:r>
              <a:r>
                <a:rPr lang="sv-SE" sz="3200" dirty="0" smtClean="0">
                  <a:solidFill>
                    <a:schemeClr val="tx1"/>
                  </a:solidFill>
                </a:rPr>
                <a:t> 3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ktangel med rundade hörn 32"/>
            <p:cNvSpPr/>
            <p:nvPr/>
          </p:nvSpPr>
          <p:spPr>
            <a:xfrm>
              <a:off x="2460526" y="3861049"/>
              <a:ext cx="1635017" cy="28803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>
                  <a:solidFill>
                    <a:schemeClr val="tx1"/>
                  </a:solidFill>
                </a:rPr>
                <a:t>tx_confirm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Rak pil 22"/>
            <p:cNvCxnSpPr/>
            <p:nvPr/>
          </p:nvCxnSpPr>
          <p:spPr>
            <a:xfrm>
              <a:off x="4095543" y="2996953"/>
              <a:ext cx="13130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23"/>
            <p:cNvSpPr txBox="1"/>
            <p:nvPr/>
          </p:nvSpPr>
          <p:spPr>
            <a:xfrm>
              <a:off x="4188718" y="2699629"/>
              <a:ext cx="1080120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err="1"/>
                <a:t>s</a:t>
              </a:r>
              <a:r>
                <a:rPr lang="sv-SE" sz="3200" dirty="0" err="1" smtClean="0"/>
                <a:t>ending</a:t>
              </a:r>
              <a:r>
                <a:rPr lang="sv-SE" sz="3200" dirty="0" smtClean="0"/>
                <a:t> 1</a:t>
              </a:r>
              <a:endParaRPr lang="sv-SE" sz="3200" dirty="0"/>
            </a:p>
          </p:txBody>
        </p:sp>
        <p:cxnSp>
          <p:nvCxnSpPr>
            <p:cNvPr id="15" name="Rak pil 36"/>
            <p:cNvCxnSpPr/>
            <p:nvPr/>
          </p:nvCxnSpPr>
          <p:spPr>
            <a:xfrm>
              <a:off x="4116710" y="4077073"/>
              <a:ext cx="13130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ruta 37"/>
            <p:cNvSpPr txBox="1"/>
            <p:nvPr/>
          </p:nvSpPr>
          <p:spPr>
            <a:xfrm>
              <a:off x="4209885" y="3779749"/>
              <a:ext cx="1198743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err="1">
                  <a:solidFill>
                    <a:srgbClr val="FF0000"/>
                  </a:solidFill>
                </a:rPr>
                <a:t>s</a:t>
              </a:r>
              <a:r>
                <a:rPr lang="sv-SE" sz="3200" dirty="0" err="1" smtClean="0">
                  <a:solidFill>
                    <a:srgbClr val="FF0000"/>
                  </a:solidFill>
                </a:rPr>
                <a:t>ending</a:t>
              </a:r>
              <a:r>
                <a:rPr lang="sv-SE" sz="3200" dirty="0" smtClean="0">
                  <a:solidFill>
                    <a:srgbClr val="FF0000"/>
                  </a:solidFill>
                </a:rPr>
                <a:t> 3</a:t>
              </a:r>
              <a:endParaRPr lang="sv-SE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Rak pil 38"/>
            <p:cNvCxnSpPr/>
            <p:nvPr/>
          </p:nvCxnSpPr>
          <p:spPr>
            <a:xfrm>
              <a:off x="1147441" y="4086365"/>
              <a:ext cx="13130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ruta 39"/>
            <p:cNvSpPr txBox="1"/>
            <p:nvPr/>
          </p:nvSpPr>
          <p:spPr>
            <a:xfrm>
              <a:off x="1240616" y="3789041"/>
              <a:ext cx="1080120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dirty="0" smtClean="0"/>
                <a:t>1 sent</a:t>
              </a:r>
              <a:endParaRPr lang="sv-SE" sz="3200" dirty="0"/>
            </a:p>
          </p:txBody>
        </p:sp>
        <p:sp>
          <p:nvSpPr>
            <p:cNvPr id="19" name="Rundad rektangulär 26"/>
            <p:cNvSpPr/>
            <p:nvPr/>
          </p:nvSpPr>
          <p:spPr>
            <a:xfrm rot="20411715">
              <a:off x="948506" y="2885102"/>
              <a:ext cx="1173295" cy="504056"/>
            </a:xfrm>
            <a:prstGeom prst="wedgeRoundRectCallout">
              <a:avLst>
                <a:gd name="adj1" fmla="val 42767"/>
                <a:gd name="adj2" fmla="val 102282"/>
                <a:gd name="adj3" fmla="val 16667"/>
              </a:avLst>
            </a:prstGeom>
            <a:solidFill>
              <a:srgbClr val="FAE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CAN bus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Höger klammerparentes 27"/>
            <p:cNvSpPr/>
            <p:nvPr/>
          </p:nvSpPr>
          <p:spPr>
            <a:xfrm>
              <a:off x="4188718" y="3140969"/>
              <a:ext cx="255639" cy="6387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sz="3200"/>
            </a:p>
          </p:txBody>
        </p:sp>
        <p:sp>
          <p:nvSpPr>
            <p:cNvPr id="21" name="textruta 43"/>
            <p:cNvSpPr txBox="1"/>
            <p:nvPr/>
          </p:nvSpPr>
          <p:spPr>
            <a:xfrm>
              <a:off x="4408968" y="3275693"/>
              <a:ext cx="1080120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err="1" smtClean="0"/>
                <a:t>queued</a:t>
              </a:r>
              <a:endParaRPr lang="sv-SE" sz="3200" dirty="0"/>
            </a:p>
          </p:txBody>
        </p:sp>
      </p:grpSp>
      <p:sp>
        <p:nvSpPr>
          <p:cNvPr id="3" name="Rektangel 2"/>
          <p:cNvSpPr/>
          <p:nvPr/>
        </p:nvSpPr>
        <p:spPr>
          <a:xfrm>
            <a:off x="612248" y="5715000"/>
            <a:ext cx="79221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dirty="0" err="1" smtClean="0"/>
              <a:t>Failed</a:t>
            </a:r>
            <a:r>
              <a:rPr lang="sv-SE" sz="3200" dirty="0" smtClean="0"/>
              <a:t> </a:t>
            </a:r>
            <a:r>
              <a:rPr lang="sv-SE" sz="3200" dirty="0" err="1"/>
              <a:t>to</a:t>
            </a:r>
            <a:r>
              <a:rPr lang="sv-SE" sz="3200" dirty="0"/>
              <a:t> mask off the </a:t>
            </a:r>
            <a:r>
              <a:rPr lang="sv-SE" sz="3200" dirty="0" err="1"/>
              <a:t>top</a:t>
            </a:r>
            <a:r>
              <a:rPr lang="sv-SE" sz="3200" dirty="0"/>
              <a:t> bit </a:t>
            </a:r>
            <a:r>
              <a:rPr lang="sv-SE" sz="3200" dirty="0" err="1"/>
              <a:t>before</a:t>
            </a:r>
            <a:r>
              <a:rPr lang="sv-SE" sz="3200" dirty="0"/>
              <a:t> </a:t>
            </a:r>
            <a:r>
              <a:rPr lang="sv-SE" sz="3200" dirty="0" err="1"/>
              <a:t>comparing</a:t>
            </a:r>
            <a:r>
              <a:rPr lang="sv-SE" sz="3200" dirty="0"/>
              <a:t> </a:t>
            </a:r>
            <a:r>
              <a:rPr lang="sv-SE" sz="3200" dirty="0" err="1"/>
              <a:t>priorities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9690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838200" y="269796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 smtClean="0"/>
              <a:t>3,000</a:t>
            </a:r>
            <a:r>
              <a:rPr lang="sv-SE" sz="4800" dirty="0" smtClean="0"/>
              <a:t> </a:t>
            </a:r>
            <a:r>
              <a:rPr lang="sv-SE" sz="4400" dirty="0" smtClean="0"/>
              <a:t>pages </a:t>
            </a:r>
            <a:r>
              <a:rPr lang="sv-SE" sz="4400" dirty="0" err="1" smtClean="0"/>
              <a:t>of</a:t>
            </a:r>
            <a:r>
              <a:rPr lang="sv-SE" sz="4400" dirty="0" smtClean="0"/>
              <a:t> </a:t>
            </a:r>
            <a:r>
              <a:rPr lang="sv-SE" sz="4400" dirty="0" err="1" smtClean="0"/>
              <a:t>specifications</a:t>
            </a:r>
            <a:endParaRPr lang="sv-SE" sz="4400" dirty="0"/>
          </a:p>
        </p:txBody>
      </p:sp>
      <p:sp>
        <p:nvSpPr>
          <p:cNvPr id="5" name="textruta 4"/>
          <p:cNvSpPr txBox="1"/>
          <p:nvPr/>
        </p:nvSpPr>
        <p:spPr>
          <a:xfrm>
            <a:off x="838200" y="12954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 smtClean="0"/>
              <a:t>20,000</a:t>
            </a:r>
            <a:r>
              <a:rPr lang="sv-SE" sz="4800" dirty="0" smtClean="0"/>
              <a:t> </a:t>
            </a:r>
            <a:r>
              <a:rPr lang="sv-SE" sz="4400" dirty="0" err="1" smtClean="0"/>
              <a:t>lines</a:t>
            </a:r>
            <a:r>
              <a:rPr lang="sv-SE" sz="4400" dirty="0" smtClean="0"/>
              <a:t> </a:t>
            </a:r>
            <a:r>
              <a:rPr lang="sv-SE" sz="4400" dirty="0" err="1" smtClean="0"/>
              <a:t>of</a:t>
            </a:r>
            <a:r>
              <a:rPr lang="sv-SE" sz="4400" dirty="0" smtClean="0"/>
              <a:t> </a:t>
            </a:r>
            <a:r>
              <a:rPr lang="sv-SE" sz="4400" dirty="0" err="1" smtClean="0"/>
              <a:t>QuickCheck</a:t>
            </a:r>
            <a:endParaRPr lang="sv-SE" sz="4400" dirty="0"/>
          </a:p>
        </p:txBody>
      </p:sp>
      <p:sp>
        <p:nvSpPr>
          <p:cNvPr id="6" name="textruta 5"/>
          <p:cNvSpPr txBox="1"/>
          <p:nvPr/>
        </p:nvSpPr>
        <p:spPr>
          <a:xfrm>
            <a:off x="838200" y="23622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 smtClean="0"/>
              <a:t>1,000,000</a:t>
            </a:r>
            <a:r>
              <a:rPr lang="sv-SE" sz="4400" dirty="0" smtClean="0"/>
              <a:t> LOC, </a:t>
            </a:r>
            <a:r>
              <a:rPr lang="sv-SE" sz="6600" dirty="0"/>
              <a:t>6</a:t>
            </a:r>
            <a:r>
              <a:rPr lang="sv-SE" sz="4800" dirty="0"/>
              <a:t> </a:t>
            </a:r>
            <a:r>
              <a:rPr lang="sv-SE" sz="4400" dirty="0" err="1" smtClean="0"/>
              <a:t>suppliers</a:t>
            </a:r>
            <a:endParaRPr lang="sv-SE" sz="4400" dirty="0"/>
          </a:p>
        </p:txBody>
      </p:sp>
      <p:sp>
        <p:nvSpPr>
          <p:cNvPr id="7" name="textruta 6"/>
          <p:cNvSpPr txBox="1"/>
          <p:nvPr/>
        </p:nvSpPr>
        <p:spPr>
          <a:xfrm>
            <a:off x="838200" y="3393996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 smtClean="0"/>
              <a:t>200</a:t>
            </a:r>
            <a:r>
              <a:rPr lang="sv-SE" sz="4800" dirty="0" smtClean="0"/>
              <a:t> </a:t>
            </a:r>
            <a:r>
              <a:rPr lang="sv-SE" sz="4400" dirty="0" smtClean="0"/>
              <a:t>problems</a:t>
            </a:r>
            <a:endParaRPr lang="sv-SE" sz="4400" dirty="0"/>
          </a:p>
        </p:txBody>
      </p:sp>
      <p:sp>
        <p:nvSpPr>
          <p:cNvPr id="8" name="textruta 7"/>
          <p:cNvSpPr txBox="1"/>
          <p:nvPr/>
        </p:nvSpPr>
        <p:spPr>
          <a:xfrm>
            <a:off x="838200" y="44196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/>
              <a:t>1</a:t>
            </a:r>
            <a:r>
              <a:rPr lang="sv-SE" sz="6600" dirty="0" smtClean="0"/>
              <a:t>00</a:t>
            </a:r>
            <a:r>
              <a:rPr lang="sv-SE" sz="4800" dirty="0" smtClean="0"/>
              <a:t> </a:t>
            </a:r>
            <a:r>
              <a:rPr lang="sv-SE" sz="4400" dirty="0" smtClean="0"/>
              <a:t>problems in the standard</a:t>
            </a:r>
            <a:endParaRPr lang="sv-SE" sz="4400" dirty="0"/>
          </a:p>
        </p:txBody>
      </p:sp>
      <p:sp>
        <p:nvSpPr>
          <p:cNvPr id="9" name="textruta 8"/>
          <p:cNvSpPr txBox="1"/>
          <p:nvPr/>
        </p:nvSpPr>
        <p:spPr>
          <a:xfrm>
            <a:off x="838200" y="5445204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 smtClean="0"/>
              <a:t>10x</a:t>
            </a:r>
            <a:r>
              <a:rPr lang="sv-SE" sz="4800" dirty="0" smtClean="0"/>
              <a:t> </a:t>
            </a:r>
            <a:r>
              <a:rPr lang="sv-SE" sz="4400" dirty="0" err="1" smtClean="0"/>
              <a:t>smaller</a:t>
            </a:r>
            <a:r>
              <a:rPr lang="sv-SE" sz="4400" dirty="0" smtClean="0"/>
              <a:t> test </a:t>
            </a:r>
            <a:r>
              <a:rPr lang="sv-SE" sz="4400" dirty="0" err="1" smtClean="0"/>
              <a:t>code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761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827584" y="1689770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"We know there is a lurking bug somewhere in the </a:t>
            </a:r>
            <a:r>
              <a:rPr lang="en-US" sz="3200" dirty="0" err="1" smtClean="0"/>
              <a:t>dets</a:t>
            </a:r>
            <a:r>
              <a:rPr lang="en-US" sz="3200" dirty="0" smtClean="0"/>
              <a:t> code. We have got 'bad object' and 'premature </a:t>
            </a:r>
            <a:r>
              <a:rPr lang="en-US" sz="3200" dirty="0" err="1" smtClean="0"/>
              <a:t>eof</a:t>
            </a:r>
            <a:r>
              <a:rPr lang="en-US" sz="3200" dirty="0" smtClean="0"/>
              <a:t>' every other month the last year. We have not been able to track the bug down since the </a:t>
            </a:r>
            <a:r>
              <a:rPr lang="en-US" sz="3200" dirty="0" err="1" smtClean="0"/>
              <a:t>dets</a:t>
            </a:r>
            <a:r>
              <a:rPr lang="en-US" sz="3200" dirty="0" smtClean="0"/>
              <a:t> files is repaired automatically next time it is opened.“</a:t>
            </a:r>
          </a:p>
          <a:p>
            <a:pPr algn="r"/>
            <a:r>
              <a:rPr lang="en-US" sz="3200" i="1" dirty="0" err="1" smtClean="0"/>
              <a:t>Tobbe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Törnqvist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Klarna</a:t>
            </a:r>
            <a:r>
              <a:rPr lang="en-US" sz="3200" i="1" dirty="0" smtClean="0"/>
              <a:t>, 2007</a:t>
            </a:r>
            <a:endParaRPr lang="sv-SE" sz="3200" i="1" dirty="0"/>
          </a:p>
        </p:txBody>
      </p:sp>
    </p:spTree>
    <p:extLst>
      <p:ext uri="{BB962C8B-B14F-4D97-AF65-F5344CB8AC3E}">
        <p14:creationId xmlns:p14="http://schemas.microsoft.com/office/powerpoint/2010/main" val="37620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it?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539552" y="1628800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Application</a:t>
            </a:r>
            <a:endParaRPr lang="sv-SE" sz="3200" dirty="0"/>
          </a:p>
        </p:txBody>
      </p:sp>
      <p:sp>
        <p:nvSpPr>
          <p:cNvPr id="5" name="Rektangel 4"/>
          <p:cNvSpPr/>
          <p:nvPr/>
        </p:nvSpPr>
        <p:spPr>
          <a:xfrm>
            <a:off x="539552" y="2780928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Mnesia</a:t>
            </a:r>
            <a:endParaRPr lang="sv-SE" sz="3200" dirty="0"/>
          </a:p>
        </p:txBody>
      </p:sp>
      <p:sp>
        <p:nvSpPr>
          <p:cNvPr id="6" name="Rektangel 5"/>
          <p:cNvSpPr/>
          <p:nvPr/>
        </p:nvSpPr>
        <p:spPr>
          <a:xfrm>
            <a:off x="539552" y="3933056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smtClean="0"/>
              <a:t>Dets</a:t>
            </a:r>
            <a:endParaRPr lang="sv-SE" sz="3200" dirty="0"/>
          </a:p>
        </p:txBody>
      </p:sp>
      <p:sp>
        <p:nvSpPr>
          <p:cNvPr id="7" name="Rektangel 6"/>
          <p:cNvSpPr/>
          <p:nvPr/>
        </p:nvSpPr>
        <p:spPr>
          <a:xfrm>
            <a:off x="539552" y="5085184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File</a:t>
            </a:r>
            <a:r>
              <a:rPr lang="sv-SE" sz="3200" dirty="0" smtClean="0"/>
              <a:t> system</a:t>
            </a:r>
            <a:endParaRPr lang="sv-SE" sz="3200" dirty="0"/>
          </a:p>
        </p:txBody>
      </p:sp>
      <p:sp>
        <p:nvSpPr>
          <p:cNvPr id="8" name="textruta 7"/>
          <p:cNvSpPr txBox="1"/>
          <p:nvPr/>
        </p:nvSpPr>
        <p:spPr>
          <a:xfrm>
            <a:off x="3707904" y="1556792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800" dirty="0" smtClean="0"/>
          </a:p>
          <a:p>
            <a:r>
              <a:rPr lang="sv-SE" sz="2800" dirty="0" err="1" smtClean="0"/>
              <a:t>Invoicing</a:t>
            </a:r>
            <a:r>
              <a:rPr lang="sv-SE" sz="2800" dirty="0" smtClean="0"/>
              <a:t> services for </a:t>
            </a:r>
            <a:r>
              <a:rPr lang="sv-SE" sz="2800" dirty="0" err="1" smtClean="0"/>
              <a:t>web</a:t>
            </a:r>
            <a:r>
              <a:rPr lang="sv-SE" sz="2800" dirty="0" smtClean="0"/>
              <a:t> shops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3707904" y="2708920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/>
              <a:t>D</a:t>
            </a:r>
            <a:r>
              <a:rPr lang="sv-SE" sz="2800" dirty="0" err="1" smtClean="0"/>
              <a:t>istributed</a:t>
            </a:r>
            <a:r>
              <a:rPr lang="sv-SE" sz="2800" dirty="0" smtClean="0"/>
              <a:t> </a:t>
            </a:r>
            <a:r>
              <a:rPr lang="sv-SE" sz="2800" dirty="0" err="1" smtClean="0"/>
              <a:t>database</a:t>
            </a:r>
            <a:r>
              <a:rPr lang="sv-SE" sz="2800" dirty="0" smtClean="0"/>
              <a:t>: </a:t>
            </a:r>
            <a:r>
              <a:rPr lang="sv-SE" sz="2800" dirty="0" err="1" smtClean="0"/>
              <a:t>transactions</a:t>
            </a:r>
            <a:r>
              <a:rPr lang="sv-SE" sz="2800" dirty="0" smtClean="0"/>
              <a:t>, distribution, </a:t>
            </a:r>
            <a:r>
              <a:rPr lang="sv-SE" sz="2800" dirty="0" err="1" smtClean="0"/>
              <a:t>replication</a:t>
            </a:r>
            <a:endParaRPr lang="sv-SE" sz="2800" dirty="0" smtClean="0"/>
          </a:p>
        </p:txBody>
      </p:sp>
      <p:sp>
        <p:nvSpPr>
          <p:cNvPr id="10" name="textruta 9"/>
          <p:cNvSpPr txBox="1"/>
          <p:nvPr/>
        </p:nvSpPr>
        <p:spPr>
          <a:xfrm>
            <a:off x="3707904" y="4276253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 smtClean="0"/>
              <a:t>Tuple</a:t>
            </a:r>
            <a:r>
              <a:rPr lang="sv-SE" sz="2800" dirty="0" smtClean="0"/>
              <a:t> </a:t>
            </a:r>
            <a:r>
              <a:rPr lang="sv-SE" sz="2800" dirty="0" err="1" smtClean="0"/>
              <a:t>storage</a:t>
            </a:r>
            <a:endParaRPr lang="sv-SE" sz="2800" dirty="0" smtClean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484784"/>
            <a:ext cx="1594891" cy="54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ankebubbla 12"/>
          <p:cNvSpPr/>
          <p:nvPr/>
        </p:nvSpPr>
        <p:spPr>
          <a:xfrm>
            <a:off x="5580112" y="4797152"/>
            <a:ext cx="3096344" cy="1368152"/>
          </a:xfrm>
          <a:prstGeom prst="cloudCallout">
            <a:avLst>
              <a:gd name="adj1" fmla="val -116083"/>
              <a:gd name="adj2" fmla="val -4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Race </a:t>
            </a:r>
            <a:r>
              <a:rPr lang="sv-SE" sz="2800" dirty="0" err="1" smtClean="0"/>
              <a:t>conditions</a:t>
            </a:r>
            <a:r>
              <a:rPr lang="sv-SE" sz="2800" dirty="0" smtClean="0"/>
              <a:t>?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3715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Imagine</a:t>
            </a:r>
            <a:r>
              <a:rPr lang="sv-SE" dirty="0" smtClean="0"/>
              <a:t> Testing This…</a:t>
            </a:r>
            <a:endParaRPr lang="sv-SE" dirty="0"/>
          </a:p>
        </p:txBody>
      </p:sp>
      <p:pic>
        <p:nvPicPr>
          <p:cNvPr id="2050" name="Picture 2" descr="C:\Users\John Hughes\AppData\Local\Microsoft\Windows\Temporary Internet Files\Content.IE5\HSDNDSPZ\CAL1HGB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44824"/>
            <a:ext cx="2771775" cy="3886201"/>
          </a:xfrm>
          <a:prstGeom prst="rect">
            <a:avLst/>
          </a:prstGeom>
          <a:noFill/>
        </p:spPr>
      </p:pic>
      <p:sp>
        <p:nvSpPr>
          <p:cNvPr id="5" name="textruta 4"/>
          <p:cNvSpPr txBox="1"/>
          <p:nvPr/>
        </p:nvSpPr>
        <p:spPr>
          <a:xfrm>
            <a:off x="395536" y="249289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 smtClean="0"/>
              <a:t>dispenser:take_ticket</a:t>
            </a:r>
            <a:r>
              <a:rPr lang="sv-SE" sz="3200" dirty="0" smtClean="0"/>
              <a:t>()</a:t>
            </a:r>
          </a:p>
          <a:p>
            <a:endParaRPr lang="sv-SE" sz="3200" dirty="0"/>
          </a:p>
          <a:p>
            <a:r>
              <a:rPr lang="sv-SE" sz="3200" dirty="0" err="1" smtClean="0"/>
              <a:t>dispenser:reset</a:t>
            </a:r>
            <a:r>
              <a:rPr lang="sv-SE" sz="3200" dirty="0" smtClean="0"/>
              <a:t>()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5306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/>
          <p:cNvSpPr txBox="1"/>
          <p:nvPr/>
        </p:nvSpPr>
        <p:spPr>
          <a:xfrm>
            <a:off x="755576" y="211949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ok =</a:t>
            </a:r>
          </a:p>
          <a:p>
            <a:r>
              <a:rPr lang="sv-SE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 =</a:t>
            </a:r>
          </a:p>
          <a:p>
            <a:r>
              <a:rPr lang="sv-SE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 =</a:t>
            </a:r>
          </a:p>
          <a:p>
            <a:r>
              <a:rPr lang="sv-SE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 =</a:t>
            </a:r>
          </a:p>
          <a:p>
            <a:r>
              <a:rPr lang="sv-SE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ok =</a:t>
            </a:r>
          </a:p>
          <a:p>
            <a:r>
              <a:rPr lang="sv-SE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 =</a:t>
            </a:r>
            <a:endParaRPr lang="sv-SE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Unit</a:t>
            </a:r>
            <a:r>
              <a:rPr lang="sv-SE" dirty="0" smtClean="0"/>
              <a:t> Test in </a:t>
            </a:r>
            <a:r>
              <a:rPr lang="sv-SE" dirty="0" err="1" smtClean="0"/>
              <a:t>Erlang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755576" y="1700808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>
                <a:latin typeface="Courier New" pitchFamily="49" charset="0"/>
                <a:cs typeface="Courier New" pitchFamily="49" charset="0"/>
              </a:rPr>
              <a:t>test_dispenser</a:t>
            </a:r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sv-SE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undad rektangulär 7"/>
          <p:cNvSpPr/>
          <p:nvPr/>
        </p:nvSpPr>
        <p:spPr>
          <a:xfrm>
            <a:off x="827584" y="5229200"/>
            <a:ext cx="2592288" cy="1152128"/>
          </a:xfrm>
          <a:prstGeom prst="wedgeRoundRectCallout">
            <a:avLst>
              <a:gd name="adj1" fmla="val -9406"/>
              <a:gd name="adj2" fmla="val -90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Expected</a:t>
            </a:r>
            <a:r>
              <a:rPr lang="sv-SE" sz="2800" dirty="0" smtClean="0"/>
              <a:t> </a:t>
            </a:r>
            <a:r>
              <a:rPr lang="sv-SE" sz="2800" dirty="0" err="1" smtClean="0"/>
              <a:t>results</a:t>
            </a:r>
            <a:endParaRPr lang="sv-SE" sz="2800" dirty="0"/>
          </a:p>
        </p:txBody>
      </p:sp>
      <p:sp>
        <p:nvSpPr>
          <p:cNvPr id="10" name="textruta 9"/>
          <p:cNvSpPr txBox="1"/>
          <p:nvPr/>
        </p:nvSpPr>
        <p:spPr>
          <a:xfrm>
            <a:off x="2843808" y="2120657"/>
            <a:ext cx="5328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reset(),</a:t>
            </a:r>
          </a:p>
          <a:p>
            <a:r>
              <a:rPr lang="sv-SE" sz="2800" b="1" dirty="0" err="1" smtClean="0">
                <a:latin typeface="Courier New" pitchFamily="49" charset="0"/>
                <a:cs typeface="Courier New" pitchFamily="49" charset="0"/>
              </a:rPr>
              <a:t>take_ticket</a:t>
            </a:r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sv-SE" sz="2800" b="1" dirty="0" err="1" smtClean="0">
                <a:latin typeface="Courier New" pitchFamily="49" charset="0"/>
                <a:cs typeface="Courier New" pitchFamily="49" charset="0"/>
              </a:rPr>
              <a:t>take_ticket</a:t>
            </a:r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sv-SE" sz="2800" b="1" dirty="0" err="1" smtClean="0">
                <a:latin typeface="Courier New" pitchFamily="49" charset="0"/>
                <a:cs typeface="Courier New" pitchFamily="49" charset="0"/>
              </a:rPr>
              <a:t>take_ticket</a:t>
            </a:r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reset(),</a:t>
            </a:r>
          </a:p>
          <a:p>
            <a:r>
              <a:rPr lang="sv-SE" sz="2800" b="1" dirty="0" err="1" smtClean="0">
                <a:latin typeface="Courier New" pitchFamily="49" charset="0"/>
                <a:cs typeface="Courier New" pitchFamily="49" charset="0"/>
              </a:rPr>
              <a:t>take_ticket</a:t>
            </a:r>
            <a:r>
              <a:rPr lang="sv-SE" sz="2800" b="1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sv-SE" sz="2800" dirty="0"/>
          </a:p>
        </p:txBody>
      </p:sp>
      <p:sp>
        <p:nvSpPr>
          <p:cNvPr id="3" name="Rundad rektangulär 2"/>
          <p:cNvSpPr/>
          <p:nvPr/>
        </p:nvSpPr>
        <p:spPr>
          <a:xfrm>
            <a:off x="5257800" y="5229200"/>
            <a:ext cx="2667000" cy="1095400"/>
          </a:xfrm>
          <a:prstGeom prst="wedgeRoundRectCallout">
            <a:avLst>
              <a:gd name="adj1" fmla="val -63470"/>
              <a:gd name="adj2" fmla="val -87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Easy</a:t>
            </a:r>
            <a:r>
              <a:rPr lang="sv-SE" sz="2800" dirty="0" smtClean="0"/>
              <a:t> to </a:t>
            </a:r>
            <a:r>
              <a:rPr lang="sv-SE" sz="2800" dirty="0" err="1" smtClean="0"/>
              <a:t>model</a:t>
            </a:r>
            <a:r>
              <a:rPr lang="sv-SE" sz="2800" dirty="0" smtClean="0"/>
              <a:t> in QuickCheck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26550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Modelling</a:t>
            </a:r>
            <a:r>
              <a:rPr lang="sv-SE" dirty="0" smtClean="0"/>
              <a:t> the dispenser</a:t>
            </a:r>
            <a:endParaRPr lang="sv-SE" dirty="0"/>
          </a:p>
        </p:txBody>
      </p:sp>
      <p:grpSp>
        <p:nvGrpSpPr>
          <p:cNvPr id="3" name="Grupp 11"/>
          <p:cNvGrpSpPr/>
          <p:nvPr/>
        </p:nvGrpSpPr>
        <p:grpSpPr>
          <a:xfrm>
            <a:off x="611560" y="2132856"/>
            <a:ext cx="8064896" cy="1368152"/>
            <a:chOff x="611560" y="2204864"/>
            <a:chExt cx="8064896" cy="1368152"/>
          </a:xfrm>
        </p:grpSpPr>
        <p:sp>
          <p:nvSpPr>
            <p:cNvPr id="5" name="Ellips 4"/>
            <p:cNvSpPr/>
            <p:nvPr/>
          </p:nvSpPr>
          <p:spPr>
            <a:xfrm>
              <a:off x="611560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800" dirty="0" smtClean="0"/>
                <a:t>reset</a:t>
              </a:r>
              <a:endParaRPr lang="sv-SE" sz="1600" dirty="0"/>
            </a:p>
          </p:txBody>
        </p:sp>
        <p:sp>
          <p:nvSpPr>
            <p:cNvPr id="6" name="Höger 5"/>
            <p:cNvSpPr/>
            <p:nvPr/>
          </p:nvSpPr>
          <p:spPr>
            <a:xfrm>
              <a:off x="2051720" y="2564904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Ellips 6"/>
            <p:cNvSpPr/>
            <p:nvPr/>
          </p:nvSpPr>
          <p:spPr>
            <a:xfrm>
              <a:off x="2843808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/>
                <a:t>take</a:t>
              </a:r>
              <a:endParaRPr lang="sv-SE" dirty="0"/>
            </a:p>
          </p:txBody>
        </p:sp>
        <p:sp>
          <p:nvSpPr>
            <p:cNvPr id="8" name="Höger 7"/>
            <p:cNvSpPr/>
            <p:nvPr/>
          </p:nvSpPr>
          <p:spPr>
            <a:xfrm>
              <a:off x="4283968" y="2564904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Ellips 8"/>
            <p:cNvSpPr/>
            <p:nvPr/>
          </p:nvSpPr>
          <p:spPr>
            <a:xfrm>
              <a:off x="5076056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/>
                <a:t>take</a:t>
              </a:r>
              <a:endParaRPr lang="sv-SE" dirty="0"/>
            </a:p>
          </p:txBody>
        </p:sp>
        <p:sp>
          <p:nvSpPr>
            <p:cNvPr id="10" name="Höger 9"/>
            <p:cNvSpPr/>
            <p:nvPr/>
          </p:nvSpPr>
          <p:spPr>
            <a:xfrm>
              <a:off x="6516216" y="2564904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/>
            <p:cNvSpPr/>
            <p:nvPr/>
          </p:nvSpPr>
          <p:spPr>
            <a:xfrm>
              <a:off x="7308304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err="1" smtClean="0"/>
                <a:t>take</a:t>
              </a:r>
              <a:endParaRPr lang="sv-SE" dirty="0"/>
            </a:p>
          </p:txBody>
        </p:sp>
      </p:grpSp>
      <p:grpSp>
        <p:nvGrpSpPr>
          <p:cNvPr id="4" name="Grupp 24"/>
          <p:cNvGrpSpPr/>
          <p:nvPr/>
        </p:nvGrpSpPr>
        <p:grpSpPr>
          <a:xfrm>
            <a:off x="611560" y="4509120"/>
            <a:ext cx="8064896" cy="1368152"/>
            <a:chOff x="611560" y="4581128"/>
            <a:chExt cx="8064896" cy="1368152"/>
          </a:xfrm>
        </p:grpSpPr>
        <p:grpSp>
          <p:nvGrpSpPr>
            <p:cNvPr id="12" name="Grupp 14"/>
            <p:cNvGrpSpPr/>
            <p:nvPr/>
          </p:nvGrpSpPr>
          <p:grpSpPr>
            <a:xfrm>
              <a:off x="611560" y="4581128"/>
              <a:ext cx="2160240" cy="1368152"/>
              <a:chOff x="611560" y="4581128"/>
              <a:chExt cx="2160240" cy="1368152"/>
            </a:xfrm>
          </p:grpSpPr>
          <p:sp>
            <p:nvSpPr>
              <p:cNvPr id="21" name="Ellips 12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200" b="1" dirty="0" smtClean="0"/>
                  <a:t>0</a:t>
                </a:r>
                <a:endParaRPr lang="sv-SE" b="1" dirty="0"/>
              </a:p>
            </p:txBody>
          </p:sp>
          <p:sp>
            <p:nvSpPr>
              <p:cNvPr id="22" name="Höger 13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upp 15"/>
            <p:cNvGrpSpPr/>
            <p:nvPr/>
          </p:nvGrpSpPr>
          <p:grpSpPr>
            <a:xfrm>
              <a:off x="2843808" y="4581128"/>
              <a:ext cx="2160240" cy="1368152"/>
              <a:chOff x="611560" y="4581128"/>
              <a:chExt cx="2160240" cy="1368152"/>
            </a:xfrm>
          </p:grpSpPr>
          <p:sp>
            <p:nvSpPr>
              <p:cNvPr id="19" name="Ellips 18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200" b="1" dirty="0" smtClean="0"/>
                  <a:t>0</a:t>
                </a:r>
                <a:endParaRPr lang="sv-SE" sz="3200" b="1" dirty="0"/>
              </a:p>
            </p:txBody>
          </p:sp>
          <p:sp>
            <p:nvSpPr>
              <p:cNvPr id="20" name="Höger 19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" name="Grupp 18"/>
            <p:cNvGrpSpPr/>
            <p:nvPr/>
          </p:nvGrpSpPr>
          <p:grpSpPr>
            <a:xfrm>
              <a:off x="5076056" y="4581128"/>
              <a:ext cx="2160240" cy="1368152"/>
              <a:chOff x="611560" y="4581128"/>
              <a:chExt cx="2160240" cy="1368152"/>
            </a:xfrm>
          </p:grpSpPr>
          <p:sp>
            <p:nvSpPr>
              <p:cNvPr id="17" name="Ellips 16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200" b="1" dirty="0" smtClean="0"/>
                  <a:t>1</a:t>
                </a:r>
                <a:endParaRPr lang="sv-SE" sz="3200" b="1" dirty="0"/>
              </a:p>
            </p:txBody>
          </p:sp>
          <p:sp>
            <p:nvSpPr>
              <p:cNvPr id="18" name="Höger 17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Ellips 15"/>
            <p:cNvSpPr/>
            <p:nvPr/>
          </p:nvSpPr>
          <p:spPr>
            <a:xfrm>
              <a:off x="7308304" y="4581128"/>
              <a:ext cx="1368152" cy="136815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b="1" dirty="0" smtClean="0"/>
                <a:t>2</a:t>
              </a:r>
              <a:endParaRPr lang="sv-SE" b="1" dirty="0"/>
            </a:p>
          </p:txBody>
        </p:sp>
      </p:grpSp>
      <p:grpSp>
        <p:nvGrpSpPr>
          <p:cNvPr id="15" name="Grupp 30"/>
          <p:cNvGrpSpPr/>
          <p:nvPr/>
        </p:nvGrpSpPr>
        <p:grpSpPr>
          <a:xfrm>
            <a:off x="1043608" y="3573016"/>
            <a:ext cx="7200800" cy="792088"/>
            <a:chOff x="1043608" y="3645024"/>
            <a:chExt cx="7200800" cy="792088"/>
          </a:xfrm>
        </p:grpSpPr>
        <p:sp>
          <p:nvSpPr>
            <p:cNvPr id="24" name="Ned 23"/>
            <p:cNvSpPr/>
            <p:nvPr/>
          </p:nvSpPr>
          <p:spPr>
            <a:xfrm>
              <a:off x="1043608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Ned 24"/>
            <p:cNvSpPr/>
            <p:nvPr/>
          </p:nvSpPr>
          <p:spPr>
            <a:xfrm>
              <a:off x="3275856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Ned 25"/>
            <p:cNvSpPr/>
            <p:nvPr/>
          </p:nvSpPr>
          <p:spPr>
            <a:xfrm>
              <a:off x="5508104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Ned 26"/>
            <p:cNvSpPr/>
            <p:nvPr/>
          </p:nvSpPr>
          <p:spPr>
            <a:xfrm>
              <a:off x="7740352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9" name="textruta 28"/>
          <p:cNvSpPr txBox="1"/>
          <p:nvPr/>
        </p:nvSpPr>
        <p:spPr>
          <a:xfrm>
            <a:off x="971600" y="595102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 smtClean="0">
                <a:solidFill>
                  <a:srgbClr val="FF0000"/>
                </a:solidFill>
              </a:rPr>
              <a:t>ok                   1                   2                   3</a:t>
            </a:r>
            <a:endParaRPr lang="sv-SE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Parallel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r>
              <a:rPr lang="sv-SE" dirty="0" smtClean="0"/>
              <a:t> Test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65512" y="5488632"/>
            <a:ext cx="5626968" cy="1180728"/>
          </a:xfrm>
        </p:spPr>
        <p:txBody>
          <a:bodyPr>
            <a:normAutofit/>
          </a:bodyPr>
          <a:lstStyle/>
          <a:p>
            <a:r>
              <a:rPr lang="sv-SE" dirty="0" smtClean="0"/>
              <a:t>Three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correct</a:t>
            </a:r>
            <a:r>
              <a:rPr lang="sv-SE" dirty="0" smtClean="0"/>
              <a:t> </a:t>
            </a:r>
            <a:r>
              <a:rPr lang="sv-SE" dirty="0" err="1" smtClean="0"/>
              <a:t>outcomes</a:t>
            </a:r>
            <a:r>
              <a:rPr lang="sv-SE" dirty="0" smtClean="0"/>
              <a:t>!</a:t>
            </a:r>
          </a:p>
        </p:txBody>
      </p:sp>
      <p:sp>
        <p:nvSpPr>
          <p:cNvPr id="5" name="Ellips 4"/>
          <p:cNvSpPr/>
          <p:nvPr/>
        </p:nvSpPr>
        <p:spPr>
          <a:xfrm>
            <a:off x="3419872" y="1628800"/>
            <a:ext cx="216024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reset</a:t>
            </a:r>
            <a:endParaRPr lang="sv-SE" sz="2800" dirty="0"/>
          </a:p>
        </p:txBody>
      </p:sp>
      <p:sp>
        <p:nvSpPr>
          <p:cNvPr id="6" name="Ellips 5"/>
          <p:cNvSpPr/>
          <p:nvPr/>
        </p:nvSpPr>
        <p:spPr>
          <a:xfrm>
            <a:off x="971600" y="2996952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7" name="Ellips 6"/>
          <p:cNvSpPr/>
          <p:nvPr/>
        </p:nvSpPr>
        <p:spPr>
          <a:xfrm>
            <a:off x="971600" y="4221088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8" name="Ellips 7"/>
          <p:cNvSpPr/>
          <p:nvPr/>
        </p:nvSpPr>
        <p:spPr>
          <a:xfrm>
            <a:off x="5220072" y="3573016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9" name="textruta 8"/>
          <p:cNvSpPr txBox="1"/>
          <p:nvPr/>
        </p:nvSpPr>
        <p:spPr>
          <a:xfrm>
            <a:off x="3707904" y="3125286"/>
            <a:ext cx="50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1</a:t>
            </a:r>
          </a:p>
          <a:p>
            <a:endParaRPr lang="sv-SE" sz="2800" dirty="0"/>
          </a:p>
          <a:p>
            <a:endParaRPr lang="sv-SE" sz="2800" dirty="0" smtClean="0"/>
          </a:p>
          <a:p>
            <a:r>
              <a:rPr lang="sv-SE" sz="2800" dirty="0"/>
              <a:t>2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7956376" y="371703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3</a:t>
            </a:r>
            <a:endParaRPr lang="sv-SE" sz="2800" dirty="0"/>
          </a:p>
        </p:txBody>
      </p:sp>
      <p:sp>
        <p:nvSpPr>
          <p:cNvPr id="11" name="textruta 10"/>
          <p:cNvSpPr txBox="1"/>
          <p:nvPr/>
        </p:nvSpPr>
        <p:spPr>
          <a:xfrm>
            <a:off x="4067944" y="3140968"/>
            <a:ext cx="50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1</a:t>
            </a:r>
          </a:p>
          <a:p>
            <a:endParaRPr lang="sv-SE" sz="2800" dirty="0"/>
          </a:p>
          <a:p>
            <a:endParaRPr lang="sv-SE" sz="2800" dirty="0" smtClean="0"/>
          </a:p>
          <a:p>
            <a:r>
              <a:rPr lang="sv-SE" sz="2800" dirty="0" smtClean="0"/>
              <a:t>3</a:t>
            </a:r>
            <a:endParaRPr lang="sv-SE" sz="2800" dirty="0"/>
          </a:p>
        </p:txBody>
      </p:sp>
      <p:sp>
        <p:nvSpPr>
          <p:cNvPr id="12" name="textruta 11"/>
          <p:cNvSpPr txBox="1"/>
          <p:nvPr/>
        </p:nvSpPr>
        <p:spPr>
          <a:xfrm>
            <a:off x="8316416" y="373271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2</a:t>
            </a:r>
            <a:endParaRPr lang="sv-SE" sz="2800" dirty="0"/>
          </a:p>
        </p:txBody>
      </p:sp>
      <p:sp>
        <p:nvSpPr>
          <p:cNvPr id="13" name="textruta 12"/>
          <p:cNvSpPr txBox="1"/>
          <p:nvPr/>
        </p:nvSpPr>
        <p:spPr>
          <a:xfrm>
            <a:off x="4427984" y="3140968"/>
            <a:ext cx="50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solidFill>
                  <a:srgbClr val="FF0000"/>
                </a:solidFill>
              </a:rPr>
              <a:t>1</a:t>
            </a:r>
          </a:p>
          <a:p>
            <a:endParaRPr lang="sv-SE" sz="2800" b="1" dirty="0">
              <a:solidFill>
                <a:srgbClr val="FF0000"/>
              </a:solidFill>
            </a:endParaRPr>
          </a:p>
          <a:p>
            <a:endParaRPr lang="sv-SE" sz="2800" b="1" dirty="0" smtClean="0">
              <a:solidFill>
                <a:srgbClr val="FF0000"/>
              </a:solidFill>
            </a:endParaRPr>
          </a:p>
          <a:p>
            <a:r>
              <a:rPr lang="sv-SE" sz="2800" b="1" dirty="0" smtClean="0">
                <a:solidFill>
                  <a:srgbClr val="FF0000"/>
                </a:solidFill>
              </a:rPr>
              <a:t>2</a:t>
            </a:r>
            <a:endParaRPr lang="sv-SE" sz="2800" b="1" dirty="0">
              <a:solidFill>
                <a:srgbClr val="FF0000"/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8676456" y="373271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solidFill>
                  <a:srgbClr val="FF0000"/>
                </a:solidFill>
              </a:rPr>
              <a:t>1</a:t>
            </a:r>
            <a:endParaRPr lang="sv-SE" sz="2800" b="1" dirty="0">
              <a:solidFill>
                <a:srgbClr val="FF0000"/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52120" y="17728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/>
              <a:t>ok</a:t>
            </a:r>
            <a:endParaRPr lang="sv-SE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5163" y="1260475"/>
              <a:ext cx="200025" cy="35877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132" y="1250749"/>
                <a:ext cx="225208" cy="38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3775" y="2520950"/>
              <a:ext cx="2116138" cy="487363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0095" y="2508703"/>
                <a:ext cx="2142779" cy="514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9175" y="3879850"/>
              <a:ext cx="158750" cy="341313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5856" y="3867969"/>
                <a:ext cx="178189" cy="36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5525" y="5065713"/>
              <a:ext cx="255588" cy="473075"/>
            </p14:xfrm>
          </p:contentPart>
        </mc:Choice>
        <mc:Fallback xmlns=""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83646" y="5052392"/>
                <a:ext cx="273947" cy="500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3313" y="2500313"/>
              <a:ext cx="1663700" cy="1036637"/>
            </p14:xfrm>
          </p:contentPart>
        </mc:Choice>
        <mc:Fallback xmlns=""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7913" y="2488435"/>
                <a:ext cx="1682782" cy="106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3975" y="4460875"/>
              <a:ext cx="200025" cy="920750"/>
            </p14:xfrm>
          </p:contentPart>
        </mc:Choice>
        <mc:Fallback xmlns=""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1743" y="4455476"/>
                <a:ext cx="221970" cy="9401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0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Another </a:t>
            </a:r>
            <a:r>
              <a:rPr lang="sv-SE" dirty="0" err="1" smtClean="0"/>
              <a:t>Parallel</a:t>
            </a:r>
            <a:r>
              <a:rPr lang="sv-SE" dirty="0" smtClean="0"/>
              <a:t> Test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5556373"/>
            <a:ext cx="8229600" cy="824955"/>
          </a:xfrm>
        </p:spPr>
        <p:txBody>
          <a:bodyPr/>
          <a:lstStyle/>
          <a:p>
            <a:r>
              <a:rPr lang="sv-SE" dirty="0" smtClean="0"/>
              <a:t>30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correct</a:t>
            </a:r>
            <a:r>
              <a:rPr lang="sv-SE" dirty="0" smtClean="0"/>
              <a:t> </a:t>
            </a:r>
            <a:r>
              <a:rPr lang="sv-SE" dirty="0" err="1" smtClean="0"/>
              <a:t>outcomes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4" name="Ellips 3"/>
          <p:cNvSpPr/>
          <p:nvPr/>
        </p:nvSpPr>
        <p:spPr>
          <a:xfrm>
            <a:off x="3707904" y="1628800"/>
            <a:ext cx="216024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reset</a:t>
            </a:r>
            <a:endParaRPr lang="sv-SE" sz="2800" dirty="0"/>
          </a:p>
        </p:txBody>
      </p:sp>
      <p:sp>
        <p:nvSpPr>
          <p:cNvPr id="5" name="Ellips 4"/>
          <p:cNvSpPr/>
          <p:nvPr/>
        </p:nvSpPr>
        <p:spPr>
          <a:xfrm>
            <a:off x="539552" y="2924944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6" name="Ellips 5"/>
          <p:cNvSpPr/>
          <p:nvPr/>
        </p:nvSpPr>
        <p:spPr>
          <a:xfrm>
            <a:off x="539552" y="4077072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7" name="Ellips 6"/>
          <p:cNvSpPr/>
          <p:nvPr/>
        </p:nvSpPr>
        <p:spPr>
          <a:xfrm>
            <a:off x="3491880" y="2924944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8" name="Ellips 7"/>
          <p:cNvSpPr/>
          <p:nvPr/>
        </p:nvSpPr>
        <p:spPr>
          <a:xfrm>
            <a:off x="3491880" y="4077072"/>
            <a:ext cx="26642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take_ticket</a:t>
            </a:r>
            <a:endParaRPr lang="sv-SE" sz="2800" dirty="0"/>
          </a:p>
        </p:txBody>
      </p:sp>
      <p:sp>
        <p:nvSpPr>
          <p:cNvPr id="9" name="Ellips 8"/>
          <p:cNvSpPr/>
          <p:nvPr/>
        </p:nvSpPr>
        <p:spPr>
          <a:xfrm>
            <a:off x="6516216" y="3429000"/>
            <a:ext cx="216024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reset</a:t>
            </a:r>
            <a:endParaRPr lang="sv-SE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27575" y="1270000"/>
              <a:ext cx="204788" cy="342900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8577" y="1262084"/>
                <a:ext cx="228182" cy="365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0125" y="2520950"/>
              <a:ext cx="147638" cy="403225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7882" y="2515190"/>
                <a:ext cx="166003" cy="423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1838" y="2511425"/>
              <a:ext cx="2790825" cy="447675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0318" y="2501341"/>
                <a:ext cx="2812426" cy="47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6425" y="3752850"/>
              <a:ext cx="177800" cy="32385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347" y="3748532"/>
                <a:ext cx="195796" cy="341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1500" y="4953000"/>
              <a:ext cx="190500" cy="304800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30336" y="4947962"/>
                <a:ext cx="209226" cy="32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4113" y="2532063"/>
              <a:ext cx="2549525" cy="860425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58713" y="2528103"/>
                <a:ext cx="2570765" cy="879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0438" y="3792538"/>
              <a:ext cx="204787" cy="298450"/>
            </p14:xfrm>
          </p:contentPart>
        </mc:Choice>
        <mc:Fallback xmlns=""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9641" y="3781378"/>
                <a:ext cx="221703" cy="32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6788" y="4962525"/>
              <a:ext cx="128587" cy="244475"/>
            </p14:xfrm>
          </p:contentPart>
        </mc:Choice>
        <mc:Fallback xmlns=""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4542" y="4952804"/>
                <a:ext cx="151639" cy="268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3325" y="4302125"/>
              <a:ext cx="225425" cy="862013"/>
            </p14:xfrm>
          </p:contentPart>
        </mc:Choice>
        <mc:Fallback xmlns=""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40001" y="4292763"/>
                <a:ext cx="245231" cy="8850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6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Deciding</a:t>
            </a:r>
            <a:r>
              <a:rPr lang="sv-SE" dirty="0" smtClean="0"/>
              <a:t> a </a:t>
            </a:r>
            <a:r>
              <a:rPr lang="sv-SE" dirty="0" err="1" smtClean="0"/>
              <a:t>Parallel</a:t>
            </a:r>
            <a:r>
              <a:rPr lang="sv-SE" dirty="0" smtClean="0"/>
              <a:t> Test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Ellips 4"/>
          <p:cNvSpPr/>
          <p:nvPr/>
        </p:nvSpPr>
        <p:spPr>
          <a:xfrm>
            <a:off x="611560" y="3212976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 smtClean="0"/>
              <a:t>reset</a:t>
            </a:r>
            <a:r>
              <a:rPr lang="sv-SE" sz="2800" dirty="0" err="1" smtClean="0">
                <a:sym typeface="Wingdings" pitchFamily="2" charset="2"/>
              </a:rPr>
              <a:t></a:t>
            </a:r>
            <a:r>
              <a:rPr lang="sv-SE" sz="2800" dirty="0" err="1" smtClean="0">
                <a:solidFill>
                  <a:srgbClr val="FF0000"/>
                </a:solidFill>
                <a:sym typeface="Wingdings" pitchFamily="2" charset="2"/>
              </a:rPr>
              <a:t>ok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6" name="Höger 5"/>
          <p:cNvSpPr/>
          <p:nvPr/>
        </p:nvSpPr>
        <p:spPr>
          <a:xfrm>
            <a:off x="2051720" y="357301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upp 11"/>
          <p:cNvGrpSpPr/>
          <p:nvPr/>
        </p:nvGrpSpPr>
        <p:grpSpPr>
          <a:xfrm>
            <a:off x="2843808" y="2132856"/>
            <a:ext cx="2160240" cy="1368152"/>
            <a:chOff x="2843808" y="2132856"/>
            <a:chExt cx="2160240" cy="1368152"/>
          </a:xfrm>
        </p:grpSpPr>
        <p:sp>
          <p:nvSpPr>
            <p:cNvPr id="7" name="Ellips 6"/>
            <p:cNvSpPr/>
            <p:nvPr/>
          </p:nvSpPr>
          <p:spPr>
            <a:xfrm>
              <a:off x="2843808" y="2132856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take</a:t>
              </a:r>
              <a:r>
                <a:rPr lang="sv-SE" sz="3200" dirty="0" smtClean="0">
                  <a:sym typeface="Wingdings" pitchFamily="2" charset="2"/>
                </a:rPr>
                <a:t></a:t>
              </a:r>
              <a:r>
                <a:rPr lang="sv-SE" sz="3200" dirty="0" smtClean="0">
                  <a:solidFill>
                    <a:srgbClr val="FF0000"/>
                  </a:solidFill>
                  <a:sym typeface="Wingdings" pitchFamily="2" charset="2"/>
                </a:rPr>
                <a:t>1</a:t>
              </a:r>
              <a:endParaRPr lang="sv-SE" dirty="0">
                <a:solidFill>
                  <a:srgbClr val="FF0000"/>
                </a:solidFill>
              </a:endParaRPr>
            </a:p>
          </p:txBody>
        </p:sp>
        <p:sp>
          <p:nvSpPr>
            <p:cNvPr id="8" name="Höger 7"/>
            <p:cNvSpPr/>
            <p:nvPr/>
          </p:nvSpPr>
          <p:spPr>
            <a:xfrm>
              <a:off x="4283968" y="2492896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Ellips 8"/>
          <p:cNvSpPr/>
          <p:nvPr/>
        </p:nvSpPr>
        <p:spPr>
          <a:xfrm>
            <a:off x="5076056" y="2132856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smtClean="0"/>
              <a:t>take</a:t>
            </a:r>
            <a:r>
              <a:rPr lang="sv-SE" sz="3200" dirty="0" smtClean="0">
                <a:sym typeface="Wingdings" pitchFamily="2" charset="2"/>
              </a:rPr>
              <a:t></a:t>
            </a:r>
            <a:r>
              <a:rPr lang="sv-SE" sz="3200" dirty="0" smtClean="0">
                <a:solidFill>
                  <a:srgbClr val="FF0000"/>
                </a:solidFill>
                <a:sym typeface="Wingdings" pitchFamily="2" charset="2"/>
              </a:rPr>
              <a:t>3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2843808" y="4365104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smtClean="0"/>
              <a:t>take</a:t>
            </a:r>
            <a:r>
              <a:rPr lang="sv-SE" sz="3200" dirty="0" smtClean="0">
                <a:sym typeface="Wingdings" pitchFamily="2" charset="2"/>
              </a:rPr>
              <a:t></a:t>
            </a:r>
            <a:r>
              <a:rPr lang="sv-SE" sz="3200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endParaRPr lang="sv-S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663" y="2628900"/>
              <a:ext cx="7045325" cy="2465388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222" y="2597579"/>
                <a:ext cx="7104006" cy="2523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9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8094E-6 L -0.00799 0.1651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83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57262E-7 L 0.26389 -0.1729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0" y="-86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72988E-6 L 0.23247 0.1628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/>
          <a:p>
            <a:r>
              <a:rPr lang="sv-SE" sz="6000" dirty="0" err="1" smtClean="0"/>
              <a:t>Don’t</a:t>
            </a:r>
            <a:r>
              <a:rPr lang="sv-SE" sz="6000" dirty="0" smtClean="0"/>
              <a:t> </a:t>
            </a:r>
            <a:r>
              <a:rPr lang="sv-SE" sz="6000" dirty="0" err="1" smtClean="0"/>
              <a:t>write</a:t>
            </a:r>
            <a:r>
              <a:rPr lang="sv-SE" sz="6000" dirty="0" smtClean="0"/>
              <a:t> tests!</a:t>
            </a:r>
            <a:endParaRPr lang="sv-SE" sz="6000" dirty="0"/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4572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8800" dirty="0" smtClean="0"/>
              <a:t>Generate </a:t>
            </a:r>
            <a:r>
              <a:rPr lang="sv-SE" sz="8800" dirty="0" err="1" smtClean="0"/>
              <a:t>them</a:t>
            </a:r>
            <a:endParaRPr lang="sv-SE" sz="8800" dirty="0"/>
          </a:p>
        </p:txBody>
      </p:sp>
    </p:spTree>
    <p:extLst>
      <p:ext uri="{BB962C8B-B14F-4D97-AF65-F5344CB8AC3E}">
        <p14:creationId xmlns:p14="http://schemas.microsoft.com/office/powerpoint/2010/main" val="2769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Let’s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tests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3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971600" y="1905794"/>
            <a:ext cx="6030416" cy="35394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Prefix:</a:t>
            </a:r>
          </a:p>
          <a:p>
            <a:endParaRPr lang="en-US" sz="2800" dirty="0" smtClean="0"/>
          </a:p>
          <a:p>
            <a:r>
              <a:rPr lang="en-US" sz="2800" dirty="0" smtClean="0"/>
              <a:t>Parallel:</a:t>
            </a:r>
          </a:p>
          <a:p>
            <a:r>
              <a:rPr lang="en-US" sz="2800" dirty="0" smtClean="0"/>
              <a:t>1. </a:t>
            </a:r>
            <a:r>
              <a:rPr lang="en-US" sz="2800" dirty="0" err="1" smtClean="0"/>
              <a:t>dispenser:take_ticket</a:t>
            </a:r>
            <a:r>
              <a:rPr lang="en-US" sz="2800" dirty="0" smtClean="0"/>
              <a:t>() --&gt; 1</a:t>
            </a:r>
          </a:p>
          <a:p>
            <a:endParaRPr lang="en-US" sz="2800" dirty="0" smtClean="0"/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dispenser:take_ticket</a:t>
            </a:r>
            <a:r>
              <a:rPr lang="en-US" sz="2800" dirty="0" smtClean="0"/>
              <a:t>() --&gt; 1</a:t>
            </a:r>
          </a:p>
          <a:p>
            <a:endParaRPr lang="en-US" sz="2800" dirty="0" smtClean="0"/>
          </a:p>
          <a:p>
            <a:r>
              <a:rPr lang="en-US" sz="2800" dirty="0" smtClean="0"/>
              <a:t>Result: </a:t>
            </a:r>
            <a:r>
              <a:rPr lang="en-US" sz="2800" dirty="0" err="1" smtClean="0"/>
              <a:t>no_possible_interleaving</a:t>
            </a:r>
            <a:endParaRPr lang="en-US" sz="2800" dirty="0"/>
          </a:p>
        </p:txBody>
      </p:sp>
      <p:sp>
        <p:nvSpPr>
          <p:cNvPr id="5" name="Rektangel 4"/>
          <p:cNvSpPr/>
          <p:nvPr/>
        </p:nvSpPr>
        <p:spPr>
          <a:xfrm>
            <a:off x="5292080" y="1268760"/>
            <a:ext cx="3384376" cy="1815882"/>
          </a:xfrm>
          <a:prstGeom prst="rect">
            <a:avLst/>
          </a:prstGeom>
          <a:solidFill>
            <a:srgbClr val="FDB091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/>
              <a:t>take_ticket</a:t>
            </a:r>
            <a:r>
              <a:rPr lang="en-US" sz="2800" dirty="0" smtClean="0"/>
              <a:t>() -&gt;</a:t>
            </a:r>
          </a:p>
          <a:p>
            <a:r>
              <a:rPr lang="en-US" sz="2800" dirty="0" smtClean="0"/>
              <a:t>    N = read(),</a:t>
            </a:r>
          </a:p>
          <a:p>
            <a:r>
              <a:rPr lang="en-US" sz="2800" dirty="0" smtClean="0"/>
              <a:t>    write(N+1),</a:t>
            </a:r>
          </a:p>
          <a:p>
            <a:r>
              <a:rPr lang="en-US" sz="2800" dirty="0" smtClean="0"/>
              <a:t>    N+1.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269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v-SE" dirty="0" err="1" smtClean="0"/>
              <a:t>Tuple</a:t>
            </a:r>
            <a:r>
              <a:rPr lang="sv-SE" dirty="0" smtClean="0"/>
              <a:t> store:</a:t>
            </a:r>
          </a:p>
          <a:p>
            <a:pPr lvl="1">
              <a:buNone/>
            </a:pPr>
            <a:r>
              <a:rPr lang="sv-SE" dirty="0"/>
              <a:t>	</a:t>
            </a:r>
            <a:r>
              <a:rPr lang="sv-SE" dirty="0" smtClean="0"/>
              <a:t>{Key, Value1, Value2…}</a:t>
            </a:r>
          </a:p>
          <a:p>
            <a:r>
              <a:rPr lang="sv-SE" dirty="0" smtClean="0"/>
              <a:t>Operations:</a:t>
            </a:r>
          </a:p>
          <a:p>
            <a:pPr lvl="1"/>
            <a:r>
              <a:rPr lang="sv-SE" dirty="0" err="1" smtClean="0"/>
              <a:t>insert</a:t>
            </a:r>
            <a:r>
              <a:rPr lang="sv-SE" dirty="0" smtClean="0"/>
              <a:t>(</a:t>
            </a:r>
            <a:r>
              <a:rPr lang="sv-SE" dirty="0" err="1" smtClean="0"/>
              <a:t>Table,ListOfTuples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delete</a:t>
            </a:r>
            <a:r>
              <a:rPr lang="sv-SE" dirty="0" smtClean="0"/>
              <a:t>(</a:t>
            </a:r>
            <a:r>
              <a:rPr lang="sv-SE" dirty="0" err="1" smtClean="0"/>
              <a:t>Table,Key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insert_new</a:t>
            </a:r>
            <a:r>
              <a:rPr lang="sv-SE" dirty="0" smtClean="0"/>
              <a:t>(</a:t>
            </a:r>
            <a:r>
              <a:rPr lang="sv-SE" dirty="0" err="1" smtClean="0"/>
              <a:t>Table,ListOfTuples</a:t>
            </a:r>
            <a:r>
              <a:rPr lang="sv-SE" dirty="0" smtClean="0"/>
              <a:t>)</a:t>
            </a:r>
          </a:p>
          <a:p>
            <a:pPr lvl="1"/>
            <a:r>
              <a:rPr lang="sv-SE" dirty="0" smtClean="0"/>
              <a:t>…</a:t>
            </a:r>
          </a:p>
          <a:p>
            <a:r>
              <a:rPr lang="sv-SE" dirty="0" err="1" smtClean="0"/>
              <a:t>Model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List of </a:t>
            </a:r>
            <a:r>
              <a:rPr lang="sv-SE" dirty="0" err="1" smtClean="0"/>
              <a:t>tuples</a:t>
            </a:r>
            <a:r>
              <a:rPr lang="sv-SE" dirty="0" smtClean="0"/>
              <a:t> (almost)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71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QuickCheck</a:t>
            </a:r>
            <a:r>
              <a:rPr lang="sv-SE" dirty="0" smtClean="0"/>
              <a:t> </a:t>
            </a:r>
            <a:r>
              <a:rPr lang="sv-SE" dirty="0" err="1" smtClean="0"/>
              <a:t>Specification</a:t>
            </a:r>
            <a:endParaRPr lang="sv-SE" dirty="0"/>
          </a:p>
        </p:txBody>
      </p:sp>
      <p:sp>
        <p:nvSpPr>
          <p:cNvPr id="4" name="Lodrät skriftrulle 3"/>
          <p:cNvSpPr/>
          <p:nvPr/>
        </p:nvSpPr>
        <p:spPr>
          <a:xfrm>
            <a:off x="683568" y="1844824"/>
            <a:ext cx="3384376" cy="3672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0" dirty="0" smtClean="0"/>
              <a:t>... …</a:t>
            </a:r>
          </a:p>
          <a:p>
            <a:pPr algn="ctr"/>
            <a:r>
              <a:rPr lang="sv-SE" sz="8000" dirty="0" smtClean="0"/>
              <a:t>... …</a:t>
            </a:r>
          </a:p>
          <a:p>
            <a:pPr algn="ctr"/>
            <a:r>
              <a:rPr lang="sv-SE" sz="4800" dirty="0" smtClean="0"/>
              <a:t>&lt;100 LOC</a:t>
            </a:r>
            <a:endParaRPr lang="sv-SE" sz="4800" dirty="0"/>
          </a:p>
        </p:txBody>
      </p:sp>
      <p:grpSp>
        <p:nvGrpSpPr>
          <p:cNvPr id="3" name="Grupp 11"/>
          <p:cNvGrpSpPr/>
          <p:nvPr/>
        </p:nvGrpSpPr>
        <p:grpSpPr>
          <a:xfrm>
            <a:off x="4572000" y="1196752"/>
            <a:ext cx="4572000" cy="5554960"/>
            <a:chOff x="4572000" y="1196752"/>
            <a:chExt cx="4572000" cy="5554960"/>
          </a:xfrm>
        </p:grpSpPr>
        <p:grpSp>
          <p:nvGrpSpPr>
            <p:cNvPr id="5" name="Grupp 8"/>
            <p:cNvGrpSpPr/>
            <p:nvPr/>
          </p:nvGrpSpPr>
          <p:grpSpPr>
            <a:xfrm>
              <a:off x="4572000" y="1196752"/>
              <a:ext cx="2631868" cy="5554960"/>
              <a:chOff x="5324508" y="1556792"/>
              <a:chExt cx="2631868" cy="5554960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88604" y="2013992"/>
                <a:ext cx="1767772" cy="509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00572" y="1861592"/>
                <a:ext cx="1767772" cy="509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12540" y="1709192"/>
                <a:ext cx="1767772" cy="509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24508" y="1556792"/>
                <a:ext cx="1767772" cy="509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" name="Höger klammerparentes 9"/>
            <p:cNvSpPr/>
            <p:nvPr/>
          </p:nvSpPr>
          <p:spPr>
            <a:xfrm>
              <a:off x="7236296" y="1196752"/>
              <a:ext cx="432048" cy="5472608"/>
            </a:xfrm>
            <a:prstGeom prst="righ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textruta 10"/>
            <p:cNvSpPr txBox="1"/>
            <p:nvPr/>
          </p:nvSpPr>
          <p:spPr>
            <a:xfrm>
              <a:off x="7524328" y="3501008"/>
              <a:ext cx="1619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&gt; 6,000 LOC</a:t>
              </a:r>
              <a:endParaRPr lang="sv-SE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91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Remember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…</a:t>
            </a:r>
            <a:r>
              <a:rPr lang="sv-SE" dirty="0" err="1" smtClean="0"/>
              <a:t>dets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in </a:t>
            </a:r>
            <a:r>
              <a:rPr lang="sv-SE" dirty="0" err="1" smtClean="0"/>
              <a:t>production</a:t>
            </a:r>
            <a:r>
              <a:rPr lang="sv-SE" dirty="0" smtClean="0"/>
              <a:t> for &gt;15 </a:t>
            </a:r>
            <a:r>
              <a:rPr lang="sv-SE" dirty="0" err="1" smtClean="0"/>
              <a:t>years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…is </a:t>
            </a:r>
            <a:r>
              <a:rPr lang="sv-SE" dirty="0" err="1" smtClean="0"/>
              <a:t>heavily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Erlang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9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 #1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83568" y="2172920"/>
            <a:ext cx="7848872" cy="31700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Prefix: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type,bag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							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Parallel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,[])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insert_new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,[])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no_possible_interleaving</a:t>
            </a:r>
            <a:endParaRPr lang="sv-S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75856" y="1340768"/>
            <a:ext cx="5400600" cy="267765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insert_new</a:t>
            </a:r>
            <a:r>
              <a:rPr lang="en-US" sz="2800" b="1" dirty="0" smtClean="0"/>
              <a:t>(Name, Objects) -&gt; </a:t>
            </a:r>
            <a:r>
              <a:rPr lang="en-US" sz="2800" b="1" dirty="0" err="1" smtClean="0"/>
              <a:t>Bool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800" b="1" dirty="0" smtClean="0"/>
              <a:t>Types:</a:t>
            </a:r>
          </a:p>
          <a:p>
            <a:r>
              <a:rPr lang="en-US" sz="2800" b="1" dirty="0" smtClean="0"/>
              <a:t>Name = name()</a:t>
            </a:r>
          </a:p>
          <a:p>
            <a:r>
              <a:rPr lang="en-US" sz="2800" b="1" dirty="0" smtClean="0"/>
              <a:t>Objects = object() | [object()]</a:t>
            </a:r>
          </a:p>
          <a:p>
            <a:r>
              <a:rPr lang="en-US" sz="2800" b="1" dirty="0" err="1" smtClean="0"/>
              <a:t>Bool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bool</a:t>
            </a:r>
            <a:r>
              <a:rPr lang="en-US" sz="2800" b="1" dirty="0" smtClean="0"/>
              <a:t>()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40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 #2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ktangel 3"/>
          <p:cNvSpPr/>
          <p:nvPr/>
        </p:nvSpPr>
        <p:spPr>
          <a:xfrm>
            <a:off x="539552" y="1700808"/>
            <a:ext cx="8136904" cy="224676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Prefix: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type,set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>
              <a:latin typeface="Courier New" pitchFamily="49" charset="0"/>
              <a:cs typeface="Courier New" pitchFamily="49" charset="0"/>
            </a:endParaRP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Parallel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,{0,0})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insert_new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,{0,0}) --&gt; …time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Explosion 1 5"/>
          <p:cNvSpPr/>
          <p:nvPr/>
        </p:nvSpPr>
        <p:spPr>
          <a:xfrm>
            <a:off x="7884368" y="3284984"/>
            <a:ext cx="936104" cy="100811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39552" y="4974267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=ERROR REPORT==== 4-Oct-2010::17:08:21 ===</a:t>
            </a:r>
          </a:p>
          <a:p>
            <a:r>
              <a:rPr lang="en-US" sz="2400" dirty="0" smtClean="0"/>
              <a:t>** </a:t>
            </a:r>
            <a:r>
              <a:rPr lang="en-US" sz="2400" dirty="0" err="1" smtClean="0"/>
              <a:t>dets</a:t>
            </a:r>
            <a:r>
              <a:rPr lang="en-US" sz="2400" dirty="0" smtClean="0"/>
              <a:t>: Bug was found when accessing table </a:t>
            </a:r>
            <a:r>
              <a:rPr lang="en-US" sz="2400" dirty="0" err="1" smtClean="0"/>
              <a:t>dets_table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5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 #3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ktangel 3"/>
          <p:cNvSpPr/>
          <p:nvPr/>
        </p:nvSpPr>
        <p:spPr>
          <a:xfrm>
            <a:off x="395536" y="1720840"/>
            <a:ext cx="8280920" cy="31700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Prefix: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type,set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Parallel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type,set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,{0,0}) --&gt; ok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get_contents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) --&gt; []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no_possible_interleaving</a:t>
            </a:r>
            <a:endParaRPr lang="sv-S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84168" y="4149080"/>
            <a:ext cx="1296144" cy="1152128"/>
          </a:xfrm>
          <a:prstGeom prst="wedgeEllipseCallout">
            <a:avLst>
              <a:gd name="adj1" fmla="val -75483"/>
              <a:gd name="adj2" fmla="val -515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0" b="1" dirty="0" smtClean="0"/>
              <a:t>!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91046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>
            <a:normAutofit/>
          </a:bodyPr>
          <a:lstStyle/>
          <a:p>
            <a:r>
              <a:rPr lang="sv-SE" sz="6600" dirty="0" smtClean="0"/>
              <a:t>Is the </a:t>
            </a:r>
            <a:r>
              <a:rPr lang="sv-SE" sz="6600" dirty="0" err="1" smtClean="0"/>
              <a:t>file</a:t>
            </a:r>
            <a:r>
              <a:rPr lang="sv-SE" sz="6600" dirty="0" smtClean="0"/>
              <a:t> </a:t>
            </a:r>
            <a:r>
              <a:rPr lang="sv-SE" sz="6600" dirty="0" err="1" smtClean="0"/>
              <a:t>corrupt</a:t>
            </a:r>
            <a:r>
              <a:rPr lang="sv-SE" sz="6600" dirty="0" smtClean="0"/>
              <a:t>?</a:t>
            </a:r>
            <a:endParaRPr lang="sv-SE" sz="66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04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 #4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67544" y="1495812"/>
            <a:ext cx="8208912" cy="4093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Prefix: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type,bag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) --&gt; ok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type,bag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Parallel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(dets_table,0) --&gt; []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,{0,0})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,{0,0})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 ok</a:t>
            </a:r>
            <a:endParaRPr lang="sv-S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2843808" y="4869160"/>
            <a:ext cx="4536504" cy="151216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premature </a:t>
            </a:r>
            <a:r>
              <a:rPr lang="sv-SE" sz="2800" dirty="0" err="1" smtClean="0"/>
              <a:t>eof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7639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QuickCheck</a:t>
            </a:r>
            <a:endParaRPr lang="sv-SE" dirty="0"/>
          </a:p>
        </p:txBody>
      </p:sp>
      <p:pic>
        <p:nvPicPr>
          <p:cNvPr id="1026" name="Picture 2" descr="C:\Users\John Hughes\AppData\Local\Microsoft\Windows\Temporary Internet Files\Content.IE5\88YT9NH8\MP90040313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24003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ak pil 4"/>
          <p:cNvCxnSpPr/>
          <p:nvPr/>
        </p:nvCxnSpPr>
        <p:spPr>
          <a:xfrm>
            <a:off x="1752600" y="2971800"/>
            <a:ext cx="0" cy="2971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ruta 5"/>
          <p:cNvSpPr txBox="1"/>
          <p:nvPr/>
        </p:nvSpPr>
        <p:spPr>
          <a:xfrm>
            <a:off x="1981200" y="2971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1999—</a:t>
            </a:r>
            <a:r>
              <a:rPr lang="sv-SE" sz="2400" dirty="0" err="1" smtClean="0"/>
              <a:t>invented</a:t>
            </a:r>
            <a:r>
              <a:rPr lang="sv-SE" sz="2400" dirty="0" smtClean="0"/>
              <a:t> by </a:t>
            </a:r>
            <a:r>
              <a:rPr lang="sv-SE" sz="2400" dirty="0" err="1" smtClean="0"/>
              <a:t>Koen</a:t>
            </a:r>
            <a:r>
              <a:rPr lang="sv-SE" sz="2400" dirty="0" smtClean="0"/>
              <a:t> </a:t>
            </a:r>
            <a:r>
              <a:rPr lang="sv-SE" sz="2400" dirty="0" err="1" smtClean="0"/>
              <a:t>Claessen</a:t>
            </a:r>
            <a:r>
              <a:rPr lang="sv-SE" sz="2400" dirty="0" smtClean="0"/>
              <a:t> and </a:t>
            </a:r>
            <a:r>
              <a:rPr lang="sv-SE" sz="2400" dirty="0" err="1" smtClean="0"/>
              <a:t>myself</a:t>
            </a:r>
            <a:r>
              <a:rPr lang="sv-SE" sz="2400" dirty="0" smtClean="0"/>
              <a:t>, for </a:t>
            </a:r>
            <a:r>
              <a:rPr lang="sv-SE" sz="2400" dirty="0" err="1" smtClean="0"/>
              <a:t>Haskell</a:t>
            </a:r>
            <a:endParaRPr lang="sv-SE" sz="2400" dirty="0"/>
          </a:p>
        </p:txBody>
      </p:sp>
      <p:sp>
        <p:nvSpPr>
          <p:cNvPr id="8" name="textruta 7"/>
          <p:cNvSpPr txBox="1"/>
          <p:nvPr/>
        </p:nvSpPr>
        <p:spPr>
          <a:xfrm>
            <a:off x="1981200" y="4038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2006—</a:t>
            </a:r>
            <a:r>
              <a:rPr lang="sv-SE" sz="2400" dirty="0" err="1" smtClean="0"/>
              <a:t>Quviq</a:t>
            </a:r>
            <a:r>
              <a:rPr lang="sv-SE" sz="2400" dirty="0" smtClean="0"/>
              <a:t> </a:t>
            </a:r>
            <a:r>
              <a:rPr lang="sv-SE" sz="2400" dirty="0" err="1" smtClean="0"/>
              <a:t>founded</a:t>
            </a:r>
            <a:r>
              <a:rPr lang="sv-SE" sz="2400" dirty="0" smtClean="0"/>
              <a:t> marketing </a:t>
            </a:r>
            <a:r>
              <a:rPr lang="sv-SE" sz="2400" dirty="0" err="1" smtClean="0"/>
              <a:t>Erlang</a:t>
            </a:r>
            <a:r>
              <a:rPr lang="sv-SE" sz="2400" dirty="0" smtClean="0"/>
              <a:t> version</a:t>
            </a:r>
            <a:endParaRPr lang="sv-SE" sz="2400" dirty="0"/>
          </a:p>
        </p:txBody>
      </p:sp>
      <p:sp>
        <p:nvSpPr>
          <p:cNvPr id="9" name="textruta 8"/>
          <p:cNvSpPr txBox="1"/>
          <p:nvPr/>
        </p:nvSpPr>
        <p:spPr>
          <a:xfrm>
            <a:off x="1981200" y="4724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/>
              <a:t>Many</a:t>
            </a:r>
            <a:r>
              <a:rPr lang="sv-SE" sz="2400" dirty="0" smtClean="0"/>
              <a:t> extensions</a:t>
            </a:r>
            <a:endParaRPr lang="sv-SE" sz="2400" dirty="0"/>
          </a:p>
        </p:txBody>
      </p:sp>
      <p:sp>
        <p:nvSpPr>
          <p:cNvPr id="10" name="textruta 9"/>
          <p:cNvSpPr txBox="1"/>
          <p:nvPr/>
        </p:nvSpPr>
        <p:spPr>
          <a:xfrm>
            <a:off x="1981200" y="53340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/>
              <a:t>Finding</a:t>
            </a:r>
            <a:r>
              <a:rPr lang="sv-SE" sz="2400" dirty="0" smtClean="0"/>
              <a:t> </a:t>
            </a:r>
            <a:r>
              <a:rPr lang="sv-SE" sz="2400" dirty="0" err="1" smtClean="0"/>
              <a:t>deep</a:t>
            </a:r>
            <a:r>
              <a:rPr lang="sv-SE" sz="2400" dirty="0" smtClean="0"/>
              <a:t> </a:t>
            </a:r>
            <a:r>
              <a:rPr lang="sv-SE" sz="2400" dirty="0" err="1" smtClean="0"/>
              <a:t>bugs</a:t>
            </a:r>
            <a:r>
              <a:rPr lang="sv-SE" sz="2400" dirty="0" smtClean="0"/>
              <a:t> for Ericsson, Volvo Cars, </a:t>
            </a:r>
            <a:r>
              <a:rPr lang="sv-SE" sz="2400" dirty="0" err="1" smtClean="0"/>
              <a:t>Basho</a:t>
            </a:r>
            <a:r>
              <a:rPr lang="sv-SE" sz="2400" dirty="0" smtClean="0"/>
              <a:t>, </a:t>
            </a:r>
            <a:r>
              <a:rPr lang="sv-SE" sz="2400" dirty="0" err="1" smtClean="0"/>
              <a:t>etc</a:t>
            </a:r>
            <a:r>
              <a:rPr lang="sv-SE" sz="2400" dirty="0" smtClean="0"/>
              <a:t>…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1727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 #5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67544" y="1803588"/>
            <a:ext cx="8208912" cy="37856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Prefix: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type,set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,[{1,0}])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Parallel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(dets_table,0) --&gt; []</a:t>
            </a: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(dets_table,1) --&gt; ok</a:t>
            </a: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open_file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,[{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type,set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}]) --&gt; 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dets_table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: ok</a:t>
            </a:r>
          </a:p>
          <a:p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2843808" y="4869160"/>
            <a:ext cx="4536504" cy="151216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bad </a:t>
            </a:r>
            <a:r>
              <a:rPr lang="sv-SE" sz="2800" dirty="0" err="1" smtClean="0"/>
              <a:t>object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9452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827584" y="1689770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"We know there is a lurking bug somewhere in the </a:t>
            </a:r>
            <a:r>
              <a:rPr lang="en-US" sz="3200" dirty="0" err="1" smtClean="0"/>
              <a:t>dets</a:t>
            </a:r>
            <a:r>
              <a:rPr lang="en-US" sz="3200" dirty="0" smtClean="0"/>
              <a:t> code. We have got </a:t>
            </a:r>
            <a:r>
              <a:rPr lang="en-US" sz="3200" dirty="0" smtClean="0">
                <a:solidFill>
                  <a:srgbClr val="FF0000"/>
                </a:solidFill>
              </a:rPr>
              <a:t>'bad object</a:t>
            </a:r>
            <a:r>
              <a:rPr lang="en-US" sz="3200" dirty="0" smtClean="0"/>
              <a:t>' and </a:t>
            </a:r>
            <a:r>
              <a:rPr lang="en-US" sz="3200" dirty="0" smtClean="0">
                <a:solidFill>
                  <a:srgbClr val="FF0000"/>
                </a:solidFill>
              </a:rPr>
              <a:t>'premature </a:t>
            </a:r>
            <a:r>
              <a:rPr lang="en-US" sz="3200" dirty="0" err="1" smtClean="0">
                <a:solidFill>
                  <a:srgbClr val="FF0000"/>
                </a:solidFill>
              </a:rPr>
              <a:t>eof</a:t>
            </a:r>
            <a:r>
              <a:rPr lang="en-US" sz="3200" dirty="0" smtClean="0"/>
              <a:t>' every other month the last year.”</a:t>
            </a:r>
          </a:p>
          <a:p>
            <a:pPr algn="r"/>
            <a:r>
              <a:rPr lang="en-US" sz="3200" i="1" dirty="0" err="1" smtClean="0"/>
              <a:t>Tobbe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Törnqvist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Klarna</a:t>
            </a:r>
            <a:r>
              <a:rPr lang="en-US" sz="3200" i="1" dirty="0" smtClean="0"/>
              <a:t>, 2007</a:t>
            </a:r>
            <a:endParaRPr lang="sv-SE" sz="3200" i="1" dirty="0"/>
          </a:p>
        </p:txBody>
      </p:sp>
      <p:sp>
        <p:nvSpPr>
          <p:cNvPr id="5" name="Rektangel med rundade hörn 4"/>
          <p:cNvSpPr/>
          <p:nvPr/>
        </p:nvSpPr>
        <p:spPr>
          <a:xfrm>
            <a:off x="2627784" y="4725144"/>
            <a:ext cx="5688632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err="1" smtClean="0">
                <a:solidFill>
                  <a:schemeClr val="tx1"/>
                </a:solidFill>
              </a:rPr>
              <a:t>Each</a:t>
            </a:r>
            <a:r>
              <a:rPr lang="sv-SE" sz="3200" dirty="0" smtClean="0">
                <a:solidFill>
                  <a:schemeClr val="tx1"/>
                </a:solidFill>
              </a:rPr>
              <a:t> </a:t>
            </a:r>
            <a:r>
              <a:rPr lang="sv-SE" sz="3200" dirty="0" err="1" smtClean="0">
                <a:solidFill>
                  <a:schemeClr val="tx1"/>
                </a:solidFill>
              </a:rPr>
              <a:t>bug</a:t>
            </a:r>
            <a:r>
              <a:rPr lang="sv-SE" sz="3200" dirty="0" smtClean="0">
                <a:solidFill>
                  <a:schemeClr val="tx1"/>
                </a:solidFill>
              </a:rPr>
              <a:t> </a:t>
            </a:r>
            <a:r>
              <a:rPr lang="sv-SE" sz="3200" dirty="0" err="1" smtClean="0">
                <a:solidFill>
                  <a:schemeClr val="tx1"/>
                </a:solidFill>
              </a:rPr>
              <a:t>fixed</a:t>
            </a:r>
            <a:r>
              <a:rPr lang="sv-SE" sz="3200" dirty="0" smtClean="0">
                <a:solidFill>
                  <a:schemeClr val="tx1"/>
                </a:solidFill>
              </a:rPr>
              <a:t> the </a:t>
            </a:r>
            <a:r>
              <a:rPr lang="sv-SE" sz="3200" dirty="0" err="1" smtClean="0">
                <a:solidFill>
                  <a:schemeClr val="tx1"/>
                </a:solidFill>
              </a:rPr>
              <a:t>day</a:t>
            </a:r>
            <a:r>
              <a:rPr lang="sv-SE" sz="3200" dirty="0" smtClean="0">
                <a:solidFill>
                  <a:schemeClr val="tx1"/>
                </a:solidFill>
              </a:rPr>
              <a:t> after </a:t>
            </a:r>
            <a:r>
              <a:rPr lang="sv-SE" sz="3200" dirty="0" err="1" smtClean="0">
                <a:solidFill>
                  <a:schemeClr val="tx1"/>
                </a:solidFill>
              </a:rPr>
              <a:t>reporting</a:t>
            </a:r>
            <a:r>
              <a:rPr lang="sv-SE" sz="3200" dirty="0" smtClean="0">
                <a:solidFill>
                  <a:schemeClr val="tx1"/>
                </a:solidFill>
              </a:rPr>
              <a:t> the </a:t>
            </a:r>
            <a:r>
              <a:rPr lang="sv-SE" sz="3200" dirty="0" err="1" smtClean="0">
                <a:solidFill>
                  <a:schemeClr val="tx1"/>
                </a:solidFill>
              </a:rPr>
              <a:t>failing</a:t>
            </a:r>
            <a:r>
              <a:rPr lang="sv-SE" sz="3200" dirty="0" smtClean="0">
                <a:solidFill>
                  <a:schemeClr val="tx1"/>
                </a:solidFill>
              </a:rPr>
              <a:t> </a:t>
            </a:r>
            <a:r>
              <a:rPr lang="sv-SE" sz="3200" dirty="0" err="1" smtClean="0">
                <a:solidFill>
                  <a:schemeClr val="tx1"/>
                </a:solidFill>
              </a:rPr>
              <a:t>case</a:t>
            </a:r>
            <a:endParaRPr lang="sv-S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sv-SE" dirty="0" smtClean="0"/>
              <a:t>Before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4252440"/>
            <a:ext cx="3970784" cy="2344912"/>
          </a:xfrm>
        </p:spPr>
        <p:txBody>
          <a:bodyPr/>
          <a:lstStyle/>
          <a:p>
            <a:r>
              <a:rPr lang="sv-SE" dirty="0" err="1" smtClean="0"/>
              <a:t>Files</a:t>
            </a:r>
            <a:r>
              <a:rPr lang="sv-SE" dirty="0" smtClean="0"/>
              <a:t> over 1GB?</a:t>
            </a:r>
          </a:p>
          <a:p>
            <a:r>
              <a:rPr lang="sv-SE" dirty="0" err="1" smtClean="0"/>
              <a:t>Rehashing</a:t>
            </a:r>
            <a:r>
              <a:rPr lang="sv-SE" dirty="0" smtClean="0"/>
              <a:t>?</a:t>
            </a:r>
            <a:r>
              <a:rPr lang="sv-SE" dirty="0"/>
              <a:t> </a:t>
            </a:r>
            <a:endParaRPr lang="sv-SE" dirty="0" smtClean="0"/>
          </a:p>
          <a:p>
            <a:r>
              <a:rPr lang="sv-SE" dirty="0" smtClean="0"/>
              <a:t>&gt; </a:t>
            </a:r>
            <a:r>
              <a:rPr lang="sv-SE" dirty="0"/>
              <a:t>6 </a:t>
            </a:r>
            <a:r>
              <a:rPr lang="sv-SE" dirty="0" err="1"/>
              <a:t>weeks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effort</a:t>
            </a:r>
            <a:r>
              <a:rPr lang="sv-SE" dirty="0"/>
              <a:t>!</a:t>
            </a:r>
          </a:p>
          <a:p>
            <a:endParaRPr lang="sv-SE" dirty="0"/>
          </a:p>
        </p:txBody>
      </p:sp>
      <p:pic>
        <p:nvPicPr>
          <p:cNvPr id="5122" name="Picture 2" descr="C:\Users\John Hughes\AppData\Local\Microsoft\Windows\Temporary Internet Files\Content.IE5\H4ODDQV0\MC9000788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01" y="1268760"/>
            <a:ext cx="212238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 4"/>
          <p:cNvGrpSpPr/>
          <p:nvPr/>
        </p:nvGrpSpPr>
        <p:grpSpPr>
          <a:xfrm>
            <a:off x="4572000" y="260648"/>
            <a:ext cx="4474840" cy="6480720"/>
            <a:chOff x="4572000" y="260648"/>
            <a:chExt cx="4474840" cy="6480720"/>
          </a:xfrm>
        </p:grpSpPr>
        <p:sp>
          <p:nvSpPr>
            <p:cNvPr id="4" name="Rubrik 1"/>
            <p:cNvSpPr txBox="1">
              <a:spLocks/>
            </p:cNvSpPr>
            <p:nvPr/>
          </p:nvSpPr>
          <p:spPr>
            <a:xfrm>
              <a:off x="4572000" y="260648"/>
              <a:ext cx="41148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sv-SE" dirty="0" err="1" smtClean="0"/>
                <a:t>After</a:t>
              </a:r>
              <a:endParaRPr lang="sv-SE" dirty="0"/>
            </a:p>
          </p:txBody>
        </p:sp>
        <p:sp>
          <p:nvSpPr>
            <p:cNvPr id="6" name="Platshållare för innehåll 2"/>
            <p:cNvSpPr txBox="1">
              <a:spLocks/>
            </p:cNvSpPr>
            <p:nvPr/>
          </p:nvSpPr>
          <p:spPr>
            <a:xfrm>
              <a:off x="5076056" y="4293096"/>
              <a:ext cx="3970784" cy="24482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dirty="0" err="1" smtClean="0"/>
                <a:t>Database</a:t>
              </a:r>
              <a:r>
                <a:rPr lang="sv-SE" dirty="0" smtClean="0"/>
                <a:t> </a:t>
              </a:r>
              <a:r>
                <a:rPr lang="sv-SE" dirty="0" err="1" smtClean="0"/>
                <a:t>with</a:t>
              </a:r>
              <a:r>
                <a:rPr lang="sv-SE" dirty="0" smtClean="0"/>
                <a:t> </a:t>
              </a:r>
              <a:r>
                <a:rPr lang="sv-SE" i="1" dirty="0" err="1" smtClean="0"/>
                <a:t>one</a:t>
              </a:r>
              <a:r>
                <a:rPr lang="sv-SE" dirty="0" smtClean="0"/>
                <a:t> record!</a:t>
              </a:r>
            </a:p>
            <a:p>
              <a:r>
                <a:rPr lang="sv-SE" dirty="0" smtClean="0"/>
                <a:t>5—6  calls to </a:t>
              </a:r>
              <a:r>
                <a:rPr lang="sv-SE" dirty="0" err="1" smtClean="0"/>
                <a:t>reproduce</a:t>
              </a:r>
              <a:endParaRPr lang="sv-SE" dirty="0" smtClean="0"/>
            </a:p>
            <a:p>
              <a:r>
                <a:rPr lang="sv-SE" dirty="0"/>
                <a:t>&lt; 1 </a:t>
              </a:r>
              <a:r>
                <a:rPr lang="sv-SE" dirty="0" err="1"/>
                <a:t>day</a:t>
              </a:r>
              <a:r>
                <a:rPr lang="sv-SE" dirty="0"/>
                <a:t> </a:t>
              </a:r>
              <a:r>
                <a:rPr lang="sv-SE" dirty="0" err="1"/>
                <a:t>to</a:t>
              </a:r>
              <a:r>
                <a:rPr lang="sv-SE" dirty="0"/>
                <a:t> fix</a:t>
              </a:r>
            </a:p>
            <a:p>
              <a:endParaRPr lang="sv-SE" dirty="0" smtClean="0"/>
            </a:p>
            <a:p>
              <a:endParaRPr lang="sv-SE" dirty="0"/>
            </a:p>
          </p:txBody>
        </p:sp>
        <p:pic>
          <p:nvPicPr>
            <p:cNvPr id="5123" name="Picture 3" descr="C:\Users\John Hughes\AppData\Local\Microsoft\Windows\Temporary Internet Files\Content.IE5\H4ODDQV0\MC90007878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149" y="1374920"/>
              <a:ext cx="2100203" cy="2486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8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Property 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762000" y="317831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i="1" dirty="0" smtClean="0"/>
              <a:t>…</a:t>
            </a:r>
            <a:r>
              <a:rPr lang="sv-SE" sz="4000" b="1" i="1" dirty="0" err="1" smtClean="0"/>
              <a:t>finds</a:t>
            </a:r>
            <a:r>
              <a:rPr lang="sv-SE" sz="4000" b="1" i="1" dirty="0" smtClean="0"/>
              <a:t> </a:t>
            </a:r>
            <a:r>
              <a:rPr lang="sv-SE" sz="4000" b="1" i="1" dirty="0" err="1" smtClean="0"/>
              <a:t>more</a:t>
            </a:r>
            <a:r>
              <a:rPr lang="sv-SE" sz="4000" b="1" i="1" dirty="0" smtClean="0"/>
              <a:t> </a:t>
            </a:r>
            <a:r>
              <a:rPr lang="sv-SE" sz="4000" b="1" i="1" dirty="0" err="1" smtClean="0"/>
              <a:t>bugs</a:t>
            </a:r>
            <a:r>
              <a:rPr lang="sv-SE" sz="4000" b="1" i="1" dirty="0" smtClean="0"/>
              <a:t> </a:t>
            </a:r>
            <a:r>
              <a:rPr lang="sv-SE" sz="4000" b="1" i="1" dirty="0" err="1" smtClean="0"/>
              <a:t>with</a:t>
            </a:r>
            <a:r>
              <a:rPr lang="sv-SE" sz="4000" b="1" i="1" dirty="0" smtClean="0"/>
              <a:t> less </a:t>
            </a:r>
            <a:r>
              <a:rPr lang="sv-SE" sz="4000" b="1" i="1" dirty="0" err="1" smtClean="0"/>
              <a:t>effort</a:t>
            </a:r>
            <a:r>
              <a:rPr lang="sv-SE" sz="4000" b="1" i="1" dirty="0" smtClean="0"/>
              <a:t>!</a:t>
            </a:r>
            <a:endParaRPr lang="sv-SE" sz="4000" b="1" i="1" dirty="0"/>
          </a:p>
        </p:txBody>
      </p:sp>
    </p:spTree>
    <p:extLst>
      <p:ext uri="{BB962C8B-B14F-4D97-AF65-F5344CB8AC3E}">
        <p14:creationId xmlns:p14="http://schemas.microsoft.com/office/powerpoint/2010/main" val="26858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611562"/>
          </a:xfrm>
        </p:spPr>
        <p:txBody>
          <a:bodyPr>
            <a:normAutofit fontScale="90000"/>
          </a:bodyPr>
          <a:lstStyle/>
          <a:p>
            <a:r>
              <a:rPr lang="sv-SE" sz="8000" dirty="0" err="1" smtClean="0"/>
              <a:t>Don’t</a:t>
            </a:r>
            <a:r>
              <a:rPr lang="sv-SE" sz="8000" dirty="0" smtClean="0"/>
              <a:t> </a:t>
            </a:r>
            <a:r>
              <a:rPr lang="sv-SE" sz="8000" i="1" dirty="0" err="1" smtClean="0"/>
              <a:t>write</a:t>
            </a:r>
            <a:r>
              <a:rPr lang="sv-SE" sz="8000" dirty="0" smtClean="0"/>
              <a:t> tests…</a:t>
            </a:r>
            <a:br>
              <a:rPr lang="sv-SE" sz="8000" dirty="0" smtClean="0"/>
            </a:br>
            <a:r>
              <a:rPr lang="sv-SE" sz="8000" dirty="0" smtClean="0"/>
              <a:t/>
            </a:r>
            <a:br>
              <a:rPr lang="sv-SE" sz="8000" dirty="0" smtClean="0"/>
            </a:br>
            <a:r>
              <a:rPr lang="sv-SE" sz="10700" b="1" dirty="0" smtClean="0"/>
              <a:t>Generate </a:t>
            </a:r>
            <a:r>
              <a:rPr lang="sv-SE" sz="10700" b="1" dirty="0" err="1" smtClean="0"/>
              <a:t>them</a:t>
            </a:r>
            <a:r>
              <a:rPr lang="sv-SE" sz="10700" b="1" dirty="0" smtClean="0"/>
              <a:t>!</a:t>
            </a:r>
            <a:endParaRPr lang="sv-SE" sz="10700" b="1" dirty="0"/>
          </a:p>
        </p:txBody>
      </p:sp>
    </p:spTree>
    <p:extLst>
      <p:ext uri="{BB962C8B-B14F-4D97-AF65-F5344CB8AC3E}">
        <p14:creationId xmlns:p14="http://schemas.microsoft.com/office/powerpoint/2010/main" val="21545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Haskell</a:t>
            </a:r>
            <a:r>
              <a:rPr lang="sv-SE" dirty="0" smtClean="0"/>
              <a:t> </a:t>
            </a:r>
            <a:r>
              <a:rPr lang="sv-SE" dirty="0" err="1" smtClean="0"/>
              <a:t>QuickCheck</a:t>
            </a:r>
            <a:endParaRPr lang="sv-SE" dirty="0" smtClean="0"/>
          </a:p>
          <a:p>
            <a:pPr lvl="1"/>
            <a:r>
              <a:rPr lang="sv-SE" dirty="0" smtClean="0"/>
              <a:t>The original… ICFP 2000</a:t>
            </a:r>
          </a:p>
          <a:p>
            <a:pPr lvl="1"/>
            <a:endParaRPr lang="sv-SE" dirty="0"/>
          </a:p>
          <a:p>
            <a:r>
              <a:rPr lang="sv-SE" dirty="0" err="1" smtClean="0"/>
              <a:t>Quviq</a:t>
            </a:r>
            <a:r>
              <a:rPr lang="sv-SE" dirty="0" smtClean="0"/>
              <a:t> </a:t>
            </a:r>
            <a:r>
              <a:rPr lang="sv-SE" dirty="0" err="1" smtClean="0"/>
              <a:t>QuickCheck</a:t>
            </a:r>
            <a:endParaRPr lang="sv-SE" dirty="0" smtClean="0"/>
          </a:p>
          <a:p>
            <a:pPr lvl="1"/>
            <a:r>
              <a:rPr lang="sv-SE" dirty="0" smtClean="0"/>
              <a:t>Commercial </a:t>
            </a:r>
            <a:r>
              <a:rPr lang="sv-SE" dirty="0" err="1" smtClean="0"/>
              <a:t>tool</a:t>
            </a:r>
            <a:r>
              <a:rPr lang="sv-SE" dirty="0" smtClean="0"/>
              <a:t> &amp; services </a:t>
            </a:r>
            <a:r>
              <a:rPr lang="sv-SE" dirty="0" smtClean="0">
                <a:hlinkClick r:id="rId2"/>
              </a:rPr>
              <a:t>www.quviq.com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 err="1" smtClean="0"/>
              <a:t>Many</a:t>
            </a:r>
            <a:r>
              <a:rPr lang="sv-SE" dirty="0" smtClean="0"/>
              <a:t>,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r>
              <a:rPr lang="sv-SE" dirty="0" smtClean="0"/>
              <a:t> </a:t>
            </a:r>
            <a:r>
              <a:rPr lang="sv-SE" dirty="0" err="1" smtClean="0"/>
              <a:t>inspired</a:t>
            </a:r>
            <a:r>
              <a:rPr lang="sv-SE" dirty="0" smtClean="0"/>
              <a:t> by </a:t>
            </a:r>
            <a:r>
              <a:rPr lang="sv-SE" dirty="0" err="1" smtClean="0"/>
              <a:t>QuickCheck</a:t>
            </a:r>
            <a:endParaRPr lang="sv-SE" dirty="0" smtClean="0"/>
          </a:p>
          <a:p>
            <a:pPr lvl="1"/>
            <a:r>
              <a:rPr lang="sv-SE" dirty="0" err="1" smtClean="0"/>
              <a:t>test.check</a:t>
            </a:r>
            <a:r>
              <a:rPr lang="sv-SE" dirty="0"/>
              <a:t>, </a:t>
            </a:r>
            <a:r>
              <a:rPr lang="sv-SE" dirty="0" err="1"/>
              <a:t>ScalaCheck</a:t>
            </a:r>
            <a:r>
              <a:rPr lang="sv-SE" dirty="0"/>
              <a:t>, </a:t>
            </a:r>
            <a:r>
              <a:rPr lang="sv-SE" dirty="0" err="1"/>
              <a:t>FsCheck</a:t>
            </a:r>
            <a:r>
              <a:rPr lang="sv-SE" dirty="0"/>
              <a:t> </a:t>
            </a:r>
            <a:r>
              <a:rPr lang="sv-SE" dirty="0" smtClean="0"/>
              <a:t>(F#)…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06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it </a:t>
            </a:r>
            <a:r>
              <a:rPr lang="sv-SE" dirty="0" err="1" smtClean="0"/>
              <a:t>feel</a:t>
            </a:r>
            <a:r>
              <a:rPr lang="sv-SE" dirty="0" smtClean="0"/>
              <a:t> like?</a:t>
            </a:r>
            <a:endParaRPr lang="sv-S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ennanteckning 3"/>
              <p14:cNvContentPartPr/>
              <p14:nvPr/>
            </p14:nvContentPartPr>
            <p14:xfrm>
              <a:off x="685800" y="2971800"/>
              <a:ext cx="1868760" cy="2175840"/>
            </p14:xfrm>
          </p:contentPart>
        </mc:Choice>
        <mc:Fallback xmlns="">
          <p:pic>
            <p:nvPicPr>
              <p:cNvPr id="4" name="Pennanteckning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120" y="2958120"/>
                <a:ext cx="1896120" cy="22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Pennanteckning 4"/>
              <p14:cNvContentPartPr/>
              <p14:nvPr/>
            </p14:nvContentPartPr>
            <p14:xfrm>
              <a:off x="6400800" y="2971800"/>
              <a:ext cx="2153520" cy="2071800"/>
            </p14:xfrm>
          </p:contentPart>
        </mc:Choice>
        <mc:Fallback xmlns="">
          <p:pic>
            <p:nvPicPr>
              <p:cNvPr id="5" name="Pennanteckning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7120" y="2958120"/>
                <a:ext cx="2180880" cy="20991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ktangel 5"/>
          <p:cNvSpPr/>
          <p:nvPr/>
        </p:nvSpPr>
        <p:spPr>
          <a:xfrm>
            <a:off x="5105400" y="4419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Code</a:t>
            </a:r>
            <a:endParaRPr lang="sv-SE" sz="3200" dirty="0"/>
          </a:p>
        </p:txBody>
      </p:sp>
      <p:sp>
        <p:nvSpPr>
          <p:cNvPr id="7" name="Rektangel 6"/>
          <p:cNvSpPr/>
          <p:nvPr/>
        </p:nvSpPr>
        <p:spPr>
          <a:xfrm>
            <a:off x="2667000" y="44196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smtClean="0"/>
              <a:t>QC </a:t>
            </a:r>
            <a:r>
              <a:rPr lang="sv-SE" sz="3200" dirty="0" err="1" smtClean="0"/>
              <a:t>Spec</a:t>
            </a:r>
            <a:endParaRPr lang="sv-SE" sz="3200" dirty="0"/>
          </a:p>
        </p:txBody>
      </p:sp>
      <p:sp>
        <p:nvSpPr>
          <p:cNvPr id="8" name="Rektangel 7"/>
          <p:cNvSpPr/>
          <p:nvPr/>
        </p:nvSpPr>
        <p:spPr>
          <a:xfrm>
            <a:off x="5094514" y="30933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err="1" smtClean="0"/>
              <a:t>Docs</a:t>
            </a:r>
            <a:endParaRPr lang="sv-SE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Pennanteckning 8"/>
              <p14:cNvContentPartPr/>
              <p14:nvPr/>
            </p14:nvContentPartPr>
            <p14:xfrm>
              <a:off x="6301037" y="1417680"/>
              <a:ext cx="1662480" cy="1707840"/>
            </p14:xfrm>
          </p:contentPart>
        </mc:Choice>
        <mc:Fallback xmlns="">
          <p:pic>
            <p:nvPicPr>
              <p:cNvPr id="9" name="Pennanteckning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354" y="1404000"/>
                <a:ext cx="1689846" cy="17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Pennanteckning 9"/>
              <p14:cNvContentPartPr/>
              <p14:nvPr/>
            </p14:nvContentPartPr>
            <p14:xfrm>
              <a:off x="3016860" y="4563960"/>
              <a:ext cx="519480" cy="625680"/>
            </p14:xfrm>
          </p:contentPart>
        </mc:Choice>
        <mc:Fallback xmlns="">
          <p:pic>
            <p:nvPicPr>
              <p:cNvPr id="10" name="Pennanteckning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4980" y="455136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Pennanteckning 12"/>
              <p14:cNvContentPartPr/>
              <p14:nvPr/>
            </p14:nvContentPartPr>
            <p14:xfrm>
              <a:off x="3169260" y="4716360"/>
              <a:ext cx="519480" cy="625680"/>
            </p14:xfrm>
          </p:contentPart>
        </mc:Choice>
        <mc:Fallback xmlns="">
          <p:pic>
            <p:nvPicPr>
              <p:cNvPr id="13" name="Pennanteckning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7380" y="470376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Pennanteckning 13"/>
              <p14:cNvContentPartPr/>
              <p14:nvPr/>
            </p14:nvContentPartPr>
            <p14:xfrm>
              <a:off x="3321660" y="4868760"/>
              <a:ext cx="519480" cy="625680"/>
            </p14:xfrm>
          </p:contentPart>
        </mc:Choice>
        <mc:Fallback xmlns="">
          <p:pic>
            <p:nvPicPr>
              <p:cNvPr id="14" name="Pennanteckning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9780" y="485616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Pennanteckning 14"/>
              <p14:cNvContentPartPr/>
              <p14:nvPr/>
            </p14:nvContentPartPr>
            <p14:xfrm>
              <a:off x="5195520" y="4581377"/>
              <a:ext cx="519480" cy="625680"/>
            </p14:xfrm>
          </p:contentPart>
        </mc:Choice>
        <mc:Fallback xmlns="">
          <p:pic>
            <p:nvPicPr>
              <p:cNvPr id="15" name="Pennanteckning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3640" y="4568777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Pennanteckning 15"/>
              <p14:cNvContentPartPr/>
              <p14:nvPr/>
            </p14:nvContentPartPr>
            <p14:xfrm>
              <a:off x="5455260" y="980031"/>
              <a:ext cx="2652240" cy="2104560"/>
            </p14:xfrm>
          </p:contentPart>
        </mc:Choice>
        <mc:Fallback xmlns="">
          <p:pic>
            <p:nvPicPr>
              <p:cNvPr id="16" name="Pennanteckning 1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579" y="966351"/>
                <a:ext cx="2679601" cy="21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Pennanteckning 16"/>
              <p14:cNvContentPartPr/>
              <p14:nvPr/>
            </p14:nvContentPartPr>
            <p14:xfrm>
              <a:off x="5554667" y="1178014"/>
              <a:ext cx="3155220" cy="1919640"/>
            </p14:xfrm>
          </p:contentPart>
        </mc:Choice>
        <mc:Fallback xmlns="">
          <p:pic>
            <p:nvPicPr>
              <p:cNvPr id="17" name="Pennanteckning 1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40988" y="1164333"/>
                <a:ext cx="3182578" cy="1947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Pennanteckning 17"/>
              <p14:cNvContentPartPr/>
              <p14:nvPr/>
            </p14:nvContentPartPr>
            <p14:xfrm>
              <a:off x="5512380" y="1051200"/>
              <a:ext cx="2677320" cy="2074320"/>
            </p14:xfrm>
          </p:contentPart>
        </mc:Choice>
        <mc:Fallback xmlns="">
          <p:pic>
            <p:nvPicPr>
              <p:cNvPr id="18" name="Pennanteckning 1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98702" y="1037520"/>
                <a:ext cx="2704676" cy="21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Pennanteckning 18"/>
              <p14:cNvContentPartPr/>
              <p14:nvPr/>
            </p14:nvContentPartPr>
            <p14:xfrm>
              <a:off x="5736771" y="881254"/>
              <a:ext cx="2443680" cy="2513160"/>
            </p14:xfrm>
          </p:contentPart>
        </mc:Choice>
        <mc:Fallback xmlns="">
          <p:pic>
            <p:nvPicPr>
              <p:cNvPr id="19" name="Pennanteckning 1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23089" y="867574"/>
                <a:ext cx="2471044" cy="25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Pennanteckning 19"/>
              <p14:cNvContentPartPr/>
              <p14:nvPr/>
            </p14:nvContentPartPr>
            <p14:xfrm>
              <a:off x="5539020" y="1083060"/>
              <a:ext cx="2624040" cy="2010240"/>
            </p14:xfrm>
          </p:contentPart>
        </mc:Choice>
        <mc:Fallback xmlns="">
          <p:pic>
            <p:nvPicPr>
              <p:cNvPr id="20" name="Pennanteckning 1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25340" y="1069380"/>
                <a:ext cx="2651400" cy="20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Pennanteckning 20"/>
              <p14:cNvContentPartPr/>
              <p14:nvPr/>
            </p14:nvContentPartPr>
            <p14:xfrm>
              <a:off x="5347920" y="4733777"/>
              <a:ext cx="519480" cy="625680"/>
            </p14:xfrm>
          </p:contentPart>
        </mc:Choice>
        <mc:Fallback xmlns="">
          <p:pic>
            <p:nvPicPr>
              <p:cNvPr id="21" name="Pennanteckning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6040" y="4721177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Pennanteckning 21"/>
              <p14:cNvContentPartPr/>
              <p14:nvPr/>
            </p14:nvContentPartPr>
            <p14:xfrm>
              <a:off x="5728920" y="4495800"/>
              <a:ext cx="519480" cy="625680"/>
            </p14:xfrm>
          </p:contentPart>
        </mc:Choice>
        <mc:Fallback xmlns="">
          <p:pic>
            <p:nvPicPr>
              <p:cNvPr id="22" name="Pennanteckning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7040" y="448320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Pennanteckning 22"/>
              <p14:cNvContentPartPr/>
              <p14:nvPr/>
            </p14:nvContentPartPr>
            <p14:xfrm>
              <a:off x="5791200" y="4648200"/>
              <a:ext cx="519480" cy="625680"/>
            </p14:xfrm>
          </p:contentPart>
        </mc:Choice>
        <mc:Fallback xmlns="">
          <p:pic>
            <p:nvPicPr>
              <p:cNvPr id="23" name="Pennanteckning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9320" y="463560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Pennanteckning 23"/>
              <p14:cNvContentPartPr/>
              <p14:nvPr/>
            </p14:nvContentPartPr>
            <p14:xfrm>
              <a:off x="5217291" y="4429646"/>
              <a:ext cx="519480" cy="625680"/>
            </p14:xfrm>
          </p:contentPart>
        </mc:Choice>
        <mc:Fallback xmlns="">
          <p:pic>
            <p:nvPicPr>
              <p:cNvPr id="24" name="Pennanteckning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5411" y="4417046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Pennanteckning 24"/>
              <p14:cNvContentPartPr/>
              <p14:nvPr/>
            </p14:nvContentPartPr>
            <p14:xfrm>
              <a:off x="5539020" y="4648200"/>
              <a:ext cx="519480" cy="625680"/>
            </p14:xfrm>
          </p:contentPart>
        </mc:Choice>
        <mc:Fallback xmlns="">
          <p:pic>
            <p:nvPicPr>
              <p:cNvPr id="25" name="Pennanteckning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140" y="463560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Pennanteckning 25"/>
              <p14:cNvContentPartPr/>
              <p14:nvPr/>
            </p14:nvContentPartPr>
            <p14:xfrm>
              <a:off x="5119980" y="4716360"/>
              <a:ext cx="519480" cy="625680"/>
            </p14:xfrm>
          </p:contentPart>
        </mc:Choice>
        <mc:Fallback xmlns="">
          <p:pic>
            <p:nvPicPr>
              <p:cNvPr id="26" name="Pennanteckning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8100" y="4703760"/>
                <a:ext cx="5392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Pennanteckning 26"/>
              <p14:cNvContentPartPr/>
              <p14:nvPr/>
            </p14:nvContentPartPr>
            <p14:xfrm>
              <a:off x="5830731" y="4403520"/>
              <a:ext cx="519480" cy="625680"/>
            </p14:xfrm>
          </p:contentPart>
        </mc:Choice>
        <mc:Fallback xmlns="">
          <p:pic>
            <p:nvPicPr>
              <p:cNvPr id="27" name="Pennanteckning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8851" y="4390920"/>
                <a:ext cx="539280" cy="6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6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26545 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427 -0.2919 C -0.05156 -0.35695 -0.08038 -0.40972 -0.12014 -0.43264 C -0.16527 -0.46065 -0.21076 -0.45602 -0.25225 -0.42408 L -0.44965 -0.27917 " pathEditMode="relative" rAng="12307057" ptsTypes="FffFF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427 -0.2919 C -0.05156 -0.35695 -0.08038 -0.40972 -0.12014 -0.43264 C -0.16527 -0.46065 -0.21076 -0.45602 -0.25225 -0.42408 L -0.44965 -0.27917 " pathEditMode="relative" rAng="12307057" ptsTypes="FffFF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427 -0.2919 C -0.05156 -0.35695 -0.08038 -0.40972 -0.12014 -0.43264 C -0.16527 -0.46065 -0.21076 -0.45602 -0.25225 -0.42408 L -0.44965 -0.27917 " pathEditMode="relative" rAng="12307057" ptsTypes="FffFF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Properties</a:t>
            </a:r>
            <a:r>
              <a:rPr lang="sv-SE" dirty="0" smtClean="0"/>
              <a:t> vs test </a:t>
            </a:r>
            <a:r>
              <a:rPr lang="sv-SE" dirty="0" err="1" smtClean="0"/>
              <a:t>cases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for the </a:t>
            </a:r>
            <a:r>
              <a:rPr lang="sv-SE" dirty="0" err="1" smtClean="0"/>
              <a:t>Flexray</a:t>
            </a:r>
            <a:r>
              <a:rPr lang="sv-SE" dirty="0" smtClean="0"/>
              <a:t> interface: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/>
              <a:t>9</a:t>
            </a:r>
            <a:r>
              <a:rPr lang="sv-SE" dirty="0" smtClean="0"/>
              <a:t>x </a:t>
            </a:r>
            <a:r>
              <a:rPr lang="sv-SE" dirty="0" err="1" smtClean="0"/>
              <a:t>smaller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 …and it tests </a:t>
            </a:r>
            <a:r>
              <a:rPr lang="sv-SE" dirty="0" err="1" smtClean="0"/>
              <a:t>more</a:t>
            </a:r>
            <a:r>
              <a:rPr lang="sv-SE" dirty="0" smtClean="0"/>
              <a:t>!</a:t>
            </a:r>
            <a:endParaRPr lang="sv-SE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/>
          </p:nvPr>
        </p:nvGraphicFramePr>
        <p:xfrm>
          <a:off x="1828800" y="2514600"/>
          <a:ext cx="5638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17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Properties</a:t>
            </a:r>
            <a:r>
              <a:rPr lang="sv-SE" dirty="0" smtClean="0"/>
              <a:t> vs implementations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The test </a:t>
            </a:r>
            <a:r>
              <a:rPr lang="sv-SE" dirty="0" err="1" smtClean="0"/>
              <a:t>code</a:t>
            </a:r>
            <a:r>
              <a:rPr lang="sv-SE" dirty="0" smtClean="0"/>
              <a:t> is 3—6x </a:t>
            </a:r>
            <a:r>
              <a:rPr lang="sv-SE" dirty="0" err="1" smtClean="0"/>
              <a:t>smaller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the implementation</a:t>
            </a:r>
            <a:endParaRPr lang="sv-SE" dirty="0"/>
          </a:p>
        </p:txBody>
      </p:sp>
      <p:graphicFrame>
        <p:nvGraphicFramePr>
          <p:cNvPr id="8" name="Diagram 7"/>
          <p:cNvGraphicFramePr>
            <a:graphicFrameLocks/>
          </p:cNvGraphicFramePr>
          <p:nvPr>
            <p:extLst/>
          </p:nvPr>
        </p:nvGraphicFramePr>
        <p:xfrm>
          <a:off x="533400" y="1676400"/>
          <a:ext cx="8077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1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John Hughes\AppData\Local\Microsoft\Windows\Temporary Internet Files\Content.IE5\88YT9NH8\MP90040313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191000"/>
            <a:ext cx="24003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Typical</a:t>
            </a:r>
            <a:r>
              <a:rPr lang="sv-SE" dirty="0" smtClean="0"/>
              <a:t> </a:t>
            </a:r>
            <a:r>
              <a:rPr lang="sv-SE" dirty="0" err="1" smtClean="0"/>
              <a:t>usage</a:t>
            </a:r>
            <a:endParaRPr lang="sv-SE" dirty="0"/>
          </a:p>
        </p:txBody>
      </p:sp>
      <p:sp>
        <p:nvSpPr>
          <p:cNvPr id="4" name="Rektangel med rundade hörn 3"/>
          <p:cNvSpPr/>
          <p:nvPr/>
        </p:nvSpPr>
        <p:spPr>
          <a:xfrm>
            <a:off x="457200" y="2362200"/>
            <a:ext cx="1447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 smtClean="0"/>
              <a:t>API under test</a:t>
            </a:r>
            <a:endParaRPr lang="sv-SE" sz="3200" dirty="0"/>
          </a:p>
        </p:txBody>
      </p:sp>
      <p:sp>
        <p:nvSpPr>
          <p:cNvPr id="5" name="Höger 4"/>
          <p:cNvSpPr/>
          <p:nvPr/>
        </p:nvSpPr>
        <p:spPr>
          <a:xfrm>
            <a:off x="2209800" y="29718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" name="Grupp 13"/>
          <p:cNvGrpSpPr/>
          <p:nvPr/>
        </p:nvGrpSpPr>
        <p:grpSpPr>
          <a:xfrm>
            <a:off x="3124200" y="1828800"/>
            <a:ext cx="914400" cy="3048000"/>
            <a:chOff x="3276600" y="2362200"/>
            <a:chExt cx="914400" cy="3048000"/>
          </a:xfrm>
          <a:solidFill>
            <a:schemeClr val="bg1"/>
          </a:solidFill>
        </p:grpSpPr>
        <p:sp>
          <p:nvSpPr>
            <p:cNvPr id="6" name="Rektangel 5"/>
            <p:cNvSpPr/>
            <p:nvPr/>
          </p:nvSpPr>
          <p:spPr>
            <a:xfrm>
              <a:off x="3276600" y="2362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/>
            <p:cNvSpPr/>
            <p:nvPr/>
          </p:nvSpPr>
          <p:spPr>
            <a:xfrm>
              <a:off x="3276600" y="2743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/>
            <p:cNvSpPr/>
            <p:nvPr/>
          </p:nvSpPr>
          <p:spPr>
            <a:xfrm>
              <a:off x="3276600" y="3124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ktangel 8"/>
            <p:cNvSpPr/>
            <p:nvPr/>
          </p:nvSpPr>
          <p:spPr>
            <a:xfrm>
              <a:off x="3276600" y="3505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3276600" y="3886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ktangel 10"/>
            <p:cNvSpPr/>
            <p:nvPr/>
          </p:nvSpPr>
          <p:spPr>
            <a:xfrm>
              <a:off x="3276600" y="4267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3276600" y="4648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ktangel 12"/>
            <p:cNvSpPr/>
            <p:nvPr/>
          </p:nvSpPr>
          <p:spPr>
            <a:xfrm>
              <a:off x="3276600" y="50292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7" name="Grupp 26"/>
          <p:cNvGrpSpPr/>
          <p:nvPr/>
        </p:nvGrpSpPr>
        <p:grpSpPr>
          <a:xfrm>
            <a:off x="3429000" y="1981200"/>
            <a:ext cx="914400" cy="3429000"/>
            <a:chOff x="3429000" y="1981200"/>
            <a:chExt cx="914400" cy="3429000"/>
          </a:xfrm>
        </p:grpSpPr>
        <p:sp>
          <p:nvSpPr>
            <p:cNvPr id="17" name="Rektangel 16"/>
            <p:cNvSpPr/>
            <p:nvPr/>
          </p:nvSpPr>
          <p:spPr>
            <a:xfrm>
              <a:off x="3429000" y="1981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18" name="Rektangel 17"/>
            <p:cNvSpPr/>
            <p:nvPr/>
          </p:nvSpPr>
          <p:spPr>
            <a:xfrm>
              <a:off x="3429000" y="2362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19" name="Rektangel 18"/>
            <p:cNvSpPr/>
            <p:nvPr/>
          </p:nvSpPr>
          <p:spPr>
            <a:xfrm>
              <a:off x="3429000" y="2743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0" name="Rektangel 19"/>
            <p:cNvSpPr/>
            <p:nvPr/>
          </p:nvSpPr>
          <p:spPr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3429000" y="3505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2" name="Rektangel 21"/>
            <p:cNvSpPr/>
            <p:nvPr/>
          </p:nvSpPr>
          <p:spPr>
            <a:xfrm>
              <a:off x="3429000" y="3886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3" name="Rektangel 22"/>
            <p:cNvSpPr/>
            <p:nvPr/>
          </p:nvSpPr>
          <p:spPr>
            <a:xfrm>
              <a:off x="3429000" y="4267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4" name="Rektangel 23"/>
            <p:cNvSpPr/>
            <p:nvPr/>
          </p:nvSpPr>
          <p:spPr>
            <a:xfrm>
              <a:off x="3429000" y="4648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3429000" y="4648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" name="Rektangel 25"/>
            <p:cNvSpPr/>
            <p:nvPr/>
          </p:nvSpPr>
          <p:spPr>
            <a:xfrm>
              <a:off x="3429000" y="50292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grpSp>
        <p:nvGrpSpPr>
          <p:cNvPr id="61" name="Grupp 60"/>
          <p:cNvGrpSpPr/>
          <p:nvPr/>
        </p:nvGrpSpPr>
        <p:grpSpPr>
          <a:xfrm>
            <a:off x="3733800" y="2133600"/>
            <a:ext cx="914400" cy="3048000"/>
            <a:chOff x="3733800" y="2133600"/>
            <a:chExt cx="914400" cy="3048000"/>
          </a:xfrm>
        </p:grpSpPr>
        <p:sp>
          <p:nvSpPr>
            <p:cNvPr id="29" name="Rektangel 28"/>
            <p:cNvSpPr/>
            <p:nvPr/>
          </p:nvSpPr>
          <p:spPr>
            <a:xfrm>
              <a:off x="3733800" y="2133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0" name="Rektangel 29"/>
            <p:cNvSpPr/>
            <p:nvPr/>
          </p:nvSpPr>
          <p:spPr>
            <a:xfrm>
              <a:off x="3733800" y="2514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1" name="Rektangel 30"/>
            <p:cNvSpPr/>
            <p:nvPr/>
          </p:nvSpPr>
          <p:spPr>
            <a:xfrm>
              <a:off x="3733800" y="2895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2" name="Rektangel 31"/>
            <p:cNvSpPr/>
            <p:nvPr/>
          </p:nvSpPr>
          <p:spPr>
            <a:xfrm>
              <a:off x="3733800" y="3276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3" name="Rektangel 32"/>
            <p:cNvSpPr/>
            <p:nvPr/>
          </p:nvSpPr>
          <p:spPr>
            <a:xfrm>
              <a:off x="3733800" y="3657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4" name="Rektangel 33"/>
            <p:cNvSpPr/>
            <p:nvPr/>
          </p:nvSpPr>
          <p:spPr>
            <a:xfrm>
              <a:off x="3733800" y="4038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5" name="Rektangel 34"/>
            <p:cNvSpPr/>
            <p:nvPr/>
          </p:nvSpPr>
          <p:spPr>
            <a:xfrm>
              <a:off x="3733800" y="4419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6" name="Rektangel 35"/>
            <p:cNvSpPr/>
            <p:nvPr/>
          </p:nvSpPr>
          <p:spPr>
            <a:xfrm>
              <a:off x="3733800" y="4800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37" name="Rektangel 36"/>
            <p:cNvSpPr/>
            <p:nvPr/>
          </p:nvSpPr>
          <p:spPr>
            <a:xfrm>
              <a:off x="3733800" y="4800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grpSp>
        <p:nvGrpSpPr>
          <p:cNvPr id="72" name="Grupp 71"/>
          <p:cNvGrpSpPr/>
          <p:nvPr/>
        </p:nvGrpSpPr>
        <p:grpSpPr>
          <a:xfrm>
            <a:off x="3733800" y="2133600"/>
            <a:ext cx="914400" cy="3048000"/>
            <a:chOff x="3733800" y="2133600"/>
            <a:chExt cx="914400" cy="3048000"/>
          </a:xfrm>
          <a:solidFill>
            <a:srgbClr val="FF0000"/>
          </a:solidFill>
        </p:grpSpPr>
        <p:sp>
          <p:nvSpPr>
            <p:cNvPr id="73" name="Rektangel 72"/>
            <p:cNvSpPr/>
            <p:nvPr/>
          </p:nvSpPr>
          <p:spPr>
            <a:xfrm>
              <a:off x="3733800" y="2133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4" name="Rektangel 73"/>
            <p:cNvSpPr/>
            <p:nvPr/>
          </p:nvSpPr>
          <p:spPr>
            <a:xfrm>
              <a:off x="3733800" y="2514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5" name="Rektangel 74"/>
            <p:cNvSpPr/>
            <p:nvPr/>
          </p:nvSpPr>
          <p:spPr>
            <a:xfrm>
              <a:off x="3733800" y="2895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6" name="Rektangel 75"/>
            <p:cNvSpPr/>
            <p:nvPr/>
          </p:nvSpPr>
          <p:spPr>
            <a:xfrm>
              <a:off x="3733800" y="3276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7" name="Rektangel 76"/>
            <p:cNvSpPr/>
            <p:nvPr/>
          </p:nvSpPr>
          <p:spPr>
            <a:xfrm>
              <a:off x="3733800" y="3657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8" name="Rektangel 77"/>
            <p:cNvSpPr/>
            <p:nvPr/>
          </p:nvSpPr>
          <p:spPr>
            <a:xfrm>
              <a:off x="3733800" y="4038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9" name="Rektangel 78"/>
            <p:cNvSpPr/>
            <p:nvPr/>
          </p:nvSpPr>
          <p:spPr>
            <a:xfrm>
              <a:off x="3733800" y="4419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80" name="Rektangel 79"/>
            <p:cNvSpPr/>
            <p:nvPr/>
          </p:nvSpPr>
          <p:spPr>
            <a:xfrm>
              <a:off x="3733800" y="4800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81" name="Rektangel 80"/>
            <p:cNvSpPr/>
            <p:nvPr/>
          </p:nvSpPr>
          <p:spPr>
            <a:xfrm>
              <a:off x="3733800" y="4800600"/>
              <a:ext cx="914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grpSp>
        <p:nvGrpSpPr>
          <p:cNvPr id="62" name="Grupp 61"/>
          <p:cNvGrpSpPr/>
          <p:nvPr/>
        </p:nvGrpSpPr>
        <p:grpSpPr>
          <a:xfrm>
            <a:off x="3733800" y="2133600"/>
            <a:ext cx="914400" cy="3048000"/>
            <a:chOff x="3733800" y="2133600"/>
            <a:chExt cx="914400" cy="3048000"/>
          </a:xfrm>
        </p:grpSpPr>
        <p:sp>
          <p:nvSpPr>
            <p:cNvPr id="63" name="Rektangel 62"/>
            <p:cNvSpPr/>
            <p:nvPr/>
          </p:nvSpPr>
          <p:spPr>
            <a:xfrm>
              <a:off x="3733800" y="2133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64" name="Rektangel 63"/>
            <p:cNvSpPr/>
            <p:nvPr/>
          </p:nvSpPr>
          <p:spPr>
            <a:xfrm>
              <a:off x="3733800" y="2514600"/>
              <a:ext cx="914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65" name="Rektangel 64"/>
            <p:cNvSpPr/>
            <p:nvPr/>
          </p:nvSpPr>
          <p:spPr>
            <a:xfrm>
              <a:off x="3733800" y="2895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66" name="Rektangel 65"/>
            <p:cNvSpPr/>
            <p:nvPr/>
          </p:nvSpPr>
          <p:spPr>
            <a:xfrm>
              <a:off x="3733800" y="3276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67" name="Rektangel 66"/>
            <p:cNvSpPr/>
            <p:nvPr/>
          </p:nvSpPr>
          <p:spPr>
            <a:xfrm>
              <a:off x="3733800" y="3657600"/>
              <a:ext cx="914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68" name="Rektangel 67"/>
            <p:cNvSpPr/>
            <p:nvPr/>
          </p:nvSpPr>
          <p:spPr>
            <a:xfrm>
              <a:off x="3733800" y="4038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69" name="Rektangel 68"/>
            <p:cNvSpPr/>
            <p:nvPr/>
          </p:nvSpPr>
          <p:spPr>
            <a:xfrm>
              <a:off x="3733800" y="4419600"/>
              <a:ext cx="914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0" name="Rektangel 69"/>
            <p:cNvSpPr/>
            <p:nvPr/>
          </p:nvSpPr>
          <p:spPr>
            <a:xfrm>
              <a:off x="3733800" y="4800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71" name="Rektangel 70"/>
            <p:cNvSpPr/>
            <p:nvPr/>
          </p:nvSpPr>
          <p:spPr>
            <a:xfrm>
              <a:off x="3733800" y="480060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84" name="Rektangel 83"/>
          <p:cNvSpPr/>
          <p:nvPr/>
        </p:nvSpPr>
        <p:spPr>
          <a:xfrm>
            <a:off x="3733800" y="25146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87" name="Rektangel 86"/>
          <p:cNvSpPr/>
          <p:nvPr/>
        </p:nvSpPr>
        <p:spPr>
          <a:xfrm>
            <a:off x="3733800" y="36576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89" name="Rektangel 88"/>
          <p:cNvSpPr/>
          <p:nvPr/>
        </p:nvSpPr>
        <p:spPr>
          <a:xfrm>
            <a:off x="3733800" y="4419600"/>
            <a:ext cx="9144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92" name="textruta 91"/>
          <p:cNvSpPr txBox="1"/>
          <p:nvPr/>
        </p:nvSpPr>
        <p:spPr>
          <a:xfrm>
            <a:off x="5562600" y="4876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/>
              <a:t>A minimal </a:t>
            </a:r>
            <a:r>
              <a:rPr lang="sv-SE" sz="2800" dirty="0" err="1" smtClean="0"/>
              <a:t>failing</a:t>
            </a:r>
            <a:r>
              <a:rPr lang="sv-SE" sz="2800" dirty="0" smtClean="0"/>
              <a:t> </a:t>
            </a:r>
            <a:r>
              <a:rPr lang="sv-SE" sz="2800" dirty="0" err="1" smtClean="0"/>
              <a:t>example</a:t>
            </a:r>
            <a:endParaRPr lang="sv-SE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3" name="Pennanteckning 92"/>
              <p14:cNvContentPartPr/>
              <p14:nvPr/>
            </p14:nvContentPartPr>
            <p14:xfrm>
              <a:off x="4845900" y="3137151"/>
              <a:ext cx="1173900" cy="1205160"/>
            </p14:xfrm>
          </p:contentPart>
        </mc:Choice>
        <mc:Fallback xmlns="">
          <p:pic>
            <p:nvPicPr>
              <p:cNvPr id="93" name="Pennanteckning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2221" y="3123472"/>
                <a:ext cx="1201259" cy="12325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7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26667 0.10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52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26667 -0.0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26667 -0.0611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305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4" grpId="0" animBg="1"/>
      <p:bldP spid="84" grpId="1" animBg="1"/>
      <p:bldP spid="87" grpId="0" animBg="1"/>
      <p:bldP spid="87" grpId="1" animBg="1"/>
      <p:bldP spid="89" grpId="0" animBg="1"/>
      <p:bldP spid="89" grpId="1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Example</a:t>
            </a:r>
            <a:r>
              <a:rPr lang="sv-SE" dirty="0" smtClean="0"/>
              <a:t>: a </a:t>
            </a:r>
            <a:r>
              <a:rPr lang="sv-SE" dirty="0" err="1" smtClean="0"/>
              <a:t>circular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3241964" y="4773881"/>
            <a:ext cx="1816924" cy="4750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3239989" y="4296889"/>
            <a:ext cx="1816924" cy="4750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3239989" y="3821881"/>
            <a:ext cx="1816924" cy="4750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 8"/>
          <p:cNvCxnSpPr/>
          <p:nvPr/>
        </p:nvCxnSpPr>
        <p:spPr>
          <a:xfrm>
            <a:off x="938151" y="5248894"/>
            <a:ext cx="220881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H="1" flipV="1">
            <a:off x="5171709" y="5248894"/>
            <a:ext cx="2295895" cy="3364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3317179" y="4835445"/>
            <a:ext cx="1660562" cy="352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 smtClean="0">
                <a:solidFill>
                  <a:schemeClr val="tx1"/>
                </a:solidFill>
              </a:rPr>
              <a:t>1</a:t>
            </a:r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3327079" y="4358449"/>
            <a:ext cx="1660562" cy="352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xplosion 1 20"/>
          <p:cNvSpPr/>
          <p:nvPr/>
        </p:nvSpPr>
        <p:spPr>
          <a:xfrm>
            <a:off x="628650" y="1474737"/>
            <a:ext cx="1852551" cy="17575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 err="1" smtClean="0"/>
              <a:t>put</a:t>
            </a:r>
            <a:endParaRPr lang="sv-SE" sz="4000" dirty="0"/>
          </a:p>
        </p:txBody>
      </p:sp>
      <p:sp>
        <p:nvSpPr>
          <p:cNvPr id="22" name="Explosion 1 21"/>
          <p:cNvSpPr/>
          <p:nvPr/>
        </p:nvSpPr>
        <p:spPr>
          <a:xfrm>
            <a:off x="781050" y="1627137"/>
            <a:ext cx="1852551" cy="17575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 err="1" smtClean="0"/>
              <a:t>size</a:t>
            </a:r>
            <a:endParaRPr lang="sv-SE" sz="4000" dirty="0"/>
          </a:p>
        </p:txBody>
      </p:sp>
      <p:grpSp>
        <p:nvGrpSpPr>
          <p:cNvPr id="25" name="Grupp 24"/>
          <p:cNvGrpSpPr/>
          <p:nvPr/>
        </p:nvGrpSpPr>
        <p:grpSpPr>
          <a:xfrm>
            <a:off x="1999012" y="4310237"/>
            <a:ext cx="1128156" cy="923330"/>
            <a:chOff x="5951521" y="1983480"/>
            <a:chExt cx="1128156" cy="923330"/>
          </a:xfrm>
        </p:grpSpPr>
        <p:sp>
          <p:nvSpPr>
            <p:cNvPr id="23" name="Vänster klammerparentes 22"/>
            <p:cNvSpPr/>
            <p:nvPr/>
          </p:nvSpPr>
          <p:spPr>
            <a:xfrm>
              <a:off x="6745185" y="2016164"/>
              <a:ext cx="261257" cy="890646"/>
            </a:xfrm>
            <a:prstGeom prst="leftBrac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textruta 23"/>
            <p:cNvSpPr txBox="1"/>
            <p:nvPr/>
          </p:nvSpPr>
          <p:spPr>
            <a:xfrm>
              <a:off x="5951521" y="1983480"/>
              <a:ext cx="11281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5400" b="1" dirty="0" smtClean="0"/>
                <a:t>2</a:t>
              </a:r>
              <a:endParaRPr lang="sv-SE" sz="5400" b="1" dirty="0"/>
            </a:p>
          </p:txBody>
        </p:sp>
      </p:grpSp>
      <p:sp>
        <p:nvSpPr>
          <p:cNvPr id="26" name="Explosion 1 25"/>
          <p:cNvSpPr/>
          <p:nvPr/>
        </p:nvSpPr>
        <p:spPr>
          <a:xfrm>
            <a:off x="6111085" y="1542031"/>
            <a:ext cx="1852551" cy="17575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 smtClean="0"/>
              <a:t>get</a:t>
            </a:r>
            <a:endParaRPr lang="sv-SE" sz="4000" dirty="0"/>
          </a:p>
        </p:txBody>
      </p:sp>
      <p:sp>
        <p:nvSpPr>
          <p:cNvPr id="35" name="Explosion 1 34"/>
          <p:cNvSpPr/>
          <p:nvPr/>
        </p:nvSpPr>
        <p:spPr>
          <a:xfrm>
            <a:off x="933450" y="1779537"/>
            <a:ext cx="1852551" cy="175754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 err="1" smtClean="0"/>
              <a:t>put</a:t>
            </a:r>
            <a:endParaRPr lang="sv-SE" sz="4000" dirty="0"/>
          </a:p>
        </p:txBody>
      </p:sp>
      <p:sp>
        <p:nvSpPr>
          <p:cNvPr id="36" name="Rektangel 35"/>
          <p:cNvSpPr/>
          <p:nvPr/>
        </p:nvSpPr>
        <p:spPr>
          <a:xfrm>
            <a:off x="3325104" y="3893328"/>
            <a:ext cx="1660562" cy="352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ktangel 44"/>
          <p:cNvSpPr/>
          <p:nvPr/>
        </p:nvSpPr>
        <p:spPr>
          <a:xfrm>
            <a:off x="3335004" y="4829503"/>
            <a:ext cx="1660562" cy="352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Explosion 1 18"/>
          <p:cNvSpPr/>
          <p:nvPr/>
        </p:nvSpPr>
        <p:spPr>
          <a:xfrm>
            <a:off x="3244299" y="1143000"/>
            <a:ext cx="2165901" cy="22098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dirty="0"/>
              <a:t>n</a:t>
            </a:r>
            <a:r>
              <a:rPr lang="sv-SE" sz="4000" dirty="0" smtClean="0"/>
              <a:t>ew</a:t>
            </a:r>
          </a:p>
          <a:p>
            <a:pPr algn="ctr"/>
            <a:r>
              <a:rPr lang="sv-SE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704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0.004 -0.0694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6945 L 0.00539 -0.1386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0104 -0.0627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6273 L 0.00364 -0.1324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-0.13866 L 0.00921 -0.208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1 -0.2081 L -1.11111E-6 -4.44444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0.00399 -0.06945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2" grpId="1" animBg="1"/>
      <p:bldP spid="15" grpId="0" animBg="1"/>
      <p:bldP spid="15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6" grpId="0" animBg="1"/>
      <p:bldP spid="26" grpId="1" animBg="1"/>
      <p:bldP spid="26" grpId="2" animBg="1"/>
      <p:bldP spid="26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45" grpId="0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: a </a:t>
            </a:r>
            <a:r>
              <a:rPr lang="sv-SE" dirty="0" err="1" smtClean="0"/>
              <a:t>circular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Size</a:t>
            </a:r>
            <a:r>
              <a:rPr lang="sv-SE" dirty="0" smtClean="0"/>
              <a:t> is a </a:t>
            </a:r>
            <a:r>
              <a:rPr lang="sv-SE" dirty="0" err="1" smtClean="0"/>
              <a:t>little</a:t>
            </a:r>
            <a:r>
              <a:rPr lang="sv-SE" dirty="0" smtClean="0"/>
              <a:t> </a:t>
            </a:r>
            <a:r>
              <a:rPr lang="sv-SE" dirty="0" err="1" smtClean="0"/>
              <a:t>tricky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28650" y="2563574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*q)</a:t>
            </a:r>
          </a:p>
          <a:p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(q-&gt;</a:t>
            </a:r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q-&gt;</a:t>
            </a:r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 q-&gt;</a:t>
            </a:r>
            <a:r>
              <a:rPr lang="sv-S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State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/>
          </a:p>
        </p:txBody>
      </p:sp>
      <p:grpSp>
        <p:nvGrpSpPr>
          <p:cNvPr id="4" name="Grupp 11"/>
          <p:cNvGrpSpPr/>
          <p:nvPr/>
        </p:nvGrpSpPr>
        <p:grpSpPr>
          <a:xfrm>
            <a:off x="611560" y="2132856"/>
            <a:ext cx="8064896" cy="1368152"/>
            <a:chOff x="611560" y="2204864"/>
            <a:chExt cx="8064896" cy="1368152"/>
          </a:xfrm>
        </p:grpSpPr>
        <p:sp>
          <p:nvSpPr>
            <p:cNvPr id="5" name="Ellips 4"/>
            <p:cNvSpPr/>
            <p:nvPr/>
          </p:nvSpPr>
          <p:spPr>
            <a:xfrm>
              <a:off x="611560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API</a:t>
              </a:r>
              <a:r>
                <a:rPr lang="sv-SE" dirty="0" smtClean="0"/>
                <a:t> </a:t>
              </a:r>
              <a:r>
                <a:rPr lang="sv-SE" sz="3200" dirty="0" err="1" smtClean="0"/>
                <a:t>Calls</a:t>
              </a:r>
              <a:endParaRPr lang="sv-SE" dirty="0"/>
            </a:p>
          </p:txBody>
        </p:sp>
        <p:sp>
          <p:nvSpPr>
            <p:cNvPr id="6" name="Höger 5"/>
            <p:cNvSpPr/>
            <p:nvPr/>
          </p:nvSpPr>
          <p:spPr>
            <a:xfrm>
              <a:off x="2051720" y="2564904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Ellips 6"/>
            <p:cNvSpPr/>
            <p:nvPr/>
          </p:nvSpPr>
          <p:spPr>
            <a:xfrm>
              <a:off x="2843808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API</a:t>
              </a:r>
              <a:r>
                <a:rPr lang="sv-SE" dirty="0" smtClean="0"/>
                <a:t> </a:t>
              </a:r>
              <a:r>
                <a:rPr lang="sv-SE" sz="3200" dirty="0" err="1" smtClean="0"/>
                <a:t>Calls</a:t>
              </a:r>
              <a:endParaRPr lang="sv-SE" dirty="0"/>
            </a:p>
          </p:txBody>
        </p:sp>
        <p:sp>
          <p:nvSpPr>
            <p:cNvPr id="8" name="Höger 7"/>
            <p:cNvSpPr/>
            <p:nvPr/>
          </p:nvSpPr>
          <p:spPr>
            <a:xfrm>
              <a:off x="4283968" y="2564904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Ellips 8"/>
            <p:cNvSpPr/>
            <p:nvPr/>
          </p:nvSpPr>
          <p:spPr>
            <a:xfrm>
              <a:off x="5076056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API</a:t>
              </a:r>
              <a:r>
                <a:rPr lang="sv-SE" dirty="0" smtClean="0"/>
                <a:t> </a:t>
              </a:r>
              <a:r>
                <a:rPr lang="sv-SE" sz="3200" dirty="0" err="1" smtClean="0"/>
                <a:t>Calls</a:t>
              </a:r>
              <a:endParaRPr lang="sv-SE" dirty="0"/>
            </a:p>
          </p:txBody>
        </p:sp>
        <p:sp>
          <p:nvSpPr>
            <p:cNvPr id="10" name="Höger 9"/>
            <p:cNvSpPr/>
            <p:nvPr/>
          </p:nvSpPr>
          <p:spPr>
            <a:xfrm>
              <a:off x="6516216" y="2564904"/>
              <a:ext cx="720080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/>
            <p:cNvSpPr/>
            <p:nvPr/>
          </p:nvSpPr>
          <p:spPr>
            <a:xfrm>
              <a:off x="7308304" y="2204864"/>
              <a:ext cx="1368152" cy="1368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 smtClean="0"/>
                <a:t>API</a:t>
              </a:r>
              <a:r>
                <a:rPr lang="sv-SE" dirty="0" smtClean="0"/>
                <a:t> </a:t>
              </a:r>
              <a:r>
                <a:rPr lang="sv-SE" sz="3200" dirty="0" err="1" smtClean="0"/>
                <a:t>Calls</a:t>
              </a:r>
              <a:endParaRPr lang="sv-SE" dirty="0"/>
            </a:p>
          </p:txBody>
        </p:sp>
      </p:grpSp>
      <p:grpSp>
        <p:nvGrpSpPr>
          <p:cNvPr id="12" name="Grupp 24"/>
          <p:cNvGrpSpPr/>
          <p:nvPr/>
        </p:nvGrpSpPr>
        <p:grpSpPr>
          <a:xfrm>
            <a:off x="611560" y="4509120"/>
            <a:ext cx="8064896" cy="1368152"/>
            <a:chOff x="611560" y="4581128"/>
            <a:chExt cx="8064896" cy="1368152"/>
          </a:xfrm>
        </p:grpSpPr>
        <p:grpSp>
          <p:nvGrpSpPr>
            <p:cNvPr id="13" name="Grupp 14"/>
            <p:cNvGrpSpPr/>
            <p:nvPr/>
          </p:nvGrpSpPr>
          <p:grpSpPr>
            <a:xfrm>
              <a:off x="611560" y="4581128"/>
              <a:ext cx="2160240" cy="1368152"/>
              <a:chOff x="611560" y="4581128"/>
              <a:chExt cx="2160240" cy="1368152"/>
            </a:xfrm>
          </p:grpSpPr>
          <p:sp>
            <p:nvSpPr>
              <p:cNvPr id="21" name="Ellips 12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 smtClean="0"/>
                  <a:t>Model</a:t>
                </a:r>
                <a:r>
                  <a:rPr lang="sv-SE" sz="2000" b="1" dirty="0" smtClean="0"/>
                  <a:t> </a:t>
                </a:r>
                <a:r>
                  <a:rPr lang="sv-SE" sz="2000" b="1" dirty="0" err="1" smtClean="0"/>
                  <a:t>state</a:t>
                </a:r>
                <a:endParaRPr lang="sv-SE" sz="1200" b="1" dirty="0"/>
              </a:p>
            </p:txBody>
          </p:sp>
          <p:sp>
            <p:nvSpPr>
              <p:cNvPr id="22" name="Höger 13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" name="Grupp 15"/>
            <p:cNvGrpSpPr/>
            <p:nvPr/>
          </p:nvGrpSpPr>
          <p:grpSpPr>
            <a:xfrm>
              <a:off x="2843808" y="4581128"/>
              <a:ext cx="2160240" cy="1368152"/>
              <a:chOff x="611560" y="4581128"/>
              <a:chExt cx="2160240" cy="1368152"/>
            </a:xfrm>
          </p:grpSpPr>
          <p:sp>
            <p:nvSpPr>
              <p:cNvPr id="19" name="Ellips 18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 smtClean="0"/>
                  <a:t>Model</a:t>
                </a:r>
                <a:r>
                  <a:rPr lang="sv-SE" sz="2000" b="1" dirty="0" smtClean="0"/>
                  <a:t> </a:t>
                </a:r>
                <a:r>
                  <a:rPr lang="sv-SE" sz="2000" b="1" dirty="0" err="1" smtClean="0"/>
                  <a:t>state</a:t>
                </a:r>
                <a:endParaRPr lang="sv-SE" sz="1200" b="1" dirty="0"/>
              </a:p>
            </p:txBody>
          </p:sp>
          <p:sp>
            <p:nvSpPr>
              <p:cNvPr id="20" name="Höger 19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8"/>
            <p:cNvGrpSpPr/>
            <p:nvPr/>
          </p:nvGrpSpPr>
          <p:grpSpPr>
            <a:xfrm>
              <a:off x="5076056" y="4581128"/>
              <a:ext cx="2160240" cy="1368152"/>
              <a:chOff x="611560" y="4581128"/>
              <a:chExt cx="2160240" cy="1368152"/>
            </a:xfrm>
          </p:grpSpPr>
          <p:sp>
            <p:nvSpPr>
              <p:cNvPr id="17" name="Ellips 16"/>
              <p:cNvSpPr/>
              <p:nvPr/>
            </p:nvSpPr>
            <p:spPr>
              <a:xfrm>
                <a:off x="611560" y="4581128"/>
                <a:ext cx="1368152" cy="136815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 smtClean="0"/>
                  <a:t>Model</a:t>
                </a:r>
                <a:r>
                  <a:rPr lang="sv-SE" sz="2000" b="1" dirty="0" smtClean="0"/>
                  <a:t> </a:t>
                </a:r>
                <a:r>
                  <a:rPr lang="sv-SE" sz="2000" b="1" dirty="0" err="1" smtClean="0"/>
                  <a:t>state</a:t>
                </a:r>
                <a:endParaRPr lang="sv-SE" sz="1200" b="1" dirty="0"/>
              </a:p>
            </p:txBody>
          </p:sp>
          <p:sp>
            <p:nvSpPr>
              <p:cNvPr id="18" name="Höger 17"/>
              <p:cNvSpPr/>
              <p:nvPr/>
            </p:nvSpPr>
            <p:spPr>
              <a:xfrm>
                <a:off x="2051720" y="4941168"/>
                <a:ext cx="720080" cy="648072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Ellips 15"/>
            <p:cNvSpPr/>
            <p:nvPr/>
          </p:nvSpPr>
          <p:spPr>
            <a:xfrm>
              <a:off x="7308304" y="4581128"/>
              <a:ext cx="1368152" cy="136815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err="1" smtClean="0"/>
                <a:t>Model</a:t>
              </a:r>
              <a:r>
                <a:rPr lang="sv-SE" sz="2000" b="1" dirty="0" smtClean="0"/>
                <a:t> </a:t>
              </a:r>
              <a:r>
                <a:rPr lang="sv-SE" sz="2000" b="1" dirty="0" err="1" smtClean="0"/>
                <a:t>state</a:t>
              </a:r>
              <a:endParaRPr lang="sv-SE" sz="1200" b="1" dirty="0"/>
            </a:p>
          </p:txBody>
        </p:sp>
      </p:grpSp>
      <p:grpSp>
        <p:nvGrpSpPr>
          <p:cNvPr id="23" name="Grupp 30"/>
          <p:cNvGrpSpPr/>
          <p:nvPr/>
        </p:nvGrpSpPr>
        <p:grpSpPr>
          <a:xfrm>
            <a:off x="1043608" y="3501008"/>
            <a:ext cx="7200800" cy="864096"/>
            <a:chOff x="1043608" y="3573016"/>
            <a:chExt cx="7200800" cy="864096"/>
          </a:xfrm>
        </p:grpSpPr>
        <p:sp>
          <p:nvSpPr>
            <p:cNvPr id="24" name="Ned 23"/>
            <p:cNvSpPr/>
            <p:nvPr/>
          </p:nvSpPr>
          <p:spPr>
            <a:xfrm>
              <a:off x="1043608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Ned 24"/>
            <p:cNvSpPr/>
            <p:nvPr/>
          </p:nvSpPr>
          <p:spPr>
            <a:xfrm>
              <a:off x="3275856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Ned 25"/>
            <p:cNvSpPr/>
            <p:nvPr/>
          </p:nvSpPr>
          <p:spPr>
            <a:xfrm>
              <a:off x="5508104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Ned 26"/>
            <p:cNvSpPr/>
            <p:nvPr/>
          </p:nvSpPr>
          <p:spPr>
            <a:xfrm>
              <a:off x="7740352" y="3645024"/>
              <a:ext cx="504056" cy="79208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textruta 27"/>
            <p:cNvSpPr txBox="1"/>
            <p:nvPr/>
          </p:nvSpPr>
          <p:spPr>
            <a:xfrm>
              <a:off x="3131840" y="3573016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b="1" dirty="0" err="1" smtClean="0"/>
                <a:t>postconditions</a:t>
              </a:r>
              <a:endParaRPr lang="sv-SE" sz="3600" b="1" dirty="0"/>
            </a:p>
          </p:txBody>
        </p:sp>
      </p:grpSp>
      <p:grpSp>
        <p:nvGrpSpPr>
          <p:cNvPr id="30" name="Grupp 29"/>
          <p:cNvGrpSpPr/>
          <p:nvPr/>
        </p:nvGrpSpPr>
        <p:grpSpPr>
          <a:xfrm>
            <a:off x="3779912" y="6019800"/>
            <a:ext cx="3528392" cy="762000"/>
            <a:chOff x="3779912" y="6019800"/>
            <a:chExt cx="3528392" cy="7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Pennanteckning 2"/>
                <p14:cNvContentPartPr/>
                <p14:nvPr/>
              </p14:nvContentPartPr>
              <p14:xfrm>
                <a:off x="3779912" y="6019800"/>
                <a:ext cx="1448640" cy="594720"/>
              </p14:xfrm>
            </p:contentPart>
          </mc:Choice>
          <mc:Fallback xmlns="">
            <p:pic>
              <p:nvPicPr>
                <p:cNvPr id="3" name="Pennanteckning 2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38872" y="5978760"/>
                  <a:ext cx="1530720" cy="676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ruta 28"/>
            <p:cNvSpPr txBox="1"/>
            <p:nvPr/>
          </p:nvSpPr>
          <p:spPr>
            <a:xfrm>
              <a:off x="5334000" y="6135469"/>
              <a:ext cx="1974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dirty="0" err="1" smtClean="0"/>
                <a:t>Erlang</a:t>
              </a:r>
              <a:endParaRPr lang="sv-SE" sz="3600" dirty="0"/>
            </a:p>
          </p:txBody>
        </p:sp>
      </p:grpSp>
      <p:grpSp>
        <p:nvGrpSpPr>
          <p:cNvPr id="34" name="Grupp 33"/>
          <p:cNvGrpSpPr/>
          <p:nvPr/>
        </p:nvGrpSpPr>
        <p:grpSpPr>
          <a:xfrm>
            <a:off x="2286000" y="1258669"/>
            <a:ext cx="2928069" cy="974051"/>
            <a:chOff x="2286000" y="1258669"/>
            <a:chExt cx="2928069" cy="97405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Pennanteckning 31"/>
                <p14:cNvContentPartPr/>
                <p14:nvPr/>
              </p14:nvContentPartPr>
              <p14:xfrm>
                <a:off x="3659589" y="1600200"/>
                <a:ext cx="1554480" cy="632520"/>
              </p14:xfrm>
            </p:contentPart>
          </mc:Choice>
          <mc:Fallback xmlns="">
            <p:pic>
              <p:nvPicPr>
                <p:cNvPr id="32" name="Pennanteckning 31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8549" y="1559160"/>
                  <a:ext cx="1636560" cy="714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ruta 32"/>
            <p:cNvSpPr txBox="1"/>
            <p:nvPr/>
          </p:nvSpPr>
          <p:spPr>
            <a:xfrm>
              <a:off x="2286000" y="1258669"/>
              <a:ext cx="1974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dirty="0" err="1" smtClean="0"/>
                <a:t>Erlang</a:t>
              </a:r>
              <a:endParaRPr lang="sv-SE" sz="3600" dirty="0"/>
            </a:p>
          </p:txBody>
        </p:sp>
      </p:grpSp>
      <p:grpSp>
        <p:nvGrpSpPr>
          <p:cNvPr id="37" name="Grupp 36"/>
          <p:cNvGrpSpPr/>
          <p:nvPr/>
        </p:nvGrpSpPr>
        <p:grpSpPr>
          <a:xfrm>
            <a:off x="6222720" y="3733800"/>
            <a:ext cx="2845080" cy="685800"/>
            <a:chOff x="6222720" y="3733800"/>
            <a:chExt cx="284508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Pennanteckning 34"/>
                <p14:cNvContentPartPr/>
                <p14:nvPr/>
              </p14:nvContentPartPr>
              <p14:xfrm>
                <a:off x="6222720" y="3733800"/>
                <a:ext cx="787680" cy="431280"/>
              </p14:xfrm>
            </p:contentPart>
          </mc:Choice>
          <mc:Fallback xmlns="">
            <p:pic>
              <p:nvPicPr>
                <p:cNvPr id="35" name="Pennanteckning 34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81680" y="3692760"/>
                  <a:ext cx="869760" cy="513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ruta 35"/>
            <p:cNvSpPr txBox="1"/>
            <p:nvPr/>
          </p:nvSpPr>
          <p:spPr>
            <a:xfrm>
              <a:off x="7093496" y="3773269"/>
              <a:ext cx="1974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dirty="0" err="1" smtClean="0"/>
                <a:t>Erlang</a:t>
              </a:r>
              <a:endParaRPr lang="sv-SE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2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16563</TotalTime>
  <Words>1048</Words>
  <Application>Microsoft Office PowerPoint</Application>
  <PresentationFormat>Bildspel på skärmen (4:3)</PresentationFormat>
  <Paragraphs>377</Paragraphs>
  <Slides>48</Slides>
  <Notes>25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Wingdings</vt:lpstr>
      <vt:lpstr>Office Theme</vt:lpstr>
      <vt:lpstr>Testing the Hard Stuff and Staying Sane</vt:lpstr>
      <vt:lpstr>Why is testing hard?</vt:lpstr>
      <vt:lpstr>Don’t write tests!</vt:lpstr>
      <vt:lpstr>QuickCheck</vt:lpstr>
      <vt:lpstr>Typical usage</vt:lpstr>
      <vt:lpstr>Example: a circular buffer</vt:lpstr>
      <vt:lpstr>Example: a circular buffer</vt:lpstr>
      <vt:lpstr>Size is a little tricky…</vt:lpstr>
      <vt:lpstr>State Machine Models</vt:lpstr>
      <vt:lpstr>Example</vt:lpstr>
      <vt:lpstr>Code Fragments: specifying get</vt:lpstr>
      <vt:lpstr>Time for some tests!</vt:lpstr>
      <vt:lpstr>Lessons</vt:lpstr>
      <vt:lpstr>PowerPoint-presentation</vt:lpstr>
      <vt:lpstr>Doing it for real…</vt:lpstr>
      <vt:lpstr>Theory</vt:lpstr>
      <vt:lpstr>Practice</vt:lpstr>
      <vt:lpstr>A Bug in a vendor’s CAN stack</vt:lpstr>
      <vt:lpstr>The Problem</vt:lpstr>
      <vt:lpstr>A Bug in a vendor’s CAN stack</vt:lpstr>
      <vt:lpstr>PowerPoint-presentation</vt:lpstr>
      <vt:lpstr>PowerPoint-presentation</vt:lpstr>
      <vt:lpstr>What is it?</vt:lpstr>
      <vt:lpstr>Imagine Testing This…</vt:lpstr>
      <vt:lpstr>A Unit Test in Erlang</vt:lpstr>
      <vt:lpstr>Modelling the dispenser</vt:lpstr>
      <vt:lpstr>A Parallel Unit Test</vt:lpstr>
      <vt:lpstr>Another Parallel Test</vt:lpstr>
      <vt:lpstr>Deciding a Parallel Test</vt:lpstr>
      <vt:lpstr>Let’s run some tests</vt:lpstr>
      <vt:lpstr>PowerPoint-presentation</vt:lpstr>
      <vt:lpstr>dets</vt:lpstr>
      <vt:lpstr>QuickCheck Specification</vt:lpstr>
      <vt:lpstr>Remember…</vt:lpstr>
      <vt:lpstr>Bug #1</vt:lpstr>
      <vt:lpstr>Bug #2</vt:lpstr>
      <vt:lpstr>Bug #3</vt:lpstr>
      <vt:lpstr>Is the file corrupt?</vt:lpstr>
      <vt:lpstr>Bug #4</vt:lpstr>
      <vt:lpstr>Bug #5</vt:lpstr>
      <vt:lpstr>PowerPoint-presentation</vt:lpstr>
      <vt:lpstr>Before</vt:lpstr>
      <vt:lpstr>Property Based Testing</vt:lpstr>
      <vt:lpstr>Don’t write tests…  Generate them!</vt:lpstr>
      <vt:lpstr>Where to find out more…</vt:lpstr>
      <vt:lpstr>What does it feel like?</vt:lpstr>
      <vt:lpstr>Properties vs test cases</vt:lpstr>
      <vt:lpstr>Properties vs implementations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Conditions, Distribution, Interactions Testing the Hard Stuff and Staying Sane</dc:title>
  <dc:creator>John Hughes</dc:creator>
  <cp:lastModifiedBy>John Hughes</cp:lastModifiedBy>
  <cp:revision>76</cp:revision>
  <dcterms:created xsi:type="dcterms:W3CDTF">2006-08-16T00:00:00Z</dcterms:created>
  <dcterms:modified xsi:type="dcterms:W3CDTF">2015-03-09T20:13:36Z</dcterms:modified>
</cp:coreProperties>
</file>