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9" r:id="rId6"/>
    <p:sldId id="268" r:id="rId7"/>
    <p:sldId id="263" r:id="rId8"/>
    <p:sldId id="264" r:id="rId9"/>
    <p:sldId id="267" r:id="rId10"/>
    <p:sldId id="266" r:id="rId11"/>
    <p:sldId id="265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131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54A2023-AD26-4733-9394-AA199AE64901}" type="datetimeFigureOut">
              <a:rPr lang="ko-KR" altLang="en-US" smtClean="0"/>
              <a:t>2015-12-17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7563452-4380-4059-B25F-B9669A7877C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4A2023-AD26-4733-9394-AA199AE64901}" type="datetimeFigureOut">
              <a:rPr lang="ko-KR" altLang="en-US" smtClean="0"/>
              <a:t>2015-12-17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563452-4380-4059-B25F-B9669A7877C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4A2023-AD26-4733-9394-AA199AE64901}" type="datetimeFigureOut">
              <a:rPr lang="ko-KR" altLang="en-US" smtClean="0"/>
              <a:t>2015-12-17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563452-4380-4059-B25F-B9669A7877C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4A2023-AD26-4733-9394-AA199AE64901}" type="datetimeFigureOut">
              <a:rPr lang="ko-KR" altLang="en-US" smtClean="0"/>
              <a:t>2015-12-17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563452-4380-4059-B25F-B9669A7877C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4A2023-AD26-4733-9394-AA199AE64901}" type="datetimeFigureOut">
              <a:rPr lang="ko-KR" altLang="en-US" smtClean="0"/>
              <a:t>2015-12-17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563452-4380-4059-B25F-B9669A7877C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4A2023-AD26-4733-9394-AA199AE64901}" type="datetimeFigureOut">
              <a:rPr lang="ko-KR" altLang="en-US" smtClean="0"/>
              <a:t>2015-12-17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563452-4380-4059-B25F-B9669A7877C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4A2023-AD26-4733-9394-AA199AE64901}" type="datetimeFigureOut">
              <a:rPr lang="ko-KR" altLang="en-US" smtClean="0"/>
              <a:t>2015-12-17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563452-4380-4059-B25F-B9669A7877C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4A2023-AD26-4733-9394-AA199AE64901}" type="datetimeFigureOut">
              <a:rPr lang="ko-KR" altLang="en-US" smtClean="0"/>
              <a:t>2015-12-17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563452-4380-4059-B25F-B9669A7877C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4A2023-AD26-4733-9394-AA199AE64901}" type="datetimeFigureOut">
              <a:rPr lang="ko-KR" altLang="en-US" smtClean="0"/>
              <a:t>2015-12-17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563452-4380-4059-B25F-B9669A7877C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54A2023-AD26-4733-9394-AA199AE64901}" type="datetimeFigureOut">
              <a:rPr lang="ko-KR" altLang="en-US" smtClean="0"/>
              <a:t>2015-12-17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563452-4380-4059-B25F-B9669A7877C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54A2023-AD26-4733-9394-AA199AE64901}" type="datetimeFigureOut">
              <a:rPr lang="ko-KR" altLang="en-US" smtClean="0"/>
              <a:t>2015-12-17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7563452-4380-4059-B25F-B9669A7877C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54A2023-AD26-4733-9394-AA199AE64901}" type="datetimeFigureOut">
              <a:rPr lang="ko-KR" altLang="en-US" smtClean="0"/>
              <a:t>2015-12-17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7563452-4380-4059-B25F-B9669A7877C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심플</a:t>
            </a:r>
            <a:r>
              <a:rPr lang="ko-KR" altLang="en-US" dirty="0" smtClean="0"/>
              <a:t> 로컬 다이어리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과목 </a:t>
            </a:r>
            <a:r>
              <a:rPr lang="en-US" altLang="ko-KR" dirty="0" smtClean="0"/>
              <a:t>: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응용</a:t>
            </a:r>
            <a:endParaRPr lang="en-US" altLang="ko-KR" dirty="0" smtClean="0"/>
          </a:p>
          <a:p>
            <a:r>
              <a:rPr lang="en-US" altLang="ko-KR" dirty="0" smtClean="0"/>
              <a:t>20131126</a:t>
            </a:r>
          </a:p>
          <a:p>
            <a:r>
              <a:rPr lang="ko-KR" altLang="en-US" dirty="0" smtClean="0"/>
              <a:t>정 </a:t>
            </a:r>
            <a:r>
              <a:rPr lang="ko-KR" altLang="en-US" dirty="0" err="1" smtClean="0"/>
              <a:t>혜</a:t>
            </a:r>
            <a:r>
              <a:rPr lang="ko-KR" altLang="en-US" dirty="0" smtClean="0"/>
              <a:t> 인 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85720" y="1481329"/>
            <a:ext cx="3422184" cy="4302818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저장 목록 검색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저장된 데이터의 목록 중 저장 </a:t>
            </a:r>
            <a:r>
              <a:rPr lang="ko-KR" altLang="en-US" dirty="0" err="1" smtClean="0"/>
              <a:t>장소명으로</a:t>
            </a:r>
            <a:r>
              <a:rPr lang="ko-KR" altLang="en-US" dirty="0" smtClean="0"/>
              <a:t> 원하는 데이터를 검색한다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Sql</a:t>
            </a:r>
            <a:r>
              <a:rPr lang="en-US" altLang="ko-KR" dirty="0" smtClean="0"/>
              <a:t> “LIKE”</a:t>
            </a:r>
            <a:r>
              <a:rPr lang="ko-KR" altLang="en-US" dirty="0" smtClean="0"/>
              <a:t>조건으로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검색 키워드가 포함된 모든 데이터를 검색한다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각 목록 중 공유하고 싶은 데이터 하나를 선택할 수 있다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옵션메뉴로 공유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개발자 정보 </a:t>
            </a:r>
            <a:r>
              <a:rPr lang="ko-KR" altLang="en-US" dirty="0" err="1" smtClean="0"/>
              <a:t>액티비티</a:t>
            </a:r>
            <a:r>
              <a:rPr lang="ko-KR" altLang="en-US" dirty="0" smtClean="0"/>
              <a:t> 전환이 가능하다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 설명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411" y="1416574"/>
            <a:ext cx="2456161" cy="436650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146" y="1416574"/>
            <a:ext cx="2456161" cy="436650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85720" y="1481328"/>
            <a:ext cx="3278168" cy="4525963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외부 </a:t>
            </a:r>
            <a:r>
              <a:rPr lang="ko-KR" altLang="en-US" dirty="0" err="1" smtClean="0"/>
              <a:t>앱으로</a:t>
            </a:r>
            <a:r>
              <a:rPr lang="ko-KR" altLang="en-US" dirty="0" smtClean="0"/>
              <a:t> 공유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검색 결과 선택된 데이터를 옵션메뉴의 공유하기 메뉴로 공유가 가능하다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공유할 외부 </a:t>
            </a:r>
            <a:r>
              <a:rPr lang="ko-KR" altLang="en-US" dirty="0" err="1" smtClean="0"/>
              <a:t>앱을</a:t>
            </a:r>
            <a:r>
              <a:rPr lang="ko-KR" altLang="en-US" dirty="0" smtClean="0"/>
              <a:t> 선택하면 선택된 데이터의 내용이 공유된다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 설명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417638"/>
            <a:ext cx="2457459" cy="436881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997" y="1417638"/>
            <a:ext cx="2457459" cy="436881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314588" y="2850973"/>
            <a:ext cx="3900486" cy="2363977"/>
          </a:xfrm>
        </p:spPr>
        <p:txBody>
          <a:bodyPr/>
          <a:lstStyle/>
          <a:p>
            <a:r>
              <a:rPr lang="ko-KR" altLang="en-US" dirty="0" smtClean="0"/>
              <a:t>개요</a:t>
            </a:r>
            <a:endParaRPr lang="en-US" altLang="ko-KR" dirty="0" smtClean="0"/>
          </a:p>
          <a:p>
            <a:r>
              <a:rPr lang="ko-KR" altLang="en-US" dirty="0" smtClean="0"/>
              <a:t>각 기능 설명</a:t>
            </a:r>
            <a:endParaRPr lang="en-US" altLang="ko-KR" dirty="0" smtClean="0"/>
          </a:p>
          <a:p>
            <a:r>
              <a:rPr lang="ko-KR" altLang="en-US" dirty="0" smtClean="0"/>
              <a:t>개선 방향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285984" y="1422213"/>
            <a:ext cx="2428892" cy="101851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2063923"/>
            <a:ext cx="8229600" cy="3436779"/>
          </a:xfrm>
        </p:spPr>
        <p:txBody>
          <a:bodyPr/>
          <a:lstStyle/>
          <a:p>
            <a:r>
              <a:rPr lang="ko-KR" altLang="en-US" dirty="0" smtClean="0"/>
              <a:t>로컬</a:t>
            </a:r>
            <a:r>
              <a:rPr lang="en-US" altLang="ko-KR" dirty="0" smtClean="0"/>
              <a:t>(</a:t>
            </a:r>
            <a:r>
              <a:rPr lang="ko-KR" altLang="en-US" dirty="0" smtClean="0"/>
              <a:t>지역</a:t>
            </a:r>
            <a:r>
              <a:rPr lang="en-US" altLang="ko-KR" dirty="0" smtClean="0"/>
              <a:t>) + </a:t>
            </a:r>
            <a:r>
              <a:rPr lang="ko-KR" altLang="en-US" dirty="0" smtClean="0"/>
              <a:t>다이어리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메모 및 저장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간단히 메모하고 싶은 지역 정보를 지도와 함께 저장한다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추후 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 가능하고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외부 공유 가능하다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다량의 정보 검색하고 국내 지도 이용하기 위해 여러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사용한다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857232"/>
            <a:ext cx="8229600" cy="1138552"/>
          </a:xfrm>
        </p:spPr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85720" y="1481329"/>
            <a:ext cx="5006360" cy="4293980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메인화면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버튼을 클릭하여 원하는 메뉴로 이동할 수 있다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새로운 데이터 입력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기존 데이터 검색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즐겨찾기</a:t>
            </a:r>
            <a:r>
              <a:rPr lang="ko-KR" altLang="en-US" dirty="0" smtClean="0"/>
              <a:t> 목록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저장된 모든 데이터 목록 기능이 있다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 설명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1417638"/>
            <a:ext cx="2448272" cy="435248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85720" y="1481328"/>
            <a:ext cx="3357586" cy="4525963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저장 목록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즐겨찾기</a:t>
            </a:r>
            <a:r>
              <a:rPr lang="ko-KR" altLang="en-US" dirty="0" smtClean="0"/>
              <a:t> 목록 및 삭제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아이템을 클릭하여 내용 수정 화면으로 이동할 수 있다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별표로 </a:t>
            </a:r>
            <a:r>
              <a:rPr lang="ko-KR" altLang="en-US" dirty="0" err="1" smtClean="0"/>
              <a:t>즐겨찾기를</a:t>
            </a:r>
            <a:r>
              <a:rPr lang="ko-KR" altLang="en-US" dirty="0" smtClean="0"/>
              <a:t> 설정할 수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토스트가 뜬다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목록 화면에서 확인이 가능하다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 설명</a:t>
            </a:r>
            <a:endParaRPr lang="ko-KR" altLang="en-US" dirty="0"/>
          </a:p>
        </p:txBody>
      </p:sp>
      <p:pic>
        <p:nvPicPr>
          <p:cNvPr id="6" name="그림 5" descr="저장목록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43306" y="1207322"/>
            <a:ext cx="2455210" cy="4364818"/>
          </a:xfrm>
          <a:prstGeom prst="rect">
            <a:avLst/>
          </a:prstGeom>
        </p:spPr>
      </p:pic>
      <p:pic>
        <p:nvPicPr>
          <p:cNvPr id="7" name="그림 6" descr="즐겨찾기목록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15074" y="1214422"/>
            <a:ext cx="2451190" cy="435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292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85720" y="1481328"/>
            <a:ext cx="3357586" cy="4525963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저장 목록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즐겨찾기</a:t>
            </a:r>
            <a:r>
              <a:rPr lang="ko-KR" altLang="en-US" dirty="0" smtClean="0"/>
              <a:t> 목록 및 삭제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아이템 </a:t>
            </a:r>
            <a:r>
              <a:rPr lang="ko-KR" altLang="en-US" dirty="0" err="1" smtClean="0"/>
              <a:t>롱클릭</a:t>
            </a:r>
            <a:r>
              <a:rPr lang="ko-KR" altLang="en-US" dirty="0" smtClean="0"/>
              <a:t> 시 삭제 확인 </a:t>
            </a:r>
            <a:r>
              <a:rPr lang="en-US" altLang="ko-KR" dirty="0" smtClean="0"/>
              <a:t>alert dialog</a:t>
            </a:r>
            <a:r>
              <a:rPr lang="ko-KR" altLang="en-US" dirty="0" smtClean="0"/>
              <a:t>가 뜨고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 터치하면 데이터 삭제된다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 설명</a:t>
            </a:r>
            <a:endParaRPr lang="ko-KR" altLang="en-US" dirty="0"/>
          </a:p>
        </p:txBody>
      </p:sp>
      <p:pic>
        <p:nvPicPr>
          <p:cNvPr id="5" name="그림 4" descr="삭제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88756" y="1421636"/>
            <a:ext cx="2455210" cy="436481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85720" y="1481329"/>
            <a:ext cx="4862344" cy="452596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기존 정보 수정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저장된 정보가 뜨며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검색을 포함하여 기존의 내용을 변경할 수 있다</a:t>
            </a:r>
            <a:r>
              <a:rPr lang="en-US" altLang="ko-KR" dirty="0" smtClean="0"/>
              <a:t>. 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장소 입력 후 검색 버튼으로 위치 정보 검색할 수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메모 등 정보 입력 후 내용변경 버튼으로 수정 후 뒤로 버튼으로 </a:t>
            </a:r>
            <a:r>
              <a:rPr lang="en-US" altLang="ko-KR" dirty="0" smtClean="0"/>
              <a:t>finish().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 설명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1481327"/>
            <a:ext cx="2545855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85720" y="1481328"/>
            <a:ext cx="5078368" cy="430712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신규 정보 입력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초기화 된 정보가 </a:t>
            </a:r>
            <a:r>
              <a:rPr lang="ko-KR" altLang="en-US" dirty="0"/>
              <a:t>뜨며</a:t>
            </a:r>
            <a:r>
              <a:rPr lang="en-US" altLang="ko-KR" dirty="0"/>
              <a:t>, </a:t>
            </a:r>
            <a:r>
              <a:rPr lang="ko-KR" altLang="en-US" dirty="0"/>
              <a:t>검색을 포함하여 </a:t>
            </a:r>
            <a:r>
              <a:rPr lang="ko-KR" altLang="en-US" dirty="0" smtClean="0"/>
              <a:t>새로 데이터를 입력할 수 </a:t>
            </a:r>
            <a:r>
              <a:rPr lang="ko-KR" altLang="en-US" dirty="0"/>
              <a:t>있다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장소 입력 후 검색 버튼으로 위치 정보 검색할 수 있으며</a:t>
            </a:r>
            <a:r>
              <a:rPr lang="en-US" altLang="ko-KR" dirty="0"/>
              <a:t>, </a:t>
            </a:r>
            <a:r>
              <a:rPr lang="ko-KR" altLang="en-US" dirty="0" smtClean="0"/>
              <a:t>지도로 위치정보 확인이 가능하다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메모 </a:t>
            </a:r>
            <a:r>
              <a:rPr lang="ko-KR" altLang="en-US" dirty="0"/>
              <a:t>등 정보 입력 후 </a:t>
            </a:r>
            <a:r>
              <a:rPr lang="ko-KR" altLang="en-US" dirty="0" smtClean="0"/>
              <a:t>장소추가 </a:t>
            </a:r>
            <a:r>
              <a:rPr lang="ko-KR" altLang="en-US" dirty="0"/>
              <a:t>버튼으로 </a:t>
            </a:r>
            <a:r>
              <a:rPr lang="ko-KR" altLang="en-US" dirty="0" smtClean="0"/>
              <a:t>데이터 추가 </a:t>
            </a:r>
            <a:r>
              <a:rPr lang="ko-KR" altLang="en-US" dirty="0"/>
              <a:t>후 뒤로 버튼으로 </a:t>
            </a:r>
            <a:r>
              <a:rPr lang="en-US" altLang="ko-KR" dirty="0"/>
              <a:t>finish().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 설명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989" y="1419637"/>
            <a:ext cx="2457459" cy="436881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85720" y="1481328"/>
            <a:ext cx="5582424" cy="430112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검색 결과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아이템을 클릭하여 </a:t>
            </a:r>
            <a:r>
              <a:rPr lang="ko-KR" altLang="en-US" dirty="0" smtClean="0"/>
              <a:t>원하는 검색 결과의 정보를 내용 입력 화면으로 가져간다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err="1" smtClean="0"/>
              <a:t>네이버</a:t>
            </a:r>
            <a:r>
              <a:rPr lang="ko-KR" altLang="en-US" dirty="0" smtClean="0"/>
              <a:t> 지역 검색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를 이용하였으며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검색결과의 좌표를 다음 지도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를 이용한 </a:t>
            </a:r>
            <a:r>
              <a:rPr lang="ko-KR" altLang="en-US" dirty="0" err="1" smtClean="0"/>
              <a:t>맵뷰에</a:t>
            </a:r>
            <a:r>
              <a:rPr lang="ko-KR" altLang="en-US" dirty="0" smtClean="0"/>
              <a:t> 표시하기 위하여 </a:t>
            </a:r>
            <a:r>
              <a:rPr lang="en-US" altLang="ko-KR" dirty="0" smtClean="0"/>
              <a:t>KTM-&gt;WGS84</a:t>
            </a:r>
            <a:r>
              <a:rPr lang="ko-KR" altLang="en-US" dirty="0" smtClean="0"/>
              <a:t>로 변환하는 다음 </a:t>
            </a:r>
            <a:r>
              <a:rPr lang="ko-KR" altLang="en-US" dirty="0" err="1" smtClean="0"/>
              <a:t>좌표계</a:t>
            </a:r>
            <a:r>
              <a:rPr lang="ko-KR" altLang="en-US" dirty="0" smtClean="0"/>
              <a:t> 변환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이용하여 좌표 형식을 바꾸어 위치를 </a:t>
            </a:r>
            <a:r>
              <a:rPr lang="ko-KR" altLang="en-US" dirty="0" err="1" smtClean="0"/>
              <a:t>맵뷰에</a:t>
            </a:r>
            <a:r>
              <a:rPr lang="ko-KR" altLang="en-US" dirty="0" smtClean="0"/>
              <a:t> 표시한다</a:t>
            </a:r>
            <a:r>
              <a:rPr lang="en-US" altLang="ko-KR" dirty="0" smtClean="0"/>
              <a:t>. 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 설명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246" y="1417638"/>
            <a:ext cx="2455210" cy="4364817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727</TotalTime>
  <Words>357</Words>
  <Application>Microsoft Office PowerPoint</Application>
  <PresentationFormat>화면 슬라이드 쇼(4:3)</PresentationFormat>
  <Paragraphs>54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맑은 고딕</vt:lpstr>
      <vt:lpstr>Lucida Sans Unicode</vt:lpstr>
      <vt:lpstr>Verdana</vt:lpstr>
      <vt:lpstr>Wingdings 2</vt:lpstr>
      <vt:lpstr>Wingdings 3</vt:lpstr>
      <vt:lpstr>광장</vt:lpstr>
      <vt:lpstr>심플 로컬 다이어리</vt:lpstr>
      <vt:lpstr>목차</vt:lpstr>
      <vt:lpstr>개요</vt:lpstr>
      <vt:lpstr>기능 설명</vt:lpstr>
      <vt:lpstr>기능 설명</vt:lpstr>
      <vt:lpstr>기능 설명</vt:lpstr>
      <vt:lpstr>기능 설명</vt:lpstr>
      <vt:lpstr>기능 설명</vt:lpstr>
      <vt:lpstr>기능 설명</vt:lpstr>
      <vt:lpstr>기능 설명</vt:lpstr>
      <vt:lpstr>기능 설명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심플 로컬 다이어리</dc:title>
  <dc:creator>정혜인</dc:creator>
  <cp:lastModifiedBy>Windows 사용자</cp:lastModifiedBy>
  <cp:revision>28</cp:revision>
  <dcterms:created xsi:type="dcterms:W3CDTF">2015-12-16T20:26:44Z</dcterms:created>
  <dcterms:modified xsi:type="dcterms:W3CDTF">2015-12-17T08:36:46Z</dcterms:modified>
</cp:coreProperties>
</file>