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DB1C-2395-3440-8E65-ADA161EC0F8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8F79-69C7-754A-8E20-C0E78B036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6578"/>
          </a:xfrm>
        </p:spPr>
        <p:txBody>
          <a:bodyPr/>
          <a:lstStyle/>
          <a:p>
            <a:r>
              <a:rPr lang="en-US" dirty="0" smtClean="0"/>
              <a:t>Background on FOMC &amp; Fed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1294"/>
            <a:ext cx="8229600" cy="4834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Defining the Federal Reserve System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Preventing banking panics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dual mandate: unemployment, inflation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Structure of the Central Bank</a:t>
            </a:r>
          </a:p>
          <a:p>
            <a:pPr marL="0" indent="0">
              <a:buNone/>
            </a:pPr>
            <a:r>
              <a:rPr lang="en-US" sz="1600" dirty="0" smtClean="0"/>
              <a:t>		Governors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12 Districts  Federal Banks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FOMC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How it changes the economy and markets</a:t>
            </a:r>
          </a:p>
          <a:p>
            <a:pPr marL="0" indent="0">
              <a:buNone/>
            </a:pPr>
            <a:r>
              <a:rPr lang="en-US" sz="1600" dirty="0" smtClean="0"/>
              <a:t>		Rate setting via FOMC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Open Market Operations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Regulations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Extraordinary actions: lender of last resort</a:t>
            </a:r>
          </a:p>
          <a:p>
            <a:pPr marL="0" indent="0">
              <a:buNone/>
            </a:pPr>
            <a:r>
              <a:rPr lang="en-US" sz="1600" dirty="0" smtClean="0"/>
              <a:t>FOMC (Federal Open Market Committee)</a:t>
            </a:r>
          </a:p>
          <a:p>
            <a:pPr marL="0" indent="0">
              <a:buNone/>
            </a:pPr>
            <a:r>
              <a:rPr lang="en-US" sz="1600" dirty="0" smtClean="0"/>
              <a:t>	Meeting schedule:  8 times a year, meeting statement released on Wed 2pm ET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Market reaction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Versions of information:   statement,  minutes, transcripts</a:t>
            </a:r>
          </a:p>
          <a:p>
            <a:pPr marL="0" indent="0">
              <a:buNone/>
            </a:pPr>
            <a:r>
              <a:rPr lang="en-US" sz="1600" dirty="0" smtClean="0"/>
              <a:t>Walk through sample policy statements</a:t>
            </a:r>
          </a:p>
          <a:p>
            <a:pPr marL="0" indent="0">
              <a:buNone/>
            </a:pPr>
            <a:r>
              <a:rPr lang="en-US" sz="1600" dirty="0" smtClean="0"/>
              <a:t>Identify key points from the Cannon paper,  </a:t>
            </a:r>
            <a:r>
              <a:rPr lang="en-US" sz="1600" dirty="0" err="1" smtClean="0"/>
              <a:t>Cieslak</a:t>
            </a:r>
            <a:r>
              <a:rPr lang="en-US" sz="1600" dirty="0"/>
              <a:t> </a:t>
            </a:r>
            <a:r>
              <a:rPr lang="en-US" sz="1600" dirty="0" smtClean="0"/>
              <a:t>paper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0973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Background on FOMC &amp; Fed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on FOMC &amp; Fed</dc:title>
  <dc:creator>Alex</dc:creator>
  <cp:lastModifiedBy>Alex</cp:lastModifiedBy>
  <cp:revision>3</cp:revision>
  <dcterms:created xsi:type="dcterms:W3CDTF">2019-04-05T23:07:36Z</dcterms:created>
  <dcterms:modified xsi:type="dcterms:W3CDTF">2019-04-05T23:16:06Z</dcterms:modified>
</cp:coreProperties>
</file>