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7AD8-7726-4914-8742-3E88AE9D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8E24B-0394-4D94-AA6E-C7CE821BE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55C5-954D-4B81-91B5-96A74ADA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9FED-24CD-4369-8497-A3C5CD446CD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79751-DFEB-4D85-BDA8-78702B25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41DC-7750-44BD-90C8-87EFD107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2475-DFFC-460E-9B91-6A09B4080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0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CF05-9F84-45F5-AA7A-941EA7F9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22590-1FD5-4FFF-8875-9089B16D4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8723C-8BA5-4AA1-950F-161B6269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9FED-24CD-4369-8497-A3C5CD446CD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2C27-E6E1-4923-A372-5A6E6DF4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3E3A-12B0-4DC7-B073-EEB2F19D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2475-DFFC-460E-9B91-6A09B4080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3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8B47A-7D92-467C-8A1F-3484D9A1C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D7995-140B-4BAE-949E-801FDABDD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7295-2DF3-49A4-B03E-08CC4216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9FED-24CD-4369-8497-A3C5CD446CD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AD38-50C7-4464-BC59-7EDF2BEB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8FEB-415D-466B-B36C-C9F12B7C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2475-DFFC-460E-9B91-6A09B4080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8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5D87-A2DE-4C6C-8D20-94A38E3D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C9EA-9D64-4803-81DA-44A575D4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6D69-4BA5-4FCF-A6B1-8DEB421F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9FED-24CD-4369-8497-A3C5CD446CD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A17F-3CC9-447E-AA6F-76A121FB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56E0-7C1C-4FC3-AE39-813BA205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2475-DFFC-460E-9B91-6A09B40808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7AA4AF-C3BC-46AA-BDB6-090F7D0A5E2B}"/>
              </a:ext>
            </a:extLst>
          </p:cNvPr>
          <p:cNvCxnSpPr>
            <a:cxnSpLocks/>
          </p:cNvCxnSpPr>
          <p:nvPr userDrawn="1"/>
        </p:nvCxnSpPr>
        <p:spPr>
          <a:xfrm>
            <a:off x="0" y="169068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4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E0D4-19EC-411C-81FC-80ABEB63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33E6A-9D30-4100-A0DA-C13B76F06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68177-42F4-4452-A1F4-B08D7DAF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9FED-24CD-4369-8497-A3C5CD446CD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AA12-E6C5-42F6-AF8B-838A6AEF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A484-1CD4-4167-8037-40B50803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2475-DFFC-460E-9B91-6A09B4080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1CEF-F937-47D8-AA5C-4FA54EDD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B626-A8AA-4210-8AC6-07F483EFC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257ED-974B-4DE5-B63A-B77951F30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5C94C-CDF7-4FA9-A10C-17FB6886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9FED-24CD-4369-8497-A3C5CD446CD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6F7A-4860-463B-AB59-2BB5DF4C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B0A95-9DB9-4E31-B21D-6AB3D42C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2475-DFFC-460E-9B91-6A09B40808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6BD7-9A65-4183-9F8D-3FDD980AB4EF}"/>
              </a:ext>
            </a:extLst>
          </p:cNvPr>
          <p:cNvCxnSpPr>
            <a:cxnSpLocks/>
          </p:cNvCxnSpPr>
          <p:nvPr userDrawn="1"/>
        </p:nvCxnSpPr>
        <p:spPr>
          <a:xfrm>
            <a:off x="0" y="169068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7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C90A-84C3-41FE-BC05-E5D2E94D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44BD6-FC00-4570-97F1-6DDE7DEB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2B9AE-0285-41E7-89C1-C893CAAE9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40DDC-5D01-4608-A3AC-A9DE3752F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C91E2-FCCF-4813-940D-728E32AD5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8CD9F-9819-448B-B492-7FA86777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9FED-24CD-4369-8497-A3C5CD446CD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7FF07-468D-4549-9927-FE883EDE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BDA4A-FBBE-4F9F-AB86-A4CF5F2C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2475-DFFC-460E-9B91-6A09B40808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246232-4681-4153-B543-13EA3AEF8A01}"/>
              </a:ext>
            </a:extLst>
          </p:cNvPr>
          <p:cNvCxnSpPr>
            <a:cxnSpLocks/>
          </p:cNvCxnSpPr>
          <p:nvPr userDrawn="1"/>
        </p:nvCxnSpPr>
        <p:spPr>
          <a:xfrm>
            <a:off x="0" y="169068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1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75F-AD22-41B7-AC5F-3EDCA130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A0004-AB7B-4B79-9A95-529D97F3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9FED-24CD-4369-8497-A3C5CD446CD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14EA5-C0D0-4CF1-B311-33678D64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35C95-F653-4EE7-833C-558C21B5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2475-DFFC-460E-9B91-6A09B408081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626AF7-4A87-4D73-9A2D-F849F6E72BB1}"/>
              </a:ext>
            </a:extLst>
          </p:cNvPr>
          <p:cNvCxnSpPr>
            <a:cxnSpLocks/>
          </p:cNvCxnSpPr>
          <p:nvPr userDrawn="1"/>
        </p:nvCxnSpPr>
        <p:spPr>
          <a:xfrm>
            <a:off x="0" y="169068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2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7C145-5382-442F-BB8C-C5DB334A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9FED-24CD-4369-8497-A3C5CD446CD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63632-4A88-4916-B375-E038BE00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771F6-D947-42BF-9CCB-4969B4B5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2475-DFFC-460E-9B91-6A09B4080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7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D03B-B30C-47FB-AAFD-349C1666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8111-2BCA-4387-8FF9-7EE9721E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0B29B-4753-4BD5-B0D5-0FCBD7F5E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E7F96-E397-4A46-A0C6-2F66C12A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9FED-24CD-4369-8497-A3C5CD446CD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3E450-FA83-4451-A556-8C65CCC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C7CE9-3271-48AC-B2D8-6B4FE5BF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2475-DFFC-460E-9B91-6A09B4080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4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57F5-3C4C-4821-B530-CB280EDC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AE05B-6396-442C-A8FD-697C33C83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FF0E8-A6A1-4639-A2F6-C64129D6A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66DE9-56E1-4923-8861-ACA32B74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9FED-24CD-4369-8497-A3C5CD446CD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DC945-E82F-4DB8-8272-081F9B82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BB4EE-1979-445C-B3E7-496BF1D3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2475-DFFC-460E-9B91-6A09B4080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3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1D480-52DE-4174-9733-3E90990A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A8AF6-6049-419F-BE7C-F10F71DC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6BFF9-167C-463B-B7D7-5145AF152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9FED-24CD-4369-8497-A3C5CD446CD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4041-0DD9-461C-80ED-FD9B90487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10A-E547-436A-A4E9-C813B7020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2475-DFFC-460E-9B91-6A09B4080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6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F186-DB38-4879-86BE-79659CC05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X Sushi Bar</a:t>
            </a:r>
            <a:br>
              <a:rPr lang="zh-CN" altLang="zh-CN" dirty="0"/>
            </a:br>
            <a:r>
              <a:rPr lang="en-US" altLang="zh-CN" b="1" dirty="0"/>
              <a:t>Location plan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0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52C3-2219-4F5E-95A7-0CB1432F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7438-9315-49FF-A948-E295D6D6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X Sushi Restaurant, LLC is a standard sushi bar business that will be located in Toronto Ontario Canada. The restaurant will be involved in full-service dining sushi sales, beverage sales and take-out sushi sales et al. There are many large and small sushi restaurants all around Toronto, which is why we spent time and resources to conduct our ‘location searching plan’.   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22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4E34-3B52-41EC-ADC2-3C762E60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Choice of Neighborhood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ED5E3-79A2-4A2F-82EA-94C7F685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07" y="1815621"/>
            <a:ext cx="7274193" cy="453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3E20AB-1C16-45D9-8A2B-82DDB38F771B}"/>
              </a:ext>
            </a:extLst>
          </p:cNvPr>
          <p:cNvSpPr/>
          <p:nvPr/>
        </p:nvSpPr>
        <p:spPr>
          <a:xfrm>
            <a:off x="5700156" y="2602127"/>
            <a:ext cx="1745673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542C9-D889-41FE-B5A9-2757E1899417}"/>
              </a:ext>
            </a:extLst>
          </p:cNvPr>
          <p:cNvSpPr/>
          <p:nvPr/>
        </p:nvSpPr>
        <p:spPr>
          <a:xfrm>
            <a:off x="100117" y="1790465"/>
            <a:ext cx="3911229" cy="32770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0" dirty="0">
                <a:solidFill>
                  <a:srgbClr val="000000"/>
                </a:solidFill>
                <a:latin typeface="Calibri" panose="020F0502020204030204" pitchFamily="34" charset="0"/>
                <a:ea typeface="HGGothicE" panose="020B0909000000000000" pitchFamily="49" charset="-128"/>
                <a:cs typeface="Times New Roman" panose="02020603050405020304" pitchFamily="18" charset="0"/>
              </a:rPr>
              <a:t>A neighborhood with college students</a:t>
            </a:r>
            <a:endParaRPr lang="zh-CN" altLang="zh-CN" sz="1600" b="1" kern="1000" dirty="0">
              <a:solidFill>
                <a:srgbClr val="17406D"/>
              </a:solidFill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0" dirty="0">
                <a:solidFill>
                  <a:srgbClr val="000000"/>
                </a:solidFill>
                <a:latin typeface="Calibri" panose="020F0502020204030204" pitchFamily="34" charset="0"/>
                <a:ea typeface="HGGothicE" panose="020B0909000000000000" pitchFamily="49" charset="-128"/>
                <a:cs typeface="Times New Roman" panose="02020603050405020304" pitchFamily="18" charset="0"/>
              </a:rPr>
              <a:t>Walking distance from major office buildings</a:t>
            </a:r>
            <a:endParaRPr lang="zh-CN" altLang="zh-CN" sz="1600" b="1" kern="1000" dirty="0">
              <a:solidFill>
                <a:srgbClr val="17406D"/>
              </a:solidFill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1800"/>
              </a:spcAft>
              <a:buFont typeface="Wingdings" panose="05000000000000000000" pitchFamily="2" charset="2"/>
              <a:buChar char=""/>
            </a:pPr>
            <a:r>
              <a:rPr lang="en-US" altLang="zh-CN" kern="1000" dirty="0">
                <a:solidFill>
                  <a:srgbClr val="000000"/>
                </a:solidFill>
                <a:latin typeface="Calibri" panose="020F0502020204030204" pitchFamily="34" charset="0"/>
                <a:ea typeface="HGGothicE" panose="020B0909000000000000" pitchFamily="49" charset="-128"/>
                <a:cs typeface="Times New Roman" panose="02020603050405020304" pitchFamily="18" charset="0"/>
              </a:rPr>
              <a:t>Limited number of competitors nearby</a:t>
            </a:r>
            <a:endParaRPr lang="zh-CN" altLang="zh-CN" sz="1600" b="1" kern="1000" dirty="0">
              <a:solidFill>
                <a:srgbClr val="17406D"/>
              </a:solidFill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86A03B6-4F3C-45FB-A03A-37150F308728}"/>
              </a:ext>
            </a:extLst>
          </p:cNvPr>
          <p:cNvSpPr/>
          <p:nvPr/>
        </p:nvSpPr>
        <p:spPr>
          <a:xfrm>
            <a:off x="1571099" y="5232772"/>
            <a:ext cx="484632" cy="433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87226-0215-41A5-8361-B19405C36A67}"/>
              </a:ext>
            </a:extLst>
          </p:cNvPr>
          <p:cNvSpPr/>
          <p:nvPr/>
        </p:nvSpPr>
        <p:spPr>
          <a:xfrm>
            <a:off x="364502" y="5499748"/>
            <a:ext cx="2897825" cy="1141331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kern="1000" dirty="0">
                <a:solidFill>
                  <a:srgbClr val="000000"/>
                </a:solidFill>
                <a:latin typeface="Calibri" panose="020F0502020204030204" pitchFamily="34" charset="0"/>
                <a:ea typeface="HGGothicE" panose="020B0909000000000000" pitchFamily="49" charset="-128"/>
                <a:cs typeface="Times New Roman" panose="02020603050405020304" pitchFamily="18" charset="0"/>
              </a:rPr>
              <a:t>Downtown, near University of Toronto</a:t>
            </a:r>
            <a:endParaRPr lang="zh-CN" altLang="zh-CN" sz="1600" b="1" kern="1000" dirty="0">
              <a:solidFill>
                <a:srgbClr val="17406D"/>
              </a:solidFill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6949-D90E-4253-9119-EE83D7C2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Narrow down the searching area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59586-7D19-48AC-8586-854D74AD7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421"/>
            <a:ext cx="7736247" cy="47141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E5988B-C5D4-4A6F-AD75-4D8324A05055}"/>
              </a:ext>
            </a:extLst>
          </p:cNvPr>
          <p:cNvSpPr/>
          <p:nvPr/>
        </p:nvSpPr>
        <p:spPr>
          <a:xfrm>
            <a:off x="4974691" y="2526664"/>
            <a:ext cx="1392737" cy="909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691A1-7398-4EC7-AEEC-652B9F8839C7}"/>
              </a:ext>
            </a:extLst>
          </p:cNvPr>
          <p:cNvSpPr/>
          <p:nvPr/>
        </p:nvSpPr>
        <p:spPr>
          <a:xfrm>
            <a:off x="6942541" y="3977973"/>
            <a:ext cx="1293733" cy="2282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887F9B-DBE0-44EA-A52B-4FB7201A009E}"/>
              </a:ext>
            </a:extLst>
          </p:cNvPr>
          <p:cNvSpPr/>
          <p:nvPr/>
        </p:nvSpPr>
        <p:spPr>
          <a:xfrm>
            <a:off x="9224092" y="2165430"/>
            <a:ext cx="2616386" cy="71912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kern="1000" dirty="0">
                <a:solidFill>
                  <a:srgbClr val="000000"/>
                </a:solidFill>
                <a:latin typeface="Calibri" panose="020F0502020204030204" pitchFamily="34" charset="0"/>
                <a:ea typeface="HGGothicE" panose="020B0909000000000000" pitchFamily="49" charset="-128"/>
                <a:cs typeface="Times New Roman" panose="02020603050405020304" pitchFamily="18" charset="0"/>
              </a:rPr>
              <a:t>University residences</a:t>
            </a:r>
            <a:endParaRPr lang="zh-CN" altLang="zh-CN" sz="1600" b="1" kern="1000" dirty="0">
              <a:solidFill>
                <a:srgbClr val="17406D"/>
              </a:solidFill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EF22E-E3D3-4598-B164-DA9BBFA5D81B}"/>
              </a:ext>
            </a:extLst>
          </p:cNvPr>
          <p:cNvSpPr/>
          <p:nvPr/>
        </p:nvSpPr>
        <p:spPr>
          <a:xfrm>
            <a:off x="9097279" y="4558766"/>
            <a:ext cx="2947883" cy="514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Aft>
                <a:spcPts val="0"/>
              </a:spcAft>
            </a:pPr>
            <a:r>
              <a:rPr lang="en-US" altLang="zh-CN" sz="1600" kern="1000" dirty="0">
                <a:solidFill>
                  <a:srgbClr val="000000"/>
                </a:solidFill>
                <a:latin typeface="Calibri" panose="020F0502020204030204" pitchFamily="34" charset="0"/>
                <a:ea typeface="HGGothicE" panose="020B0909000000000000" pitchFamily="49" charset="-128"/>
                <a:cs typeface="Times New Roman" panose="02020603050405020304" pitchFamily="18" charset="0"/>
              </a:rPr>
              <a:t>Central</a:t>
            </a:r>
            <a:r>
              <a:rPr lang="en-US" altLang="zh-CN" sz="1600" kern="1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HGGothicE" panose="020B0909000000000000" pitchFamily="49" charset="-128"/>
                <a:cs typeface="Times New Roman" panose="02020603050405020304" pitchFamily="18" charset="0"/>
              </a:rPr>
              <a:t> business district</a:t>
            </a:r>
            <a:endParaRPr lang="zh-CN" altLang="zh-CN" sz="1600" kern="1000" dirty="0">
              <a:solidFill>
                <a:srgbClr val="17406D"/>
              </a:solidFill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2D7951-55A6-4283-A992-24641C30502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367428" y="2524995"/>
            <a:ext cx="2856664" cy="46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894FBD-CB6A-4345-AB2C-4897C535A7A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482061" y="4812281"/>
            <a:ext cx="1615218" cy="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1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3007-B3C4-43F4-8CD7-3175816F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Narrow down the searching area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50E96-C5B1-43CE-A235-A09D46BF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0314"/>
            <a:ext cx="7015406" cy="4714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CB730C-C09F-4EEB-AA1E-FAF9C0574166}"/>
              </a:ext>
            </a:extLst>
          </p:cNvPr>
          <p:cNvSpPr/>
          <p:nvPr/>
        </p:nvSpPr>
        <p:spPr>
          <a:xfrm>
            <a:off x="5558708" y="5578730"/>
            <a:ext cx="1552287" cy="1019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0F01DC-8E43-4121-BE62-30F6C0DFCA2B}"/>
              </a:ext>
            </a:extLst>
          </p:cNvPr>
          <p:cNvSpPr/>
          <p:nvPr/>
        </p:nvSpPr>
        <p:spPr>
          <a:xfrm>
            <a:off x="8823625" y="3640484"/>
            <a:ext cx="2616386" cy="71912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kern="1000" dirty="0">
                <a:solidFill>
                  <a:srgbClr val="000000"/>
                </a:solidFill>
                <a:latin typeface="Calibri" panose="020F0502020204030204" pitchFamily="34" charset="0"/>
                <a:ea typeface="HGGothicE" panose="020B0909000000000000" pitchFamily="49" charset="-128"/>
                <a:cs typeface="Times New Roman" panose="02020603050405020304" pitchFamily="18" charset="0"/>
              </a:rPr>
              <a:t>Another University</a:t>
            </a:r>
            <a:endParaRPr lang="zh-CN" altLang="zh-CN" sz="1600" b="1" kern="1000" dirty="0">
              <a:solidFill>
                <a:srgbClr val="17406D"/>
              </a:solidFill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4E882E-A548-4E03-A4E8-983275C59563}"/>
              </a:ext>
            </a:extLst>
          </p:cNvPr>
          <p:cNvCxnSpPr>
            <a:stCxn id="7" idx="1"/>
          </p:cNvCxnSpPr>
          <p:nvPr/>
        </p:nvCxnSpPr>
        <p:spPr>
          <a:xfrm flipH="1">
            <a:off x="7110995" y="4000049"/>
            <a:ext cx="1712630" cy="208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5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B290-72FE-42D8-B004-25C45E33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Competitors and final location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3776E-0566-4737-B71D-E1C99FDE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9" y="1732240"/>
            <a:ext cx="7562051" cy="476063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7BFEEE3-368C-4F68-812C-2880D8208A20}"/>
              </a:ext>
            </a:extLst>
          </p:cNvPr>
          <p:cNvSpPr/>
          <p:nvPr/>
        </p:nvSpPr>
        <p:spPr>
          <a:xfrm>
            <a:off x="9063907" y="5286166"/>
            <a:ext cx="930167" cy="894377"/>
          </a:xfrm>
          <a:prstGeom prst="ellipse">
            <a:avLst/>
          </a:prstGeom>
          <a:solidFill>
            <a:srgbClr val="C0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01D3E-3F0A-4CD5-A55B-0F1E40A06359}"/>
              </a:ext>
            </a:extLst>
          </p:cNvPr>
          <p:cNvSpPr/>
          <p:nvPr/>
        </p:nvSpPr>
        <p:spPr>
          <a:xfrm>
            <a:off x="5539796" y="3063574"/>
            <a:ext cx="4585349" cy="1394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282A0-9A5F-4B19-A8FE-F40D48439306}"/>
              </a:ext>
            </a:extLst>
          </p:cNvPr>
          <p:cNvSpPr/>
          <p:nvPr/>
        </p:nvSpPr>
        <p:spPr>
          <a:xfrm>
            <a:off x="91877" y="1914104"/>
            <a:ext cx="3626453" cy="229893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kern="1000" dirty="0">
                <a:solidFill>
                  <a:srgbClr val="000000"/>
                </a:solidFill>
                <a:latin typeface="Calibri" panose="020F0502020204030204" pitchFamily="34" charset="0"/>
                <a:ea typeface="HGGothicE" panose="020B0909000000000000" pitchFamily="49" charset="-128"/>
                <a:cs typeface="Times New Roman" panose="02020603050405020304" pitchFamily="18" charset="0"/>
              </a:rPr>
              <a:t>5 Japanese restaurants but given the students and offices population, there should be enough demand.</a:t>
            </a:r>
            <a:endParaRPr lang="zh-CN" altLang="zh-CN" kern="1000" dirty="0">
              <a:solidFill>
                <a:srgbClr val="000000"/>
              </a:solidFill>
              <a:latin typeface="Calibri" panose="020F0502020204030204" pitchFamily="34" charset="0"/>
              <a:ea typeface="HGGothicE" panose="020B0909000000000000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0879B-8D94-4D9A-A88D-7BE64AAA82C9}"/>
              </a:ext>
            </a:extLst>
          </p:cNvPr>
          <p:cNvSpPr/>
          <p:nvPr/>
        </p:nvSpPr>
        <p:spPr>
          <a:xfrm>
            <a:off x="165297" y="5286166"/>
            <a:ext cx="1930482" cy="65688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kern="1000" dirty="0">
                <a:solidFill>
                  <a:srgbClr val="000000"/>
                </a:solidFill>
                <a:latin typeface="Calibri" panose="020F0502020204030204" pitchFamily="34" charset="0"/>
                <a:ea typeface="HGGothicE" panose="020B0909000000000000" pitchFamily="49" charset="-128"/>
                <a:cs typeface="Times New Roman" panose="02020603050405020304" pitchFamily="18" charset="0"/>
              </a:rPr>
              <a:t>Final location area</a:t>
            </a:r>
            <a:endParaRPr lang="zh-CN" altLang="zh-CN" kern="1000" dirty="0">
              <a:solidFill>
                <a:srgbClr val="000000"/>
              </a:solidFill>
              <a:latin typeface="Calibri" panose="020F0502020204030204" pitchFamily="34" charset="0"/>
              <a:ea typeface="HGGothicE" panose="020B0909000000000000" pitchFamily="49" charset="-128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2B6A2-330E-4D3A-A746-5F82ECD17632}"/>
              </a:ext>
            </a:extLst>
          </p:cNvPr>
          <p:cNvCxnSpPr>
            <a:stCxn id="7" idx="3"/>
          </p:cNvCxnSpPr>
          <p:nvPr/>
        </p:nvCxnSpPr>
        <p:spPr>
          <a:xfrm>
            <a:off x="3718330" y="3063574"/>
            <a:ext cx="1761396" cy="70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9A4E3D-EB56-47EE-A24C-A951F63C56A6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2095779" y="5614609"/>
            <a:ext cx="6968128" cy="1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6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Franklin Gothic Book</vt:lpstr>
      <vt:lpstr>Wingdings</vt:lpstr>
      <vt:lpstr>Office Theme</vt:lpstr>
      <vt:lpstr>X Sushi Bar Location plan</vt:lpstr>
      <vt:lpstr>Summary</vt:lpstr>
      <vt:lpstr>Choice of Neighborhood</vt:lpstr>
      <vt:lpstr>Narrow down the searching area</vt:lpstr>
      <vt:lpstr>Narrow down the searching area</vt:lpstr>
      <vt:lpstr>Competitors and final 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Xu</dc:creator>
  <cp:lastModifiedBy>Wei Xu</cp:lastModifiedBy>
  <cp:revision>3</cp:revision>
  <dcterms:created xsi:type="dcterms:W3CDTF">2020-07-04T09:05:29Z</dcterms:created>
  <dcterms:modified xsi:type="dcterms:W3CDTF">2020-07-04T09:28:06Z</dcterms:modified>
</cp:coreProperties>
</file>